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8"/>
  </p:notesMasterIdLst>
  <p:sldIdLst>
    <p:sldId id="256" r:id="rId5"/>
    <p:sldId id="258" r:id="rId6"/>
    <p:sldId id="263" r:id="rId7"/>
  </p:sldIdLst>
  <p:sldSz cx="6858000" cy="9906000" type="A4"/>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既定のセクション" id="{E2FF8870-9E28-4955-A4E1-D43DD9E45A30}">
          <p14:sldIdLst>
            <p14:sldId id="256"/>
            <p14:sldId id="258"/>
            <p14:sldId id="263"/>
          </p14:sldIdLst>
        </p14:section>
        <p14:section name="タイトルなしのセクション" id="{5FC4C36A-6BA4-4C4A-9097-CFF6B4773CC1}">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zuya.shiokawa@poper.co" initials="k" lastIdx="29" clrIdx="0">
    <p:extLst>
      <p:ext uri="{19B8F6BF-5375-455C-9EA6-DF929625EA0E}">
        <p15:presenceInfo xmlns:p15="http://schemas.microsoft.com/office/powerpoint/2012/main" userId="c16e06ee2d566f7d" providerId="Windows Live"/>
      </p:ext>
    </p:extLst>
  </p:cmAuthor>
  <p:cmAuthor id="2" name="塩川 和也" initials="塩川" lastIdx="4" clrIdx="1">
    <p:extLst>
      <p:ext uri="{19B8F6BF-5375-455C-9EA6-DF929625EA0E}">
        <p15:presenceInfo xmlns:p15="http://schemas.microsoft.com/office/powerpoint/2012/main" userId="塩川 和也" providerId="None"/>
      </p:ext>
    </p:extLst>
  </p:cmAuthor>
  <p:cmAuthor id="3" name="KyoshinFC" initials="ｋ" lastIdx="0" clrIdx="2">
    <p:extLst>
      <p:ext uri="{19B8F6BF-5375-455C-9EA6-DF929625EA0E}">
        <p15:presenceInfo xmlns:p15="http://schemas.microsoft.com/office/powerpoint/2012/main" userId="KyoshinF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3B32"/>
    <a:srgbClr val="16BFB7"/>
    <a:srgbClr val="FDDC3E"/>
    <a:srgbClr val="FF0000"/>
    <a:srgbClr val="E9754E"/>
    <a:srgbClr val="8A8A8F"/>
    <a:srgbClr val="FFFFFF"/>
    <a:srgbClr val="FCFCFB"/>
    <a:srgbClr val="189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69D097-9B86-4ED9-B32A-B1A3A5DBE4E2}" v="22" dt="2021-09-17T09:15:18.63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46" autoAdjust="0"/>
    <p:restoredTop sz="94660"/>
  </p:normalViewPr>
  <p:slideViewPr>
    <p:cSldViewPr snapToGrid="0">
      <p:cViewPr varScale="1">
        <p:scale>
          <a:sx n="74" d="100"/>
          <a:sy n="74" d="100"/>
        </p:scale>
        <p:origin x="1164" y="7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塩川 和也" userId="39f0702c-b30a-4f15-b4da-77fc4aed6640" providerId="ADAL" clId="{383D7650-28D1-456F-BA8A-B8D2865E5D7F}"/>
    <pc:docChg chg="undo redo custSel addSld delSld modSld sldOrd modSection">
      <pc:chgData name="塩川 和也" userId="39f0702c-b30a-4f15-b4da-77fc4aed6640" providerId="ADAL" clId="{383D7650-28D1-456F-BA8A-B8D2865E5D7F}" dt="2021-05-18T07:50:49.422" v="9944"/>
      <pc:docMkLst>
        <pc:docMk/>
      </pc:docMkLst>
      <pc:sldChg chg="modSp mod">
        <pc:chgData name="塩川 和也" userId="39f0702c-b30a-4f15-b4da-77fc4aed6640" providerId="ADAL" clId="{383D7650-28D1-456F-BA8A-B8D2865E5D7F}" dt="2021-05-17T05:02:00.876" v="40" actId="20577"/>
        <pc:sldMkLst>
          <pc:docMk/>
          <pc:sldMk cId="1160972674" sldId="281"/>
        </pc:sldMkLst>
        <pc:spChg chg="mod">
          <ac:chgData name="塩川 和也" userId="39f0702c-b30a-4f15-b4da-77fc4aed6640" providerId="ADAL" clId="{383D7650-28D1-456F-BA8A-B8D2865E5D7F}" dt="2021-05-17T05:02:00.876" v="40" actId="20577"/>
          <ac:spMkLst>
            <pc:docMk/>
            <pc:sldMk cId="1160972674" sldId="281"/>
            <ac:spMk id="36" creationId="{5F0AA14E-9951-4CED-A383-28651D1E68B8}"/>
          </ac:spMkLst>
        </pc:spChg>
      </pc:sldChg>
      <pc:sldChg chg="addSp delSp modSp mod">
        <pc:chgData name="塩川 和也" userId="39f0702c-b30a-4f15-b4da-77fc4aed6640" providerId="ADAL" clId="{383D7650-28D1-456F-BA8A-B8D2865E5D7F}" dt="2021-05-18T02:11:35.880" v="2458" actId="21"/>
        <pc:sldMkLst>
          <pc:docMk/>
          <pc:sldMk cId="1718193910" sldId="454"/>
        </pc:sldMkLst>
        <pc:spChg chg="add del mod">
          <ac:chgData name="塩川 和也" userId="39f0702c-b30a-4f15-b4da-77fc4aed6640" providerId="ADAL" clId="{383D7650-28D1-456F-BA8A-B8D2865E5D7F}" dt="2021-05-18T02:11:35.880" v="2458" actId="21"/>
          <ac:spMkLst>
            <pc:docMk/>
            <pc:sldMk cId="1718193910" sldId="454"/>
            <ac:spMk id="73" creationId="{FC0FC267-3DBB-4DFC-80DE-A07918676165}"/>
          </ac:spMkLst>
        </pc:spChg>
        <pc:spChg chg="add del mod">
          <ac:chgData name="塩川 和也" userId="39f0702c-b30a-4f15-b4da-77fc4aed6640" providerId="ADAL" clId="{383D7650-28D1-456F-BA8A-B8D2865E5D7F}" dt="2021-05-18T02:11:35.880" v="2458" actId="21"/>
          <ac:spMkLst>
            <pc:docMk/>
            <pc:sldMk cId="1718193910" sldId="454"/>
            <ac:spMk id="80" creationId="{E2892B5C-90F0-4592-B3BE-2166A9CEBE28}"/>
          </ac:spMkLst>
        </pc:spChg>
      </pc:sldChg>
      <pc:sldChg chg="addSp delSp modSp mod">
        <pc:chgData name="塩川 和也" userId="39f0702c-b30a-4f15-b4da-77fc4aed6640" providerId="ADAL" clId="{383D7650-28D1-456F-BA8A-B8D2865E5D7F}" dt="2021-05-18T03:21:04.615" v="5121" actId="21"/>
        <pc:sldMkLst>
          <pc:docMk/>
          <pc:sldMk cId="3641068350" sldId="481"/>
        </pc:sldMkLst>
        <pc:spChg chg="mod">
          <ac:chgData name="塩川 和也" userId="39f0702c-b30a-4f15-b4da-77fc4aed6640" providerId="ADAL" clId="{383D7650-28D1-456F-BA8A-B8D2865E5D7F}" dt="2021-05-18T03:21:03.329" v="5120"/>
          <ac:spMkLst>
            <pc:docMk/>
            <pc:sldMk cId="3641068350" sldId="481"/>
            <ac:spMk id="25" creationId="{AB292C0C-E8A6-489D-886D-1B9088A6DF18}"/>
          </ac:spMkLst>
        </pc:spChg>
        <pc:spChg chg="mod">
          <ac:chgData name="塩川 和也" userId="39f0702c-b30a-4f15-b4da-77fc4aed6640" providerId="ADAL" clId="{383D7650-28D1-456F-BA8A-B8D2865E5D7F}" dt="2021-05-18T03:21:03.329" v="5120"/>
          <ac:spMkLst>
            <pc:docMk/>
            <pc:sldMk cId="3641068350" sldId="481"/>
            <ac:spMk id="29" creationId="{FD3091A9-F030-477A-B271-31DED8A61671}"/>
          </ac:spMkLst>
        </pc:spChg>
        <pc:grpChg chg="add del mod">
          <ac:chgData name="塩川 和也" userId="39f0702c-b30a-4f15-b4da-77fc4aed6640" providerId="ADAL" clId="{383D7650-28D1-456F-BA8A-B8D2865E5D7F}" dt="2021-05-18T03:21:04.615" v="5121" actId="21"/>
          <ac:grpSpMkLst>
            <pc:docMk/>
            <pc:sldMk cId="3641068350" sldId="481"/>
            <ac:grpSpMk id="24" creationId="{9F5E66EE-A5AC-41B6-9A40-8AC1A2858217}"/>
          </ac:grpSpMkLst>
        </pc:grpChg>
      </pc:sldChg>
      <pc:sldChg chg="modSp add mod">
        <pc:chgData name="塩川 和也" userId="39f0702c-b30a-4f15-b4da-77fc4aed6640" providerId="ADAL" clId="{383D7650-28D1-456F-BA8A-B8D2865E5D7F}" dt="2021-05-17T05:07:43.109" v="275"/>
        <pc:sldMkLst>
          <pc:docMk/>
          <pc:sldMk cId="3289066914" sldId="1069"/>
        </pc:sldMkLst>
        <pc:spChg chg="mod">
          <ac:chgData name="塩川 和也" userId="39f0702c-b30a-4f15-b4da-77fc4aed6640" providerId="ADAL" clId="{383D7650-28D1-456F-BA8A-B8D2865E5D7F}" dt="2021-05-17T05:07:43.109" v="275"/>
          <ac:spMkLst>
            <pc:docMk/>
            <pc:sldMk cId="3289066914" sldId="1069"/>
            <ac:spMk id="7" creationId="{3FB5C760-653B-4A5E-BCDA-F6686DEBDCED}"/>
          </ac:spMkLst>
        </pc:spChg>
        <pc:spChg chg="mod">
          <ac:chgData name="塩川 和也" userId="39f0702c-b30a-4f15-b4da-77fc4aed6640" providerId="ADAL" clId="{383D7650-28D1-456F-BA8A-B8D2865E5D7F}" dt="2021-05-17T05:02:28.968" v="61"/>
          <ac:spMkLst>
            <pc:docMk/>
            <pc:sldMk cId="3289066914" sldId="1069"/>
            <ac:spMk id="177" creationId="{00000000-0000-0000-0000-000000000000}"/>
          </ac:spMkLst>
        </pc:spChg>
      </pc:sldChg>
      <pc:sldChg chg="addSp delSp modSp add mod">
        <pc:chgData name="塩川 和也" userId="39f0702c-b30a-4f15-b4da-77fc4aed6640" providerId="ADAL" clId="{383D7650-28D1-456F-BA8A-B8D2865E5D7F}" dt="2021-05-18T03:06:04.118" v="5020" actId="20577"/>
        <pc:sldMkLst>
          <pc:docMk/>
          <pc:sldMk cId="1570046050" sldId="1070"/>
        </pc:sldMkLst>
        <pc:spChg chg="add mod">
          <ac:chgData name="塩川 和也" userId="39f0702c-b30a-4f15-b4da-77fc4aed6640" providerId="ADAL" clId="{383D7650-28D1-456F-BA8A-B8D2865E5D7F}" dt="2021-05-18T03:06:04.118" v="5020" actId="20577"/>
          <ac:spMkLst>
            <pc:docMk/>
            <pc:sldMk cId="1570046050" sldId="1070"/>
            <ac:spMk id="19" creationId="{57A2CC45-E341-46B7-A390-CE1CBC1D85D2}"/>
          </ac:spMkLst>
        </pc:spChg>
        <pc:spChg chg="del">
          <ac:chgData name="塩川 和也" userId="39f0702c-b30a-4f15-b4da-77fc4aed6640" providerId="ADAL" clId="{383D7650-28D1-456F-BA8A-B8D2865E5D7F}" dt="2021-05-17T05:24:11.859" v="404" actId="478"/>
          <ac:spMkLst>
            <pc:docMk/>
            <pc:sldMk cId="1570046050" sldId="1070"/>
            <ac:spMk id="28" creationId="{E37F00CD-D2A5-47C2-9DB6-B81E35F52A82}"/>
          </ac:spMkLst>
        </pc:spChg>
        <pc:spChg chg="del">
          <ac:chgData name="塩川 和也" userId="39f0702c-b30a-4f15-b4da-77fc4aed6640" providerId="ADAL" clId="{383D7650-28D1-456F-BA8A-B8D2865E5D7F}" dt="2021-05-17T05:24:11.859" v="404" actId="478"/>
          <ac:spMkLst>
            <pc:docMk/>
            <pc:sldMk cId="1570046050" sldId="1070"/>
            <ac:spMk id="29" creationId="{E17A891D-33FA-4649-B259-DB59F1816B75}"/>
          </ac:spMkLst>
        </pc:spChg>
        <pc:spChg chg="add mod">
          <ac:chgData name="塩川 和也" userId="39f0702c-b30a-4f15-b4da-77fc4aed6640" providerId="ADAL" clId="{383D7650-28D1-456F-BA8A-B8D2865E5D7F}" dt="2021-05-17T05:29:48.996" v="1109" actId="1076"/>
          <ac:spMkLst>
            <pc:docMk/>
            <pc:sldMk cId="1570046050" sldId="1070"/>
            <ac:spMk id="31" creationId="{41EA18B7-BB94-4B68-A4A0-3FFEA8E02018}"/>
          </ac:spMkLst>
        </pc:spChg>
        <pc:spChg chg="mod">
          <ac:chgData name="塩川 和也" userId="39f0702c-b30a-4f15-b4da-77fc4aed6640" providerId="ADAL" clId="{383D7650-28D1-456F-BA8A-B8D2865E5D7F}" dt="2021-05-17T05:29:53.046" v="1110" actId="1076"/>
          <ac:spMkLst>
            <pc:docMk/>
            <pc:sldMk cId="1570046050" sldId="1070"/>
            <ac:spMk id="32" creationId="{9E6B6E29-C0DE-49FA-85C2-7901F8A4DD13}"/>
          </ac:spMkLst>
        </pc:spChg>
        <pc:spChg chg="mod">
          <ac:chgData name="塩川 和也" userId="39f0702c-b30a-4f15-b4da-77fc4aed6640" providerId="ADAL" clId="{383D7650-28D1-456F-BA8A-B8D2865E5D7F}" dt="2021-05-17T05:22:47.245" v="395"/>
          <ac:spMkLst>
            <pc:docMk/>
            <pc:sldMk cId="1570046050" sldId="1070"/>
            <ac:spMk id="33" creationId="{9A545D33-E661-4154-B1EC-D507C64C0C90}"/>
          </ac:spMkLst>
        </pc:spChg>
        <pc:spChg chg="mod">
          <ac:chgData name="塩川 和也" userId="39f0702c-b30a-4f15-b4da-77fc4aed6640" providerId="ADAL" clId="{383D7650-28D1-456F-BA8A-B8D2865E5D7F}" dt="2021-05-17T05:21:48.404" v="286" actId="1035"/>
          <ac:spMkLst>
            <pc:docMk/>
            <pc:sldMk cId="1570046050" sldId="1070"/>
            <ac:spMk id="34" creationId="{E7A3F084-8102-4715-8295-B327BA295230}"/>
          </ac:spMkLst>
        </pc:spChg>
        <pc:spChg chg="mod">
          <ac:chgData name="塩川 和也" userId="39f0702c-b30a-4f15-b4da-77fc4aed6640" providerId="ADAL" clId="{383D7650-28D1-456F-BA8A-B8D2865E5D7F}" dt="2021-05-17T05:21:59.852" v="330" actId="1037"/>
          <ac:spMkLst>
            <pc:docMk/>
            <pc:sldMk cId="1570046050" sldId="1070"/>
            <ac:spMk id="35" creationId="{5B17C7D0-3B0B-4EEC-B21C-D6BE013A4C23}"/>
          </ac:spMkLst>
        </pc:spChg>
        <pc:spChg chg="mod">
          <ac:chgData name="塩川 和也" userId="39f0702c-b30a-4f15-b4da-77fc4aed6640" providerId="ADAL" clId="{383D7650-28D1-456F-BA8A-B8D2865E5D7F}" dt="2021-05-17T05:21:59.852" v="330" actId="1037"/>
          <ac:spMkLst>
            <pc:docMk/>
            <pc:sldMk cId="1570046050" sldId="1070"/>
            <ac:spMk id="36" creationId="{F45530DB-5FC7-43C0-996F-7D90704FCC10}"/>
          </ac:spMkLst>
        </pc:spChg>
        <pc:spChg chg="del mod">
          <ac:chgData name="塩川 和也" userId="39f0702c-b30a-4f15-b4da-77fc4aed6640" providerId="ADAL" clId="{383D7650-28D1-456F-BA8A-B8D2865E5D7F}" dt="2021-05-17T05:24:16.587" v="406" actId="478"/>
          <ac:spMkLst>
            <pc:docMk/>
            <pc:sldMk cId="1570046050" sldId="1070"/>
            <ac:spMk id="40" creationId="{FE3A2253-4682-4D82-BD83-A6A4808561A3}"/>
          </ac:spMkLst>
        </pc:spChg>
        <pc:spChg chg="mod ord topLvl">
          <ac:chgData name="塩川 和也" userId="39f0702c-b30a-4f15-b4da-77fc4aed6640" providerId="ADAL" clId="{383D7650-28D1-456F-BA8A-B8D2865E5D7F}" dt="2021-05-17T05:29:48.996" v="1109" actId="1076"/>
          <ac:spMkLst>
            <pc:docMk/>
            <pc:sldMk cId="1570046050" sldId="1070"/>
            <ac:spMk id="42" creationId="{A1D44129-FD21-44C0-9725-939F39A3122A}"/>
          </ac:spMkLst>
        </pc:spChg>
        <pc:spChg chg="mod ord topLvl">
          <ac:chgData name="塩川 和也" userId="39f0702c-b30a-4f15-b4da-77fc4aed6640" providerId="ADAL" clId="{383D7650-28D1-456F-BA8A-B8D2865E5D7F}" dt="2021-05-17T05:29:48.996" v="1109" actId="1076"/>
          <ac:spMkLst>
            <pc:docMk/>
            <pc:sldMk cId="1570046050" sldId="1070"/>
            <ac:spMk id="44" creationId="{4E0937C5-BE4B-45D5-A65A-FB1E197BCE03}"/>
          </ac:spMkLst>
        </pc:spChg>
        <pc:spChg chg="mod ord">
          <ac:chgData name="塩川 和也" userId="39f0702c-b30a-4f15-b4da-77fc4aed6640" providerId="ADAL" clId="{383D7650-28D1-456F-BA8A-B8D2865E5D7F}" dt="2021-05-17T05:29:48.996" v="1109" actId="1076"/>
          <ac:spMkLst>
            <pc:docMk/>
            <pc:sldMk cId="1570046050" sldId="1070"/>
            <ac:spMk id="45" creationId="{72E67661-5307-4628-8BDA-5F4788EE2DE9}"/>
          </ac:spMkLst>
        </pc:spChg>
        <pc:spChg chg="add mod">
          <ac:chgData name="塩川 和也" userId="39f0702c-b30a-4f15-b4da-77fc4aed6640" providerId="ADAL" clId="{383D7650-28D1-456F-BA8A-B8D2865E5D7F}" dt="2021-05-17T05:29:48.996" v="1109" actId="1076"/>
          <ac:spMkLst>
            <pc:docMk/>
            <pc:sldMk cId="1570046050" sldId="1070"/>
            <ac:spMk id="48" creationId="{79472FBF-4DC2-4939-ADF5-285CBAB96AB9}"/>
          </ac:spMkLst>
        </pc:spChg>
        <pc:spChg chg="mod">
          <ac:chgData name="塩川 和也" userId="39f0702c-b30a-4f15-b4da-77fc4aed6640" providerId="ADAL" clId="{383D7650-28D1-456F-BA8A-B8D2865E5D7F}" dt="2021-05-17T05:07:33.811" v="253"/>
          <ac:spMkLst>
            <pc:docMk/>
            <pc:sldMk cId="1570046050" sldId="1070"/>
            <ac:spMk id="55" creationId="{BCF98B8C-A020-43AB-AB7B-86584392927C}"/>
          </ac:spMkLst>
        </pc:spChg>
        <pc:grpChg chg="del">
          <ac:chgData name="塩川 和也" userId="39f0702c-b30a-4f15-b4da-77fc4aed6640" providerId="ADAL" clId="{383D7650-28D1-456F-BA8A-B8D2865E5D7F}" dt="2021-05-17T05:24:37.945" v="407" actId="165"/>
          <ac:grpSpMkLst>
            <pc:docMk/>
            <pc:sldMk cId="1570046050" sldId="1070"/>
            <ac:grpSpMk id="16" creationId="{FAD9CF9B-38D0-49A5-92F1-3DA3ADE1D39B}"/>
          </ac:grpSpMkLst>
        </pc:grpChg>
        <pc:grpChg chg="del">
          <ac:chgData name="塩川 和也" userId="39f0702c-b30a-4f15-b4da-77fc4aed6640" providerId="ADAL" clId="{383D7650-28D1-456F-BA8A-B8D2865E5D7F}" dt="2021-05-17T05:24:11.859" v="404" actId="478"/>
          <ac:grpSpMkLst>
            <pc:docMk/>
            <pc:sldMk cId="1570046050" sldId="1070"/>
            <ac:grpSpMk id="38" creationId="{0A20BDBC-CFB9-40C9-B7BA-A32F1068F178}"/>
          </ac:grpSpMkLst>
        </pc:grpChg>
        <pc:grpChg chg="del">
          <ac:chgData name="塩川 和也" userId="39f0702c-b30a-4f15-b4da-77fc4aed6640" providerId="ADAL" clId="{383D7650-28D1-456F-BA8A-B8D2865E5D7F}" dt="2021-05-17T05:24:11.859" v="404" actId="478"/>
          <ac:grpSpMkLst>
            <pc:docMk/>
            <pc:sldMk cId="1570046050" sldId="1070"/>
            <ac:grpSpMk id="43" creationId="{262842DA-3F8B-49DA-8F2D-36D1795FEA7A}"/>
          </ac:grpSpMkLst>
        </pc:grpChg>
        <pc:picChg chg="del">
          <ac:chgData name="塩川 和也" userId="39f0702c-b30a-4f15-b4da-77fc4aed6640" providerId="ADAL" clId="{383D7650-28D1-456F-BA8A-B8D2865E5D7F}" dt="2021-05-17T05:21:41.173" v="283" actId="478"/>
          <ac:picMkLst>
            <pc:docMk/>
            <pc:sldMk cId="1570046050" sldId="1070"/>
            <ac:picMk id="4" creationId="{B9A24A8C-60CC-4C1E-AC1F-E613A23EB2F4}"/>
          </ac:picMkLst>
        </pc:picChg>
        <pc:picChg chg="add mod ord">
          <ac:chgData name="塩川 和也" userId="39f0702c-b30a-4f15-b4da-77fc4aed6640" providerId="ADAL" clId="{383D7650-28D1-456F-BA8A-B8D2865E5D7F}" dt="2021-05-17T05:30:11.555" v="1112" actId="14861"/>
          <ac:picMkLst>
            <pc:docMk/>
            <pc:sldMk cId="1570046050" sldId="1070"/>
            <ac:picMk id="5" creationId="{54A6C03F-12FE-4B9B-AB07-72B77A35CC7B}"/>
          </ac:picMkLst>
        </pc:picChg>
        <pc:picChg chg="add mod">
          <ac:chgData name="塩川 和也" userId="39f0702c-b30a-4f15-b4da-77fc4aed6640" providerId="ADAL" clId="{383D7650-28D1-456F-BA8A-B8D2865E5D7F}" dt="2021-05-17T05:30:14.075" v="1113" actId="14861"/>
          <ac:picMkLst>
            <pc:docMk/>
            <pc:sldMk cId="1570046050" sldId="1070"/>
            <ac:picMk id="7" creationId="{9B757877-55EB-4FF9-A43A-4F3AE7B0D6F9}"/>
          </ac:picMkLst>
        </pc:picChg>
        <pc:picChg chg="del">
          <ac:chgData name="塩川 和也" userId="39f0702c-b30a-4f15-b4da-77fc4aed6640" providerId="ADAL" clId="{383D7650-28D1-456F-BA8A-B8D2865E5D7F}" dt="2021-05-17T05:24:11.859" v="404" actId="478"/>
          <ac:picMkLst>
            <pc:docMk/>
            <pc:sldMk cId="1570046050" sldId="1070"/>
            <ac:picMk id="8" creationId="{B51D98D9-0262-4C5F-BEBA-B3D54E7B26CD}"/>
          </ac:picMkLst>
        </pc:picChg>
        <pc:picChg chg="del mod topLvl">
          <ac:chgData name="塩川 和也" userId="39f0702c-b30a-4f15-b4da-77fc4aed6640" providerId="ADAL" clId="{383D7650-28D1-456F-BA8A-B8D2865E5D7F}" dt="2021-05-17T05:25:44.324" v="423" actId="478"/>
          <ac:picMkLst>
            <pc:docMk/>
            <pc:sldMk cId="1570046050" sldId="1070"/>
            <ac:picMk id="15" creationId="{36979A22-6D59-43F4-A32A-010ED90F43C4}"/>
          </ac:picMkLst>
        </pc:picChg>
        <pc:cxnChg chg="mod">
          <ac:chgData name="塩川 和也" userId="39f0702c-b30a-4f15-b4da-77fc4aed6640" providerId="ADAL" clId="{383D7650-28D1-456F-BA8A-B8D2865E5D7F}" dt="2021-05-17T05:21:59.852" v="330" actId="1037"/>
          <ac:cxnSpMkLst>
            <pc:docMk/>
            <pc:sldMk cId="1570046050" sldId="1070"/>
            <ac:cxnSpMk id="37" creationId="{5F18EA0C-1620-4720-BC82-07B9946C4EFA}"/>
          </ac:cxnSpMkLst>
        </pc:cxnChg>
        <pc:cxnChg chg="add mod">
          <ac:chgData name="塩川 和也" userId="39f0702c-b30a-4f15-b4da-77fc4aed6640" providerId="ADAL" clId="{383D7650-28D1-456F-BA8A-B8D2865E5D7F}" dt="2021-05-17T05:29:48.996" v="1109" actId="1076"/>
          <ac:cxnSpMkLst>
            <pc:docMk/>
            <pc:sldMk cId="1570046050" sldId="1070"/>
            <ac:cxnSpMk id="49" creationId="{24F18018-867D-44C6-A733-6B54F148E258}"/>
          </ac:cxnSpMkLst>
        </pc:cxnChg>
        <pc:cxnChg chg="add del mod">
          <ac:chgData name="塩川 和也" userId="39f0702c-b30a-4f15-b4da-77fc4aed6640" providerId="ADAL" clId="{383D7650-28D1-456F-BA8A-B8D2865E5D7F}" dt="2021-05-17T05:32:07.516" v="1277" actId="478"/>
          <ac:cxnSpMkLst>
            <pc:docMk/>
            <pc:sldMk cId="1570046050" sldId="1070"/>
            <ac:cxnSpMk id="50" creationId="{1AB112AB-E150-413D-89DE-C8DC5BCD0C6C}"/>
          </ac:cxnSpMkLst>
        </pc:cxnChg>
      </pc:sldChg>
      <pc:sldChg chg="addSp delSp modSp add del mod">
        <pc:chgData name="塩川 和也" userId="39f0702c-b30a-4f15-b4da-77fc4aed6640" providerId="ADAL" clId="{383D7650-28D1-456F-BA8A-B8D2865E5D7F}" dt="2021-05-18T03:08:00.282" v="5034" actId="2696"/>
        <pc:sldMkLst>
          <pc:docMk/>
          <pc:sldMk cId="3195447790" sldId="1071"/>
        </pc:sldMkLst>
        <pc:spChg chg="add mod">
          <ac:chgData name="塩川 和也" userId="39f0702c-b30a-4f15-b4da-77fc4aed6640" providerId="ADAL" clId="{383D7650-28D1-456F-BA8A-B8D2865E5D7F}" dt="2021-05-17T07:34:23.765" v="1528" actId="571"/>
          <ac:spMkLst>
            <pc:docMk/>
            <pc:sldMk cId="3195447790" sldId="1071"/>
            <ac:spMk id="22" creationId="{20EF870E-19F4-4D9E-A40A-441F5009D3D0}"/>
          </ac:spMkLst>
        </pc:spChg>
        <pc:spChg chg="mod">
          <ac:chgData name="塩川 和也" userId="39f0702c-b30a-4f15-b4da-77fc4aed6640" providerId="ADAL" clId="{383D7650-28D1-456F-BA8A-B8D2865E5D7F}" dt="2021-05-17T07:34:33.767" v="1529"/>
          <ac:spMkLst>
            <pc:docMk/>
            <pc:sldMk cId="3195447790" sldId="1071"/>
            <ac:spMk id="24" creationId="{3267604F-D4F1-4F2E-885A-424151167486}"/>
          </ac:spMkLst>
        </pc:spChg>
        <pc:spChg chg="mod">
          <ac:chgData name="塩川 和也" userId="39f0702c-b30a-4f15-b4da-77fc4aed6640" providerId="ADAL" clId="{383D7650-28D1-456F-BA8A-B8D2865E5D7F}" dt="2021-05-17T07:34:33.767" v="1529"/>
          <ac:spMkLst>
            <pc:docMk/>
            <pc:sldMk cId="3195447790" sldId="1071"/>
            <ac:spMk id="26" creationId="{EE21B585-C311-4EB1-AFF2-B9A2059F22F8}"/>
          </ac:spMkLst>
        </pc:spChg>
        <pc:spChg chg="del">
          <ac:chgData name="塩川 和也" userId="39f0702c-b30a-4f15-b4da-77fc4aed6640" providerId="ADAL" clId="{383D7650-28D1-456F-BA8A-B8D2865E5D7F}" dt="2021-05-17T05:42:36.338" v="1351" actId="478"/>
          <ac:spMkLst>
            <pc:docMk/>
            <pc:sldMk cId="3195447790" sldId="1071"/>
            <ac:spMk id="31" creationId="{41EA18B7-BB94-4B68-A4A0-3FFEA8E02018}"/>
          </ac:spMkLst>
        </pc:spChg>
        <pc:spChg chg="mod">
          <ac:chgData name="塩川 和也" userId="39f0702c-b30a-4f15-b4da-77fc4aed6640" providerId="ADAL" clId="{383D7650-28D1-456F-BA8A-B8D2865E5D7F}" dt="2021-05-17T05:43:23.046" v="1495" actId="1076"/>
          <ac:spMkLst>
            <pc:docMk/>
            <pc:sldMk cId="3195447790" sldId="1071"/>
            <ac:spMk id="32" creationId="{9E6B6E29-C0DE-49FA-85C2-7901F8A4DD13}"/>
          </ac:spMkLst>
        </pc:spChg>
        <pc:spChg chg="mod">
          <ac:chgData name="塩川 和也" userId="39f0702c-b30a-4f15-b4da-77fc4aed6640" providerId="ADAL" clId="{383D7650-28D1-456F-BA8A-B8D2865E5D7F}" dt="2021-05-17T05:37:20.665" v="1328"/>
          <ac:spMkLst>
            <pc:docMk/>
            <pc:sldMk cId="3195447790" sldId="1071"/>
            <ac:spMk id="33" creationId="{9A545D33-E661-4154-B1EC-D507C64C0C90}"/>
          </ac:spMkLst>
        </pc:spChg>
        <pc:spChg chg="mod">
          <ac:chgData name="塩川 和也" userId="39f0702c-b30a-4f15-b4da-77fc4aed6640" providerId="ADAL" clId="{383D7650-28D1-456F-BA8A-B8D2865E5D7F}" dt="2021-05-17T05:37:10.816" v="1290" actId="14100"/>
          <ac:spMkLst>
            <pc:docMk/>
            <pc:sldMk cId="3195447790" sldId="1071"/>
            <ac:spMk id="34" creationId="{E7A3F084-8102-4715-8295-B327BA295230}"/>
          </ac:spMkLst>
        </pc:spChg>
        <pc:spChg chg="add mod">
          <ac:chgData name="塩川 和也" userId="39f0702c-b30a-4f15-b4da-77fc4aed6640" providerId="ADAL" clId="{383D7650-28D1-456F-BA8A-B8D2865E5D7F}" dt="2021-05-17T05:43:26.746" v="1496" actId="571"/>
          <ac:spMkLst>
            <pc:docMk/>
            <pc:sldMk cId="3195447790" sldId="1071"/>
            <ac:spMk id="38" creationId="{94A99836-0363-468E-A4AB-85EE0671C870}"/>
          </ac:spMkLst>
        </pc:spChg>
        <pc:spChg chg="add mod">
          <ac:chgData name="塩川 和也" userId="39f0702c-b30a-4f15-b4da-77fc4aed6640" providerId="ADAL" clId="{383D7650-28D1-456F-BA8A-B8D2865E5D7F}" dt="2021-05-17T07:34:15.053" v="1527" actId="1076"/>
          <ac:spMkLst>
            <pc:docMk/>
            <pc:sldMk cId="3195447790" sldId="1071"/>
            <ac:spMk id="41" creationId="{DCA1E574-FF24-48BD-AD78-EED6BCD5F261}"/>
          </ac:spMkLst>
        </pc:spChg>
        <pc:spChg chg="mod">
          <ac:chgData name="塩川 和也" userId="39f0702c-b30a-4f15-b4da-77fc4aed6640" providerId="ADAL" clId="{383D7650-28D1-456F-BA8A-B8D2865E5D7F}" dt="2021-05-17T05:42:30.284" v="1350" actId="14100"/>
          <ac:spMkLst>
            <pc:docMk/>
            <pc:sldMk cId="3195447790" sldId="1071"/>
            <ac:spMk id="42" creationId="{A1D44129-FD21-44C0-9725-939F39A3122A}"/>
          </ac:spMkLst>
        </pc:spChg>
        <pc:spChg chg="del">
          <ac:chgData name="塩川 和也" userId="39f0702c-b30a-4f15-b4da-77fc4aed6640" providerId="ADAL" clId="{383D7650-28D1-456F-BA8A-B8D2865E5D7F}" dt="2021-05-17T05:42:36.338" v="1351" actId="478"/>
          <ac:spMkLst>
            <pc:docMk/>
            <pc:sldMk cId="3195447790" sldId="1071"/>
            <ac:spMk id="44" creationId="{4E0937C5-BE4B-45D5-A65A-FB1E197BCE03}"/>
          </ac:spMkLst>
        </pc:spChg>
        <pc:spChg chg="del">
          <ac:chgData name="塩川 和也" userId="39f0702c-b30a-4f15-b4da-77fc4aed6640" providerId="ADAL" clId="{383D7650-28D1-456F-BA8A-B8D2865E5D7F}" dt="2021-05-17T05:43:07.403" v="1493" actId="478"/>
          <ac:spMkLst>
            <pc:docMk/>
            <pc:sldMk cId="3195447790" sldId="1071"/>
            <ac:spMk id="45" creationId="{72E67661-5307-4628-8BDA-5F4788EE2DE9}"/>
          </ac:spMkLst>
        </pc:spChg>
        <pc:spChg chg="mod">
          <ac:chgData name="塩川 和也" userId="39f0702c-b30a-4f15-b4da-77fc4aed6640" providerId="ADAL" clId="{383D7650-28D1-456F-BA8A-B8D2865E5D7F}" dt="2021-05-17T05:43:03.060" v="1492" actId="1076"/>
          <ac:spMkLst>
            <pc:docMk/>
            <pc:sldMk cId="3195447790" sldId="1071"/>
            <ac:spMk id="48" creationId="{79472FBF-4DC2-4939-ADF5-285CBAB96AB9}"/>
          </ac:spMkLst>
        </pc:spChg>
        <pc:spChg chg="add del mod">
          <ac:chgData name="塩川 和也" userId="39f0702c-b30a-4f15-b4da-77fc4aed6640" providerId="ADAL" clId="{383D7650-28D1-456F-BA8A-B8D2865E5D7F}" dt="2021-05-17T05:45:50.916" v="1503" actId="478"/>
          <ac:spMkLst>
            <pc:docMk/>
            <pc:sldMk cId="3195447790" sldId="1071"/>
            <ac:spMk id="55" creationId="{BCF98B8C-A020-43AB-AB7B-86584392927C}"/>
          </ac:spMkLst>
        </pc:spChg>
        <pc:grpChg chg="add mod">
          <ac:chgData name="塩川 和也" userId="39f0702c-b30a-4f15-b4da-77fc4aed6640" providerId="ADAL" clId="{383D7650-28D1-456F-BA8A-B8D2865E5D7F}" dt="2021-05-17T07:34:33.767" v="1529"/>
          <ac:grpSpMkLst>
            <pc:docMk/>
            <pc:sldMk cId="3195447790" sldId="1071"/>
            <ac:grpSpMk id="23" creationId="{B938C12F-B9BD-44AF-AA2A-97B515DFC313}"/>
          </ac:grpSpMkLst>
        </pc:grpChg>
        <pc:picChg chg="add mod ord">
          <ac:chgData name="塩川 和也" userId="39f0702c-b30a-4f15-b4da-77fc4aed6640" providerId="ADAL" clId="{383D7650-28D1-456F-BA8A-B8D2865E5D7F}" dt="2021-05-17T05:36:33.560" v="1283" actId="167"/>
          <ac:picMkLst>
            <pc:docMk/>
            <pc:sldMk cId="3195447790" sldId="1071"/>
            <ac:picMk id="4" creationId="{92FD12AE-C65A-41D1-8E13-77010CE1D979}"/>
          </ac:picMkLst>
        </pc:picChg>
        <pc:picChg chg="del">
          <ac:chgData name="塩川 和也" userId="39f0702c-b30a-4f15-b4da-77fc4aed6640" providerId="ADAL" clId="{383D7650-28D1-456F-BA8A-B8D2865E5D7F}" dt="2021-05-17T05:36:37.083" v="1284" actId="478"/>
          <ac:picMkLst>
            <pc:docMk/>
            <pc:sldMk cId="3195447790" sldId="1071"/>
            <ac:picMk id="5" creationId="{54A6C03F-12FE-4B9B-AB07-72B77A35CC7B}"/>
          </ac:picMkLst>
        </pc:picChg>
        <pc:picChg chg="add mod">
          <ac:chgData name="塩川 和也" userId="39f0702c-b30a-4f15-b4da-77fc4aed6640" providerId="ADAL" clId="{383D7650-28D1-456F-BA8A-B8D2865E5D7F}" dt="2021-05-17T07:34:07.640" v="1526" actId="1076"/>
          <ac:picMkLst>
            <pc:docMk/>
            <pc:sldMk cId="3195447790" sldId="1071"/>
            <ac:picMk id="5" creationId="{E8447283-E396-4E9B-B8E5-716C4D864646}"/>
          </ac:picMkLst>
        </pc:picChg>
        <pc:picChg chg="del ord">
          <ac:chgData name="塩川 和也" userId="39f0702c-b30a-4f15-b4da-77fc4aed6640" providerId="ADAL" clId="{383D7650-28D1-456F-BA8A-B8D2865E5D7F}" dt="2021-05-17T05:40:44.012" v="1342" actId="478"/>
          <ac:picMkLst>
            <pc:docMk/>
            <pc:sldMk cId="3195447790" sldId="1071"/>
            <ac:picMk id="7" creationId="{9B757877-55EB-4FF9-A43A-4F3AE7B0D6F9}"/>
          </ac:picMkLst>
        </pc:picChg>
        <pc:picChg chg="add mod ord modCrop">
          <ac:chgData name="塩川 和也" userId="39f0702c-b30a-4f15-b4da-77fc4aed6640" providerId="ADAL" clId="{383D7650-28D1-456F-BA8A-B8D2865E5D7F}" dt="2021-05-17T05:38:38.881" v="1339" actId="167"/>
          <ac:picMkLst>
            <pc:docMk/>
            <pc:sldMk cId="3195447790" sldId="1071"/>
            <ac:picMk id="12" creationId="{B54EA2A5-3FFB-454D-A848-4512A655A5E7}"/>
          </ac:picMkLst>
        </pc:picChg>
        <pc:picChg chg="del">
          <ac:chgData name="塩川 和也" userId="39f0702c-b30a-4f15-b4da-77fc4aed6640" providerId="ADAL" clId="{383D7650-28D1-456F-BA8A-B8D2865E5D7F}" dt="2021-05-17T05:31:12.508" v="1116" actId="478"/>
          <ac:picMkLst>
            <pc:docMk/>
            <pc:sldMk cId="3195447790" sldId="1071"/>
            <ac:picMk id="18" creationId="{C0F91133-E494-4C44-BEBA-BF8E1BDC0961}"/>
          </ac:picMkLst>
        </pc:picChg>
        <pc:picChg chg="add mod">
          <ac:chgData name="塩川 和也" userId="39f0702c-b30a-4f15-b4da-77fc4aed6640" providerId="ADAL" clId="{383D7650-28D1-456F-BA8A-B8D2865E5D7F}" dt="2021-05-17T05:31:12.849" v="1117"/>
          <ac:picMkLst>
            <pc:docMk/>
            <pc:sldMk cId="3195447790" sldId="1071"/>
            <ac:picMk id="20" creationId="{4532FE86-9920-4F26-A72F-08D77E31E27A}"/>
          </ac:picMkLst>
        </pc:picChg>
        <pc:picChg chg="add mod">
          <ac:chgData name="塩川 和也" userId="39f0702c-b30a-4f15-b4da-77fc4aed6640" providerId="ADAL" clId="{383D7650-28D1-456F-BA8A-B8D2865E5D7F}" dt="2021-05-17T05:31:12.849" v="1117"/>
          <ac:picMkLst>
            <pc:docMk/>
            <pc:sldMk cId="3195447790" sldId="1071"/>
            <ac:picMk id="21" creationId="{AF71A5EC-30B1-4350-96D8-4BF380EE5222}"/>
          </ac:picMkLst>
        </pc:picChg>
        <pc:picChg chg="add mod ord">
          <ac:chgData name="塩川 和也" userId="39f0702c-b30a-4f15-b4da-77fc4aed6640" providerId="ADAL" clId="{383D7650-28D1-456F-BA8A-B8D2865E5D7F}" dt="2021-05-17T07:34:15.053" v="1527" actId="1076"/>
          <ac:picMkLst>
            <pc:docMk/>
            <pc:sldMk cId="3195447790" sldId="1071"/>
            <ac:picMk id="25" creationId="{79D1B6CE-1226-4E00-9EF3-CFC87D4A140E}"/>
          </ac:picMkLst>
        </pc:picChg>
        <pc:cxnChg chg="mod">
          <ac:chgData name="塩川 和也" userId="39f0702c-b30a-4f15-b4da-77fc4aed6640" providerId="ADAL" clId="{383D7650-28D1-456F-BA8A-B8D2865E5D7F}" dt="2021-05-17T05:36:58.480" v="1288" actId="14100"/>
          <ac:cxnSpMkLst>
            <pc:docMk/>
            <pc:sldMk cId="3195447790" sldId="1071"/>
            <ac:cxnSpMk id="37" creationId="{5F18EA0C-1620-4720-BC82-07B9946C4EFA}"/>
          </ac:cxnSpMkLst>
        </pc:cxnChg>
        <pc:cxnChg chg="del mod">
          <ac:chgData name="塩川 和也" userId="39f0702c-b30a-4f15-b4da-77fc4aed6640" providerId="ADAL" clId="{383D7650-28D1-456F-BA8A-B8D2865E5D7F}" dt="2021-05-17T05:42:38.906" v="1352" actId="478"/>
          <ac:cxnSpMkLst>
            <pc:docMk/>
            <pc:sldMk cId="3195447790" sldId="1071"/>
            <ac:cxnSpMk id="49" creationId="{24F18018-867D-44C6-A733-6B54F148E258}"/>
          </ac:cxnSpMkLst>
        </pc:cxnChg>
        <pc:cxnChg chg="del">
          <ac:chgData name="塩川 和也" userId="39f0702c-b30a-4f15-b4da-77fc4aed6640" providerId="ADAL" clId="{383D7650-28D1-456F-BA8A-B8D2865E5D7F}" dt="2021-05-17T05:32:04.036" v="1276" actId="478"/>
          <ac:cxnSpMkLst>
            <pc:docMk/>
            <pc:sldMk cId="3195447790" sldId="1071"/>
            <ac:cxnSpMk id="50" creationId="{1AB112AB-E150-413D-89DE-C8DC5BCD0C6C}"/>
          </ac:cxnSpMkLst>
        </pc:cxnChg>
      </pc:sldChg>
      <pc:sldChg chg="addSp delSp modSp add del mod ord">
        <pc:chgData name="塩川 和也" userId="39f0702c-b30a-4f15-b4da-77fc4aed6640" providerId="ADAL" clId="{383D7650-28D1-456F-BA8A-B8D2865E5D7F}" dt="2021-05-18T03:07:52.047" v="5033" actId="2696"/>
        <pc:sldMkLst>
          <pc:docMk/>
          <pc:sldMk cId="621148463" sldId="1072"/>
        </pc:sldMkLst>
        <pc:spChg chg="del mod">
          <ac:chgData name="塩川 和也" userId="39f0702c-b30a-4f15-b4da-77fc4aed6640" providerId="ADAL" clId="{383D7650-28D1-456F-BA8A-B8D2865E5D7F}" dt="2021-05-17T07:38:53.413" v="1568" actId="478"/>
          <ac:spMkLst>
            <pc:docMk/>
            <pc:sldMk cId="621148463" sldId="1072"/>
            <ac:spMk id="22" creationId="{20EF870E-19F4-4D9E-A40A-441F5009D3D0}"/>
          </ac:spMkLst>
        </pc:spChg>
        <pc:spChg chg="add del mod">
          <ac:chgData name="塩川 和也" userId="39f0702c-b30a-4f15-b4da-77fc4aed6640" providerId="ADAL" clId="{383D7650-28D1-456F-BA8A-B8D2865E5D7F}" dt="2021-05-18T02:11:59.334" v="2463" actId="21"/>
          <ac:spMkLst>
            <pc:docMk/>
            <pc:sldMk cId="621148463" sldId="1072"/>
            <ac:spMk id="28" creationId="{50B87BB0-D021-4714-BB0C-D6DF11FD4935}"/>
          </ac:spMkLst>
        </pc:spChg>
        <pc:spChg chg="add del mod">
          <ac:chgData name="塩川 和也" userId="39f0702c-b30a-4f15-b4da-77fc4aed6640" providerId="ADAL" clId="{383D7650-28D1-456F-BA8A-B8D2865E5D7F}" dt="2021-05-17T07:46:24.762" v="1584" actId="478"/>
          <ac:spMkLst>
            <pc:docMk/>
            <pc:sldMk cId="621148463" sldId="1072"/>
            <ac:spMk id="28" creationId="{F91928BA-A9C9-43DC-ABF8-C3A216844DDB}"/>
          </ac:spMkLst>
        </pc:spChg>
        <pc:spChg chg="add del mod">
          <ac:chgData name="塩川 和也" userId="39f0702c-b30a-4f15-b4da-77fc4aed6640" providerId="ADAL" clId="{383D7650-28D1-456F-BA8A-B8D2865E5D7F}" dt="2021-05-18T02:11:59.334" v="2463" actId="21"/>
          <ac:spMkLst>
            <pc:docMk/>
            <pc:sldMk cId="621148463" sldId="1072"/>
            <ac:spMk id="29" creationId="{13A1F1A6-77E4-4F0A-81FF-3BAB65E57037}"/>
          </ac:spMkLst>
        </pc:spChg>
        <pc:spChg chg="add del mod">
          <ac:chgData name="塩川 和也" userId="39f0702c-b30a-4f15-b4da-77fc4aed6640" providerId="ADAL" clId="{383D7650-28D1-456F-BA8A-B8D2865E5D7F}" dt="2021-05-17T07:46:21.435" v="1583" actId="478"/>
          <ac:spMkLst>
            <pc:docMk/>
            <pc:sldMk cId="621148463" sldId="1072"/>
            <ac:spMk id="29" creationId="{A7E22F8A-26AC-4CEF-9747-4E2428E1256A}"/>
          </ac:spMkLst>
        </pc:spChg>
        <pc:spChg chg="add mod">
          <ac:chgData name="塩川 和也" userId="39f0702c-b30a-4f15-b4da-77fc4aed6640" providerId="ADAL" clId="{383D7650-28D1-456F-BA8A-B8D2865E5D7F}" dt="2021-05-17T07:39:41.056" v="1578" actId="571"/>
          <ac:spMkLst>
            <pc:docMk/>
            <pc:sldMk cId="621148463" sldId="1072"/>
            <ac:spMk id="31" creationId="{9C00328E-9785-4338-8A10-F6DE24A54A77}"/>
          </ac:spMkLst>
        </pc:spChg>
        <pc:spChg chg="mod">
          <ac:chgData name="塩川 和也" userId="39f0702c-b30a-4f15-b4da-77fc4aed6640" providerId="ADAL" clId="{383D7650-28D1-456F-BA8A-B8D2865E5D7F}" dt="2021-05-17T07:47:03.338" v="1589" actId="1076"/>
          <ac:spMkLst>
            <pc:docMk/>
            <pc:sldMk cId="621148463" sldId="1072"/>
            <ac:spMk id="32" creationId="{9E6B6E29-C0DE-49FA-85C2-7901F8A4DD13}"/>
          </ac:spMkLst>
        </pc:spChg>
        <pc:spChg chg="mod">
          <ac:chgData name="塩川 和也" userId="39f0702c-b30a-4f15-b4da-77fc4aed6640" providerId="ADAL" clId="{383D7650-28D1-456F-BA8A-B8D2865E5D7F}" dt="2021-05-17T07:39:03.250" v="1570" actId="14100"/>
          <ac:spMkLst>
            <pc:docMk/>
            <pc:sldMk cId="621148463" sldId="1072"/>
            <ac:spMk id="33" creationId="{9A545D33-E661-4154-B1EC-D507C64C0C90}"/>
          </ac:spMkLst>
        </pc:spChg>
        <pc:spChg chg="mod">
          <ac:chgData name="塩川 和也" userId="39f0702c-b30a-4f15-b4da-77fc4aed6640" providerId="ADAL" clId="{383D7650-28D1-456F-BA8A-B8D2865E5D7F}" dt="2021-05-17T07:46:57.879" v="1588" actId="165"/>
          <ac:spMkLst>
            <pc:docMk/>
            <pc:sldMk cId="621148463" sldId="1072"/>
            <ac:spMk id="34" creationId="{E7A3F084-8102-4715-8295-B327BA295230}"/>
          </ac:spMkLst>
        </pc:spChg>
        <pc:spChg chg="mod">
          <ac:chgData name="塩川 和也" userId="39f0702c-b30a-4f15-b4da-77fc4aed6640" providerId="ADAL" clId="{383D7650-28D1-456F-BA8A-B8D2865E5D7F}" dt="2021-05-17T07:46:57.879" v="1588" actId="165"/>
          <ac:spMkLst>
            <pc:docMk/>
            <pc:sldMk cId="621148463" sldId="1072"/>
            <ac:spMk id="35" creationId="{5B17C7D0-3B0B-4EEC-B21C-D6BE013A4C23}"/>
          </ac:spMkLst>
        </pc:spChg>
        <pc:spChg chg="mod">
          <ac:chgData name="塩川 和也" userId="39f0702c-b30a-4f15-b4da-77fc4aed6640" providerId="ADAL" clId="{383D7650-28D1-456F-BA8A-B8D2865E5D7F}" dt="2021-05-17T07:46:57.879" v="1588" actId="165"/>
          <ac:spMkLst>
            <pc:docMk/>
            <pc:sldMk cId="621148463" sldId="1072"/>
            <ac:spMk id="36" creationId="{F45530DB-5FC7-43C0-996F-7D90704FCC10}"/>
          </ac:spMkLst>
        </pc:spChg>
        <pc:spChg chg="del mod">
          <ac:chgData name="塩川 和也" userId="39f0702c-b30a-4f15-b4da-77fc4aed6640" providerId="ADAL" clId="{383D7650-28D1-456F-BA8A-B8D2865E5D7F}" dt="2021-05-17T07:38:51.184" v="1567" actId="478"/>
          <ac:spMkLst>
            <pc:docMk/>
            <pc:sldMk cId="621148463" sldId="1072"/>
            <ac:spMk id="38" creationId="{94A99836-0363-468E-A4AB-85EE0671C870}"/>
          </ac:spMkLst>
        </pc:spChg>
        <pc:spChg chg="add del mod">
          <ac:chgData name="塩川 和也" userId="39f0702c-b30a-4f15-b4da-77fc4aed6640" providerId="ADAL" clId="{383D7650-28D1-456F-BA8A-B8D2865E5D7F}" dt="2021-05-17T07:46:19.280" v="1582" actId="478"/>
          <ac:spMkLst>
            <pc:docMk/>
            <pc:sldMk cId="621148463" sldId="1072"/>
            <ac:spMk id="39" creationId="{DCFA7B83-A773-4912-B268-DF78488C26D6}"/>
          </ac:spMkLst>
        </pc:spChg>
        <pc:spChg chg="add mod">
          <ac:chgData name="塩川 和也" userId="39f0702c-b30a-4f15-b4da-77fc4aed6640" providerId="ADAL" clId="{383D7650-28D1-456F-BA8A-B8D2865E5D7F}" dt="2021-05-17T07:47:05.785" v="1590" actId="571"/>
          <ac:spMkLst>
            <pc:docMk/>
            <pc:sldMk cId="621148463" sldId="1072"/>
            <ac:spMk id="40" creationId="{4D3A4C82-3B6A-465A-80D7-8F2052D646CE}"/>
          </ac:spMkLst>
        </pc:spChg>
        <pc:spChg chg="mod topLvl">
          <ac:chgData name="塩川 和也" userId="39f0702c-b30a-4f15-b4da-77fc4aed6640" providerId="ADAL" clId="{383D7650-28D1-456F-BA8A-B8D2865E5D7F}" dt="2021-05-17T07:47:56.468" v="1601" actId="14100"/>
          <ac:spMkLst>
            <pc:docMk/>
            <pc:sldMk cId="621148463" sldId="1072"/>
            <ac:spMk id="41" creationId="{DCA1E574-FF24-48BD-AD78-EED6BCD5F261}"/>
          </ac:spMkLst>
        </pc:spChg>
        <pc:spChg chg="mod">
          <ac:chgData name="塩川 和也" userId="39f0702c-b30a-4f15-b4da-77fc4aed6640" providerId="ADAL" clId="{383D7650-28D1-456F-BA8A-B8D2865E5D7F}" dt="2021-05-17T07:46:57.879" v="1588" actId="165"/>
          <ac:spMkLst>
            <pc:docMk/>
            <pc:sldMk cId="621148463" sldId="1072"/>
            <ac:spMk id="42" creationId="{A1D44129-FD21-44C0-9725-939F39A3122A}"/>
          </ac:spMkLst>
        </pc:spChg>
        <pc:spChg chg="add mod">
          <ac:chgData name="塩川 和也" userId="39f0702c-b30a-4f15-b4da-77fc4aed6640" providerId="ADAL" clId="{383D7650-28D1-456F-BA8A-B8D2865E5D7F}" dt="2021-05-17T07:47:09.558" v="1591" actId="571"/>
          <ac:spMkLst>
            <pc:docMk/>
            <pc:sldMk cId="621148463" sldId="1072"/>
            <ac:spMk id="43" creationId="{A8B1D33F-7D1E-440E-AAC1-021839A421A5}"/>
          </ac:spMkLst>
        </pc:spChg>
        <pc:spChg chg="add mod">
          <ac:chgData name="塩川 和也" userId="39f0702c-b30a-4f15-b4da-77fc4aed6640" providerId="ADAL" clId="{383D7650-28D1-456F-BA8A-B8D2865E5D7F}" dt="2021-05-17T07:51:35.419" v="1859" actId="14100"/>
          <ac:spMkLst>
            <pc:docMk/>
            <pc:sldMk cId="621148463" sldId="1072"/>
            <ac:spMk id="44" creationId="{80BCF2BA-467C-4677-A006-061F0F26305E}"/>
          </ac:spMkLst>
        </pc:spChg>
        <pc:spChg chg="add mod">
          <ac:chgData name="塩川 和也" userId="39f0702c-b30a-4f15-b4da-77fc4aed6640" providerId="ADAL" clId="{383D7650-28D1-456F-BA8A-B8D2865E5D7F}" dt="2021-05-17T09:43:38.762" v="2391" actId="20577"/>
          <ac:spMkLst>
            <pc:docMk/>
            <pc:sldMk cId="621148463" sldId="1072"/>
            <ac:spMk id="45" creationId="{8663172E-DDB2-46A8-861F-9E8D2E7B735F}"/>
          </ac:spMkLst>
        </pc:spChg>
        <pc:spChg chg="add mod">
          <ac:chgData name="塩川 和也" userId="39f0702c-b30a-4f15-b4da-77fc4aed6640" providerId="ADAL" clId="{383D7650-28D1-456F-BA8A-B8D2865E5D7F}" dt="2021-05-17T09:43:50.800" v="2392" actId="14100"/>
          <ac:spMkLst>
            <pc:docMk/>
            <pc:sldMk cId="621148463" sldId="1072"/>
            <ac:spMk id="46" creationId="{E84B3B21-13B7-4150-B113-22CC3E6C46D9}"/>
          </ac:spMkLst>
        </pc:spChg>
        <pc:spChg chg="add mod">
          <ac:chgData name="塩川 和也" userId="39f0702c-b30a-4f15-b4da-77fc4aed6640" providerId="ADAL" clId="{383D7650-28D1-456F-BA8A-B8D2865E5D7F}" dt="2021-05-17T07:56:34.541" v="2359" actId="1076"/>
          <ac:spMkLst>
            <pc:docMk/>
            <pc:sldMk cId="621148463" sldId="1072"/>
            <ac:spMk id="47" creationId="{1BFCE26C-58ED-4CBA-9A3B-35F8ADA471A6}"/>
          </ac:spMkLst>
        </pc:spChg>
        <pc:spChg chg="mod">
          <ac:chgData name="塩川 和也" userId="39f0702c-b30a-4f15-b4da-77fc4aed6640" providerId="ADAL" clId="{383D7650-28D1-456F-BA8A-B8D2865E5D7F}" dt="2021-05-17T07:49:55.592" v="1611" actId="207"/>
          <ac:spMkLst>
            <pc:docMk/>
            <pc:sldMk cId="621148463" sldId="1072"/>
            <ac:spMk id="48" creationId="{79472FBF-4DC2-4939-ADF5-285CBAB96AB9}"/>
          </ac:spMkLst>
        </pc:spChg>
        <pc:grpChg chg="add mod topLvl">
          <ac:chgData name="塩川 和也" userId="39f0702c-b30a-4f15-b4da-77fc4aed6640" providerId="ADAL" clId="{383D7650-28D1-456F-BA8A-B8D2865E5D7F}" dt="2021-05-17T07:46:57.879" v="1588" actId="165"/>
          <ac:grpSpMkLst>
            <pc:docMk/>
            <pc:sldMk cId="621148463" sldId="1072"/>
            <ac:grpSpMk id="7" creationId="{E70BD1E8-A6C7-44B5-BBFA-8780FC6560A1}"/>
          </ac:grpSpMkLst>
        </pc:grpChg>
        <pc:grpChg chg="add mod topLvl">
          <ac:chgData name="塩川 和也" userId="39f0702c-b30a-4f15-b4da-77fc4aed6640" providerId="ADAL" clId="{383D7650-28D1-456F-BA8A-B8D2865E5D7F}" dt="2021-05-17T07:46:57.879" v="1588" actId="165"/>
          <ac:grpSpMkLst>
            <pc:docMk/>
            <pc:sldMk cId="621148463" sldId="1072"/>
            <ac:grpSpMk id="8" creationId="{84BB0A98-CDED-4776-9B14-50CBDC214693}"/>
          </ac:grpSpMkLst>
        </pc:grpChg>
        <pc:grpChg chg="add del mod">
          <ac:chgData name="塩川 和也" userId="39f0702c-b30a-4f15-b4da-77fc4aed6640" providerId="ADAL" clId="{383D7650-28D1-456F-BA8A-B8D2865E5D7F}" dt="2021-05-17T07:47:38.685" v="1596" actId="165"/>
          <ac:grpSpMkLst>
            <pc:docMk/>
            <pc:sldMk cId="621148463" sldId="1072"/>
            <ac:grpSpMk id="9" creationId="{BB718B07-4DCF-4A4F-B407-1369CDE2BB1D}"/>
          </ac:grpSpMkLst>
        </pc:grpChg>
        <pc:grpChg chg="add del mod">
          <ac:chgData name="塩川 和也" userId="39f0702c-b30a-4f15-b4da-77fc4aed6640" providerId="ADAL" clId="{383D7650-28D1-456F-BA8A-B8D2865E5D7F}" dt="2021-05-17T07:46:57.879" v="1588" actId="165"/>
          <ac:grpSpMkLst>
            <pc:docMk/>
            <pc:sldMk cId="621148463" sldId="1072"/>
            <ac:grpSpMk id="10" creationId="{4E967AE6-350E-4A27-A7F9-4FF1C32080D5}"/>
          </ac:grpSpMkLst>
        </pc:grpChg>
        <pc:grpChg chg="del">
          <ac:chgData name="塩川 和也" userId="39f0702c-b30a-4f15-b4da-77fc4aed6640" providerId="ADAL" clId="{383D7650-28D1-456F-BA8A-B8D2865E5D7F}" dt="2021-05-17T07:48:23.096" v="1605" actId="478"/>
          <ac:grpSpMkLst>
            <pc:docMk/>
            <pc:sldMk cId="621148463" sldId="1072"/>
            <ac:grpSpMk id="23" creationId="{B938C12F-B9BD-44AF-AA2A-97B515DFC313}"/>
          </ac:grpSpMkLst>
        </pc:grpChg>
        <pc:picChg chg="mod">
          <ac:chgData name="塩川 和也" userId="39f0702c-b30a-4f15-b4da-77fc4aed6640" providerId="ADAL" clId="{383D7650-28D1-456F-BA8A-B8D2865E5D7F}" dt="2021-05-17T07:46:57.879" v="1588" actId="165"/>
          <ac:picMkLst>
            <pc:docMk/>
            <pc:sldMk cId="621148463" sldId="1072"/>
            <ac:picMk id="4" creationId="{92FD12AE-C65A-41D1-8E13-77010CE1D979}"/>
          </ac:picMkLst>
        </pc:picChg>
        <pc:picChg chg="mod topLvl">
          <ac:chgData name="塩川 和也" userId="39f0702c-b30a-4f15-b4da-77fc4aed6640" providerId="ADAL" clId="{383D7650-28D1-456F-BA8A-B8D2865E5D7F}" dt="2021-05-17T07:46:57.879" v="1588" actId="165"/>
          <ac:picMkLst>
            <pc:docMk/>
            <pc:sldMk cId="621148463" sldId="1072"/>
            <ac:picMk id="5" creationId="{E8447283-E396-4E9B-B8E5-716C4D864646}"/>
          </ac:picMkLst>
        </pc:picChg>
        <pc:picChg chg="add mod topLvl">
          <ac:chgData name="塩川 和也" userId="39f0702c-b30a-4f15-b4da-77fc4aed6640" providerId="ADAL" clId="{383D7650-28D1-456F-BA8A-B8D2865E5D7F}" dt="2021-05-17T07:46:57.879" v="1588" actId="165"/>
          <ac:picMkLst>
            <pc:docMk/>
            <pc:sldMk cId="621148463" sldId="1072"/>
            <ac:picMk id="6" creationId="{EAD170FB-CEFB-41E5-AA03-B0E4036D9FEE}"/>
          </ac:picMkLst>
        </pc:picChg>
        <pc:picChg chg="mod">
          <ac:chgData name="塩川 和也" userId="39f0702c-b30a-4f15-b4da-77fc4aed6640" providerId="ADAL" clId="{383D7650-28D1-456F-BA8A-B8D2865E5D7F}" dt="2021-05-17T07:46:57.879" v="1588" actId="165"/>
          <ac:picMkLst>
            <pc:docMk/>
            <pc:sldMk cId="621148463" sldId="1072"/>
            <ac:picMk id="12" creationId="{B54EA2A5-3FFB-454D-A848-4512A655A5E7}"/>
          </ac:picMkLst>
        </pc:picChg>
        <pc:picChg chg="mod topLvl">
          <ac:chgData name="塩川 和也" userId="39f0702c-b30a-4f15-b4da-77fc4aed6640" providerId="ADAL" clId="{383D7650-28D1-456F-BA8A-B8D2865E5D7F}" dt="2021-05-17T07:48:04.579" v="1603" actId="14100"/>
          <ac:picMkLst>
            <pc:docMk/>
            <pc:sldMk cId="621148463" sldId="1072"/>
            <ac:picMk id="25" creationId="{79D1B6CE-1226-4E00-9EF3-CFC87D4A140E}"/>
          </ac:picMkLst>
        </pc:picChg>
        <pc:picChg chg="add mod">
          <ac:chgData name="塩川 和也" userId="39f0702c-b30a-4f15-b4da-77fc4aed6640" providerId="ADAL" clId="{383D7650-28D1-456F-BA8A-B8D2865E5D7F}" dt="2021-05-17T07:39:41.056" v="1578" actId="571"/>
          <ac:picMkLst>
            <pc:docMk/>
            <pc:sldMk cId="621148463" sldId="1072"/>
            <ac:picMk id="30" creationId="{816AC170-85EE-4E89-B932-6226D9576506}"/>
          </ac:picMkLst>
        </pc:picChg>
        <pc:cxnChg chg="mod">
          <ac:chgData name="塩川 和也" userId="39f0702c-b30a-4f15-b4da-77fc4aed6640" providerId="ADAL" clId="{383D7650-28D1-456F-BA8A-B8D2865E5D7F}" dt="2021-05-17T07:46:57.879" v="1588" actId="165"/>
          <ac:cxnSpMkLst>
            <pc:docMk/>
            <pc:sldMk cId="621148463" sldId="1072"/>
            <ac:cxnSpMk id="37" creationId="{5F18EA0C-1620-4720-BC82-07B9946C4EFA}"/>
          </ac:cxnSpMkLst>
        </pc:cxnChg>
      </pc:sldChg>
      <pc:sldChg chg="addSp delSp modSp add mod ord">
        <pc:chgData name="塩川 和也" userId="39f0702c-b30a-4f15-b4da-77fc4aed6640" providerId="ADAL" clId="{383D7650-28D1-456F-BA8A-B8D2865E5D7F}" dt="2021-05-18T06:44:26.359" v="6970"/>
        <pc:sldMkLst>
          <pc:docMk/>
          <pc:sldMk cId="1222029354" sldId="1073"/>
        </pc:sldMkLst>
        <pc:spChg chg="add mod">
          <ac:chgData name="塩川 和也" userId="39f0702c-b30a-4f15-b4da-77fc4aed6640" providerId="ADAL" clId="{383D7650-28D1-456F-BA8A-B8D2865E5D7F}" dt="2021-05-18T02:56:53.181" v="4679" actId="207"/>
          <ac:spMkLst>
            <pc:docMk/>
            <pc:sldMk cId="1222029354" sldId="1073"/>
            <ac:spMk id="23" creationId="{D7C17223-5B72-4362-AB83-B189861256CB}"/>
          </ac:spMkLst>
        </pc:spChg>
        <pc:spChg chg="add mod">
          <ac:chgData name="塩川 和也" userId="39f0702c-b30a-4f15-b4da-77fc4aed6640" providerId="ADAL" clId="{383D7650-28D1-456F-BA8A-B8D2865E5D7F}" dt="2021-05-18T02:10:50.021" v="2451" actId="693"/>
          <ac:spMkLst>
            <pc:docMk/>
            <pc:sldMk cId="1222029354" sldId="1073"/>
            <ac:spMk id="28" creationId="{46F8E072-D105-4692-89D7-CBA78AB9192F}"/>
          </ac:spMkLst>
        </pc:spChg>
        <pc:spChg chg="add mod">
          <ac:chgData name="塩川 和也" userId="39f0702c-b30a-4f15-b4da-77fc4aed6640" providerId="ADAL" clId="{383D7650-28D1-456F-BA8A-B8D2865E5D7F}" dt="2021-05-18T02:15:58.973" v="2953" actId="14100"/>
          <ac:spMkLst>
            <pc:docMk/>
            <pc:sldMk cId="1222029354" sldId="1073"/>
            <ac:spMk id="38" creationId="{246C8438-D913-411B-91E3-2CD7D868C885}"/>
          </ac:spMkLst>
        </pc:spChg>
        <pc:spChg chg="add mod">
          <ac:chgData name="塩川 和也" userId="39f0702c-b30a-4f15-b4da-77fc4aed6640" providerId="ADAL" clId="{383D7650-28D1-456F-BA8A-B8D2865E5D7F}" dt="2021-05-18T03:06:30.289" v="5025" actId="14861"/>
          <ac:spMkLst>
            <pc:docMk/>
            <pc:sldMk cId="1222029354" sldId="1073"/>
            <ac:spMk id="39" creationId="{F01A988B-3E2F-4540-8148-5F19A7F7983C}"/>
          </ac:spMkLst>
        </pc:spChg>
        <pc:spChg chg="mod">
          <ac:chgData name="塩川 和也" userId="39f0702c-b30a-4f15-b4da-77fc4aed6640" providerId="ADAL" clId="{383D7650-28D1-456F-BA8A-B8D2865E5D7F}" dt="2021-05-18T03:04:35.925" v="4714" actId="14100"/>
          <ac:spMkLst>
            <pc:docMk/>
            <pc:sldMk cId="1222029354" sldId="1073"/>
            <ac:spMk id="41" creationId="{DCA1E574-FF24-48BD-AD78-EED6BCD5F261}"/>
          </ac:spMkLst>
        </pc:spChg>
        <pc:spChg chg="mod">
          <ac:chgData name="塩川 和也" userId="39f0702c-b30a-4f15-b4da-77fc4aed6640" providerId="ADAL" clId="{383D7650-28D1-456F-BA8A-B8D2865E5D7F}" dt="2021-05-18T02:10:09.315" v="2430" actId="20577"/>
          <ac:spMkLst>
            <pc:docMk/>
            <pc:sldMk cId="1222029354" sldId="1073"/>
            <ac:spMk id="45" creationId="{8663172E-DDB2-46A8-861F-9E8D2E7B735F}"/>
          </ac:spMkLst>
        </pc:spChg>
        <pc:spChg chg="mod">
          <ac:chgData name="塩川 和也" userId="39f0702c-b30a-4f15-b4da-77fc4aed6640" providerId="ADAL" clId="{383D7650-28D1-456F-BA8A-B8D2865E5D7F}" dt="2021-05-18T03:03:39.232" v="4707" actId="14100"/>
          <ac:spMkLst>
            <pc:docMk/>
            <pc:sldMk cId="1222029354" sldId="1073"/>
            <ac:spMk id="47" creationId="{1BFCE26C-58ED-4CBA-9A3B-35F8ADA471A6}"/>
          </ac:spMkLst>
        </pc:spChg>
        <pc:spChg chg="add mod">
          <ac:chgData name="塩川 和也" userId="39f0702c-b30a-4f15-b4da-77fc4aed6640" providerId="ADAL" clId="{383D7650-28D1-456F-BA8A-B8D2865E5D7F}" dt="2021-05-18T03:04:28.761" v="4713" actId="1036"/>
          <ac:spMkLst>
            <pc:docMk/>
            <pc:sldMk cId="1222029354" sldId="1073"/>
            <ac:spMk id="49" creationId="{199B9D67-F6E4-4D82-A6A1-B956D2EFF896}"/>
          </ac:spMkLst>
        </pc:spChg>
        <pc:spChg chg="add mod">
          <ac:chgData name="塩川 和也" userId="39f0702c-b30a-4f15-b4da-77fc4aed6640" providerId="ADAL" clId="{383D7650-28D1-456F-BA8A-B8D2865E5D7F}" dt="2021-05-18T02:57:22.491" v="4681" actId="1076"/>
          <ac:spMkLst>
            <pc:docMk/>
            <pc:sldMk cId="1222029354" sldId="1073"/>
            <ac:spMk id="59" creationId="{25A8DDD5-EAB5-4990-AEFD-2198272E63F3}"/>
          </ac:spMkLst>
        </pc:spChg>
        <pc:spChg chg="add del mod">
          <ac:chgData name="塩川 和也" userId="39f0702c-b30a-4f15-b4da-77fc4aed6640" providerId="ADAL" clId="{383D7650-28D1-456F-BA8A-B8D2865E5D7F}" dt="2021-05-18T02:36:34.524" v="4489" actId="478"/>
          <ac:spMkLst>
            <pc:docMk/>
            <pc:sldMk cId="1222029354" sldId="1073"/>
            <ac:spMk id="60" creationId="{B2E14560-D5B6-4C6C-BA5E-7B6A4205D8BE}"/>
          </ac:spMkLst>
        </pc:spChg>
        <pc:spChg chg="add mod">
          <ac:chgData name="塩川 和也" userId="39f0702c-b30a-4f15-b4da-77fc4aed6640" providerId="ADAL" clId="{383D7650-28D1-456F-BA8A-B8D2865E5D7F}" dt="2021-05-18T02:56:53.181" v="4679" actId="207"/>
          <ac:spMkLst>
            <pc:docMk/>
            <pc:sldMk cId="1222029354" sldId="1073"/>
            <ac:spMk id="61" creationId="{B86DFB00-0C77-40AE-9FC7-F24C1D2869AB}"/>
          </ac:spMkLst>
        </pc:spChg>
        <pc:spChg chg="add mod">
          <ac:chgData name="塩川 和也" userId="39f0702c-b30a-4f15-b4da-77fc4aed6640" providerId="ADAL" clId="{383D7650-28D1-456F-BA8A-B8D2865E5D7F}" dt="2021-05-18T02:56:53.181" v="4679" actId="207"/>
          <ac:spMkLst>
            <pc:docMk/>
            <pc:sldMk cId="1222029354" sldId="1073"/>
            <ac:spMk id="62" creationId="{D49A3B2A-0012-4A75-B784-C56C41F97184}"/>
          </ac:spMkLst>
        </pc:spChg>
        <pc:spChg chg="add del mod">
          <ac:chgData name="塩川 和也" userId="39f0702c-b30a-4f15-b4da-77fc4aed6640" providerId="ADAL" clId="{383D7650-28D1-456F-BA8A-B8D2865E5D7F}" dt="2021-05-18T02:42:16.647" v="4588" actId="478"/>
          <ac:spMkLst>
            <pc:docMk/>
            <pc:sldMk cId="1222029354" sldId="1073"/>
            <ac:spMk id="63" creationId="{8EA1D417-DCC6-4709-B3E3-AC02099E86BE}"/>
          </ac:spMkLst>
        </pc:spChg>
        <pc:spChg chg="add mod">
          <ac:chgData name="塩川 和也" userId="39f0702c-b30a-4f15-b4da-77fc4aed6640" providerId="ADAL" clId="{383D7650-28D1-456F-BA8A-B8D2865E5D7F}" dt="2021-05-18T02:56:53.181" v="4679" actId="207"/>
          <ac:spMkLst>
            <pc:docMk/>
            <pc:sldMk cId="1222029354" sldId="1073"/>
            <ac:spMk id="64" creationId="{234EF8BC-5283-4F22-BEC2-7F059DFC0738}"/>
          </ac:spMkLst>
        </pc:spChg>
        <pc:spChg chg="add mod">
          <ac:chgData name="塩川 和也" userId="39f0702c-b30a-4f15-b4da-77fc4aed6640" providerId="ADAL" clId="{383D7650-28D1-456F-BA8A-B8D2865E5D7F}" dt="2021-05-18T02:56:53.181" v="4679" actId="207"/>
          <ac:spMkLst>
            <pc:docMk/>
            <pc:sldMk cId="1222029354" sldId="1073"/>
            <ac:spMk id="65" creationId="{F09C36BA-4402-4D3F-96C9-24BE648EC6F2}"/>
          </ac:spMkLst>
        </pc:spChg>
        <pc:spChg chg="add del mod">
          <ac:chgData name="塩川 和也" userId="39f0702c-b30a-4f15-b4da-77fc4aed6640" providerId="ADAL" clId="{383D7650-28D1-456F-BA8A-B8D2865E5D7F}" dt="2021-05-18T02:42:12.435" v="4587" actId="478"/>
          <ac:spMkLst>
            <pc:docMk/>
            <pc:sldMk cId="1222029354" sldId="1073"/>
            <ac:spMk id="66" creationId="{BBE4B218-B040-4C03-BDD8-C64CB4955168}"/>
          </ac:spMkLst>
        </pc:spChg>
        <pc:spChg chg="add mod">
          <ac:chgData name="塩川 和也" userId="39f0702c-b30a-4f15-b4da-77fc4aed6640" providerId="ADAL" clId="{383D7650-28D1-456F-BA8A-B8D2865E5D7F}" dt="2021-05-18T02:58:33.424" v="4685" actId="14100"/>
          <ac:spMkLst>
            <pc:docMk/>
            <pc:sldMk cId="1222029354" sldId="1073"/>
            <ac:spMk id="67" creationId="{7E3991F0-FFED-4595-BD4C-1DD84B3C7768}"/>
          </ac:spMkLst>
        </pc:spChg>
        <pc:spChg chg="add mod">
          <ac:chgData name="塩川 和也" userId="39f0702c-b30a-4f15-b4da-77fc4aed6640" providerId="ADAL" clId="{383D7650-28D1-456F-BA8A-B8D2865E5D7F}" dt="2021-05-18T02:58:43.963" v="4687" actId="14100"/>
          <ac:spMkLst>
            <pc:docMk/>
            <pc:sldMk cId="1222029354" sldId="1073"/>
            <ac:spMk id="68" creationId="{5CF4AF5C-B49B-471C-AEDA-84DE4F89D0A3}"/>
          </ac:spMkLst>
        </pc:spChg>
        <pc:spChg chg="add mod">
          <ac:chgData name="塩川 和也" userId="39f0702c-b30a-4f15-b4da-77fc4aed6640" providerId="ADAL" clId="{383D7650-28D1-456F-BA8A-B8D2865E5D7F}" dt="2021-05-18T02:56:53.181" v="4679" actId="207"/>
          <ac:spMkLst>
            <pc:docMk/>
            <pc:sldMk cId="1222029354" sldId="1073"/>
            <ac:spMk id="69" creationId="{31C3BD27-B2AC-45D0-9A27-E39656DAF7CF}"/>
          </ac:spMkLst>
        </pc:spChg>
        <pc:spChg chg="add del mod">
          <ac:chgData name="塩川 和也" userId="39f0702c-b30a-4f15-b4da-77fc4aed6640" providerId="ADAL" clId="{383D7650-28D1-456F-BA8A-B8D2865E5D7F}" dt="2021-05-18T03:02:59.993" v="4700" actId="478"/>
          <ac:spMkLst>
            <pc:docMk/>
            <pc:sldMk cId="1222029354" sldId="1073"/>
            <ac:spMk id="70" creationId="{AEDED956-B82D-44C6-A526-788E3985299E}"/>
          </ac:spMkLst>
        </pc:spChg>
        <pc:spChg chg="add mod">
          <ac:chgData name="塩川 和也" userId="39f0702c-b30a-4f15-b4da-77fc4aed6640" providerId="ADAL" clId="{383D7650-28D1-456F-BA8A-B8D2865E5D7F}" dt="2021-05-18T03:07:10.656" v="5030" actId="14861"/>
          <ac:spMkLst>
            <pc:docMk/>
            <pc:sldMk cId="1222029354" sldId="1073"/>
            <ac:spMk id="71" creationId="{B4D26DFF-F982-4216-9066-3E0547E017C6}"/>
          </ac:spMkLst>
        </pc:spChg>
        <pc:spChg chg="add del mod">
          <ac:chgData name="塩川 和也" userId="39f0702c-b30a-4f15-b4da-77fc4aed6640" providerId="ADAL" clId="{383D7650-28D1-456F-BA8A-B8D2865E5D7F}" dt="2021-05-18T03:03:25.559" v="4703" actId="478"/>
          <ac:spMkLst>
            <pc:docMk/>
            <pc:sldMk cId="1222029354" sldId="1073"/>
            <ac:spMk id="72" creationId="{C5D96163-D7C0-4149-94AC-5A6F21E04E3B}"/>
          </ac:spMkLst>
        </pc:spChg>
        <pc:spChg chg="add del mod">
          <ac:chgData name="塩川 和也" userId="39f0702c-b30a-4f15-b4da-77fc4aed6640" providerId="ADAL" clId="{383D7650-28D1-456F-BA8A-B8D2865E5D7F}" dt="2021-05-18T03:03:25.559" v="4703" actId="478"/>
          <ac:spMkLst>
            <pc:docMk/>
            <pc:sldMk cId="1222029354" sldId="1073"/>
            <ac:spMk id="73" creationId="{A35556EE-DFBD-493C-B897-91375BFBEBE4}"/>
          </ac:spMkLst>
        </pc:spChg>
        <pc:spChg chg="add mod">
          <ac:chgData name="塩川 和也" userId="39f0702c-b30a-4f15-b4da-77fc4aed6640" providerId="ADAL" clId="{383D7650-28D1-456F-BA8A-B8D2865E5D7F}" dt="2021-05-18T06:44:26.359" v="6970"/>
          <ac:spMkLst>
            <pc:docMk/>
            <pc:sldMk cId="1222029354" sldId="1073"/>
            <ac:spMk id="75" creationId="{AF35EE26-41C0-4FBA-A81B-8881DACDEA4A}"/>
          </ac:spMkLst>
        </pc:spChg>
        <pc:grpChg chg="mod">
          <ac:chgData name="塩川 和也" userId="39f0702c-b30a-4f15-b4da-77fc4aed6640" providerId="ADAL" clId="{383D7650-28D1-456F-BA8A-B8D2865E5D7F}" dt="2021-05-18T02:10:26.465" v="2433" actId="1076"/>
          <ac:grpSpMkLst>
            <pc:docMk/>
            <pc:sldMk cId="1222029354" sldId="1073"/>
            <ac:grpSpMk id="7" creationId="{E70BD1E8-A6C7-44B5-BBFA-8780FC6560A1}"/>
          </ac:grpSpMkLst>
        </pc:grpChg>
        <pc:grpChg chg="add mod">
          <ac:chgData name="塩川 和也" userId="39f0702c-b30a-4f15-b4da-77fc4aed6640" providerId="ADAL" clId="{383D7650-28D1-456F-BA8A-B8D2865E5D7F}" dt="2021-05-18T02:56:15.528" v="4664" actId="164"/>
          <ac:grpSpMkLst>
            <pc:docMk/>
            <pc:sldMk cId="1222029354" sldId="1073"/>
            <ac:grpSpMk id="24" creationId="{04427675-A8CB-4C8A-9B6E-B4F3FAA2B9FC}"/>
          </ac:grpSpMkLst>
        </pc:grpChg>
        <pc:grpChg chg="add mod">
          <ac:chgData name="塩川 和也" userId="39f0702c-b30a-4f15-b4da-77fc4aed6640" providerId="ADAL" clId="{383D7650-28D1-456F-BA8A-B8D2865E5D7F}" dt="2021-05-18T03:07:34.894" v="5032" actId="1076"/>
          <ac:grpSpMkLst>
            <pc:docMk/>
            <pc:sldMk cId="1222029354" sldId="1073"/>
            <ac:grpSpMk id="27" creationId="{FA858C13-BFFF-4930-B0C2-FCBD0C8306B9}"/>
          </ac:grpSpMkLst>
        </pc:grpChg>
        <pc:picChg chg="mod">
          <ac:chgData name="塩川 和也" userId="39f0702c-b30a-4f15-b4da-77fc4aed6640" providerId="ADAL" clId="{383D7650-28D1-456F-BA8A-B8D2865E5D7F}" dt="2021-05-18T03:06:23.310" v="5022" actId="14861"/>
          <ac:picMkLst>
            <pc:docMk/>
            <pc:sldMk cId="1222029354" sldId="1073"/>
            <ac:picMk id="4" creationId="{92FD12AE-C65A-41D1-8E13-77010CE1D979}"/>
          </ac:picMkLst>
        </pc:picChg>
        <pc:picChg chg="mod">
          <ac:chgData name="塩川 和也" userId="39f0702c-b30a-4f15-b4da-77fc4aed6640" providerId="ADAL" clId="{383D7650-28D1-456F-BA8A-B8D2865E5D7F}" dt="2021-05-18T03:06:28.708" v="5024" actId="14861"/>
          <ac:picMkLst>
            <pc:docMk/>
            <pc:sldMk cId="1222029354" sldId="1073"/>
            <ac:picMk id="5" creationId="{E8447283-E396-4E9B-B8E5-716C4D864646}"/>
          </ac:picMkLst>
        </pc:picChg>
        <pc:picChg chg="mod">
          <ac:chgData name="塩川 和也" userId="39f0702c-b30a-4f15-b4da-77fc4aed6640" providerId="ADAL" clId="{383D7650-28D1-456F-BA8A-B8D2865E5D7F}" dt="2021-05-18T03:06:42.837" v="5028" actId="14861"/>
          <ac:picMkLst>
            <pc:docMk/>
            <pc:sldMk cId="1222029354" sldId="1073"/>
            <ac:picMk id="6" creationId="{EAD170FB-CEFB-41E5-AA03-B0E4036D9FEE}"/>
          </ac:picMkLst>
        </pc:picChg>
        <pc:picChg chg="mod">
          <ac:chgData name="塩川 和也" userId="39f0702c-b30a-4f15-b4da-77fc4aed6640" providerId="ADAL" clId="{383D7650-28D1-456F-BA8A-B8D2865E5D7F}" dt="2021-05-18T03:06:25.973" v="5023" actId="14861"/>
          <ac:picMkLst>
            <pc:docMk/>
            <pc:sldMk cId="1222029354" sldId="1073"/>
            <ac:picMk id="12" creationId="{B54EA2A5-3FFB-454D-A848-4512A655A5E7}"/>
          </ac:picMkLst>
        </pc:picChg>
        <pc:picChg chg="mod">
          <ac:chgData name="塩川 和也" userId="39f0702c-b30a-4f15-b4da-77fc4aed6640" providerId="ADAL" clId="{383D7650-28D1-456F-BA8A-B8D2865E5D7F}" dt="2021-05-18T03:06:39.621" v="5027" actId="14861"/>
          <ac:picMkLst>
            <pc:docMk/>
            <pc:sldMk cId="1222029354" sldId="1073"/>
            <ac:picMk id="25" creationId="{79D1B6CE-1226-4E00-9EF3-CFC87D4A140E}"/>
          </ac:picMkLst>
        </pc:picChg>
        <pc:cxnChg chg="add mod">
          <ac:chgData name="塩川 和也" userId="39f0702c-b30a-4f15-b4da-77fc4aed6640" providerId="ADAL" clId="{383D7650-28D1-456F-BA8A-B8D2865E5D7F}" dt="2021-05-18T03:07:19.857" v="5031" actId="14100"/>
          <ac:cxnSpMkLst>
            <pc:docMk/>
            <pc:sldMk cId="1222029354" sldId="1073"/>
            <ac:cxnSpMk id="16" creationId="{451D1FB2-DFA8-4088-8EE3-6F52C58B926D}"/>
          </ac:cxnSpMkLst>
        </pc:cxnChg>
        <pc:cxnChg chg="add del mod">
          <ac:chgData name="塩川 和也" userId="39f0702c-b30a-4f15-b4da-77fc4aed6640" providerId="ADAL" clId="{383D7650-28D1-456F-BA8A-B8D2865E5D7F}" dt="2021-05-18T02:33:42.620" v="4338" actId="478"/>
          <ac:cxnSpMkLst>
            <pc:docMk/>
            <pc:sldMk cId="1222029354" sldId="1073"/>
            <ac:cxnSpMk id="18" creationId="{ECF1F934-8729-4237-B4ED-CA24BB3BDAC3}"/>
          </ac:cxnSpMkLst>
        </pc:cxnChg>
        <pc:cxnChg chg="add mod">
          <ac:chgData name="塩川 和也" userId="39f0702c-b30a-4f15-b4da-77fc4aed6640" providerId="ADAL" clId="{383D7650-28D1-456F-BA8A-B8D2865E5D7F}" dt="2021-05-18T03:04:35.925" v="4714" actId="14100"/>
          <ac:cxnSpMkLst>
            <pc:docMk/>
            <pc:sldMk cId="1222029354" sldId="1073"/>
            <ac:cxnSpMk id="29" creationId="{772388CD-610C-4330-9824-86208BD2753A}"/>
          </ac:cxnSpMkLst>
        </pc:cxnChg>
        <pc:cxnChg chg="add mod">
          <ac:chgData name="塩川 和也" userId="39f0702c-b30a-4f15-b4da-77fc4aed6640" providerId="ADAL" clId="{383D7650-28D1-456F-BA8A-B8D2865E5D7F}" dt="2021-05-18T02:58:12.083" v="4683" actId="208"/>
          <ac:cxnSpMkLst>
            <pc:docMk/>
            <pc:sldMk cId="1222029354" sldId="1073"/>
            <ac:cxnSpMk id="50" creationId="{B2545361-72A8-46AA-98CC-782A29F66281}"/>
          </ac:cxnSpMkLst>
        </pc:cxnChg>
        <pc:cxnChg chg="add del mod">
          <ac:chgData name="塩川 和也" userId="39f0702c-b30a-4f15-b4da-77fc4aed6640" providerId="ADAL" clId="{383D7650-28D1-456F-BA8A-B8D2865E5D7F}" dt="2021-05-18T02:33:26.128" v="4335" actId="478"/>
          <ac:cxnSpMkLst>
            <pc:docMk/>
            <pc:sldMk cId="1222029354" sldId="1073"/>
            <ac:cxnSpMk id="51" creationId="{8EA92DCE-7A1B-4F74-A119-CF5F65663671}"/>
          </ac:cxnSpMkLst>
        </pc:cxnChg>
        <pc:cxnChg chg="add del mod">
          <ac:chgData name="塩川 和也" userId="39f0702c-b30a-4f15-b4da-77fc4aed6640" providerId="ADAL" clId="{383D7650-28D1-456F-BA8A-B8D2865E5D7F}" dt="2021-05-18T02:33:26.128" v="4335" actId="478"/>
          <ac:cxnSpMkLst>
            <pc:docMk/>
            <pc:sldMk cId="1222029354" sldId="1073"/>
            <ac:cxnSpMk id="52" creationId="{0AB43729-3AB9-41EE-A710-9B1EC47875CE}"/>
          </ac:cxnSpMkLst>
        </pc:cxnChg>
        <pc:cxnChg chg="add del mod">
          <ac:chgData name="塩川 和也" userId="39f0702c-b30a-4f15-b4da-77fc4aed6640" providerId="ADAL" clId="{383D7650-28D1-456F-BA8A-B8D2865E5D7F}" dt="2021-05-18T02:33:26.128" v="4335" actId="478"/>
          <ac:cxnSpMkLst>
            <pc:docMk/>
            <pc:sldMk cId="1222029354" sldId="1073"/>
            <ac:cxnSpMk id="53" creationId="{33A839B9-7659-46BA-8105-6C48E2D56288}"/>
          </ac:cxnSpMkLst>
        </pc:cxnChg>
        <pc:cxnChg chg="add del mod">
          <ac:chgData name="塩川 和也" userId="39f0702c-b30a-4f15-b4da-77fc4aed6640" providerId="ADAL" clId="{383D7650-28D1-456F-BA8A-B8D2865E5D7F}" dt="2021-05-18T02:33:26.128" v="4335" actId="478"/>
          <ac:cxnSpMkLst>
            <pc:docMk/>
            <pc:sldMk cId="1222029354" sldId="1073"/>
            <ac:cxnSpMk id="54" creationId="{1B5961B9-008C-42B4-88C6-B1F432DEAF89}"/>
          </ac:cxnSpMkLst>
        </pc:cxnChg>
        <pc:cxnChg chg="add mod">
          <ac:chgData name="塩川 和也" userId="39f0702c-b30a-4f15-b4da-77fc4aed6640" providerId="ADAL" clId="{383D7650-28D1-456F-BA8A-B8D2865E5D7F}" dt="2021-05-18T02:58:51.462" v="4688" actId="208"/>
          <ac:cxnSpMkLst>
            <pc:docMk/>
            <pc:sldMk cId="1222029354" sldId="1073"/>
            <ac:cxnSpMk id="56" creationId="{ECADBAD1-02DB-4CA9-A28E-3CE4E8CD7D6D}"/>
          </ac:cxnSpMkLst>
        </pc:cxnChg>
        <pc:cxnChg chg="add mod">
          <ac:chgData name="塩川 和也" userId="39f0702c-b30a-4f15-b4da-77fc4aed6640" providerId="ADAL" clId="{383D7650-28D1-456F-BA8A-B8D2865E5D7F}" dt="2021-05-18T02:58:58.041" v="4689" actId="208"/>
          <ac:cxnSpMkLst>
            <pc:docMk/>
            <pc:sldMk cId="1222029354" sldId="1073"/>
            <ac:cxnSpMk id="57" creationId="{8F19FA4C-18EB-46A1-B252-342FAB1A7A37}"/>
          </ac:cxnSpMkLst>
        </pc:cxnChg>
        <pc:cxnChg chg="add del mod">
          <ac:chgData name="塩川 和也" userId="39f0702c-b30a-4f15-b4da-77fc4aed6640" providerId="ADAL" clId="{383D7650-28D1-456F-BA8A-B8D2865E5D7F}" dt="2021-05-18T02:42:21.117" v="4589" actId="478"/>
          <ac:cxnSpMkLst>
            <pc:docMk/>
            <pc:sldMk cId="1222029354" sldId="1073"/>
            <ac:cxnSpMk id="58" creationId="{A7DE621F-3FF0-4CA1-BC5A-080710ECD4E4}"/>
          </ac:cxnSpMkLst>
        </pc:cxnChg>
      </pc:sldChg>
      <pc:sldChg chg="addSp delSp modSp add mod">
        <pc:chgData name="塩川 和也" userId="39f0702c-b30a-4f15-b4da-77fc4aed6640" providerId="ADAL" clId="{383D7650-28D1-456F-BA8A-B8D2865E5D7F}" dt="2021-05-18T07:07:21.811" v="7012" actId="165"/>
        <pc:sldMkLst>
          <pc:docMk/>
          <pc:sldMk cId="3695272373" sldId="1074"/>
        </pc:sldMkLst>
        <pc:spChg chg="del">
          <ac:chgData name="塩川 和也" userId="39f0702c-b30a-4f15-b4da-77fc4aed6640" providerId="ADAL" clId="{383D7650-28D1-456F-BA8A-B8D2865E5D7F}" dt="2021-05-18T03:19:58.353" v="5114" actId="478"/>
          <ac:spMkLst>
            <pc:docMk/>
            <pc:sldMk cId="3695272373" sldId="1074"/>
            <ac:spMk id="28" creationId="{46F8E072-D105-4692-89D7-CBA78AB9192F}"/>
          </ac:spMkLst>
        </pc:spChg>
        <pc:spChg chg="mod">
          <ac:chgData name="塩川 和也" userId="39f0702c-b30a-4f15-b4da-77fc4aed6640" providerId="ADAL" clId="{383D7650-28D1-456F-BA8A-B8D2865E5D7F}" dt="2021-05-18T03:43:12.382" v="6264" actId="1076"/>
          <ac:spMkLst>
            <pc:docMk/>
            <pc:sldMk cId="3695272373" sldId="1074"/>
            <ac:spMk id="32" creationId="{9E6B6E29-C0DE-49FA-85C2-7901F8A4DD13}"/>
          </ac:spMkLst>
        </pc:spChg>
        <pc:spChg chg="mod topLvl">
          <ac:chgData name="塩川 和也" userId="39f0702c-b30a-4f15-b4da-77fc4aed6640" providerId="ADAL" clId="{383D7650-28D1-456F-BA8A-B8D2865E5D7F}" dt="2021-05-18T03:15:17.024" v="5108" actId="1036"/>
          <ac:spMkLst>
            <pc:docMk/>
            <pc:sldMk cId="3695272373" sldId="1074"/>
            <ac:spMk id="34" creationId="{E7A3F084-8102-4715-8295-B327BA295230}"/>
          </ac:spMkLst>
        </pc:spChg>
        <pc:spChg chg="mod topLvl">
          <ac:chgData name="塩川 和也" userId="39f0702c-b30a-4f15-b4da-77fc4aed6640" providerId="ADAL" clId="{383D7650-28D1-456F-BA8A-B8D2865E5D7F}" dt="2021-05-18T03:15:17.024" v="5108" actId="1036"/>
          <ac:spMkLst>
            <pc:docMk/>
            <pc:sldMk cId="3695272373" sldId="1074"/>
            <ac:spMk id="35" creationId="{5B17C7D0-3B0B-4EEC-B21C-D6BE013A4C23}"/>
          </ac:spMkLst>
        </pc:spChg>
        <pc:spChg chg="mod topLvl">
          <ac:chgData name="塩川 和也" userId="39f0702c-b30a-4f15-b4da-77fc4aed6640" providerId="ADAL" clId="{383D7650-28D1-456F-BA8A-B8D2865E5D7F}" dt="2021-05-18T03:15:17.024" v="5108" actId="1036"/>
          <ac:spMkLst>
            <pc:docMk/>
            <pc:sldMk cId="3695272373" sldId="1074"/>
            <ac:spMk id="36" creationId="{F45530DB-5FC7-43C0-996F-7D90704FCC10}"/>
          </ac:spMkLst>
        </pc:spChg>
        <pc:spChg chg="del">
          <ac:chgData name="塩川 和也" userId="39f0702c-b30a-4f15-b4da-77fc4aed6640" providerId="ADAL" clId="{383D7650-28D1-456F-BA8A-B8D2865E5D7F}" dt="2021-05-18T03:19:58.353" v="5114" actId="478"/>
          <ac:spMkLst>
            <pc:docMk/>
            <pc:sldMk cId="3695272373" sldId="1074"/>
            <ac:spMk id="38" creationId="{246C8438-D913-411B-91E3-2CD7D868C885}"/>
          </ac:spMkLst>
        </pc:spChg>
        <pc:spChg chg="del">
          <ac:chgData name="塩川 和也" userId="39f0702c-b30a-4f15-b4da-77fc4aed6640" providerId="ADAL" clId="{383D7650-28D1-456F-BA8A-B8D2865E5D7F}" dt="2021-05-18T03:20:02.292" v="5115" actId="478"/>
          <ac:spMkLst>
            <pc:docMk/>
            <pc:sldMk cId="3695272373" sldId="1074"/>
            <ac:spMk id="39" creationId="{F01A988B-3E2F-4540-8148-5F19A7F7983C}"/>
          </ac:spMkLst>
        </pc:spChg>
        <pc:spChg chg="del">
          <ac:chgData name="塩川 和也" userId="39f0702c-b30a-4f15-b4da-77fc4aed6640" providerId="ADAL" clId="{383D7650-28D1-456F-BA8A-B8D2865E5D7F}" dt="2021-05-18T03:19:58.353" v="5114" actId="478"/>
          <ac:spMkLst>
            <pc:docMk/>
            <pc:sldMk cId="3695272373" sldId="1074"/>
            <ac:spMk id="40" creationId="{4D3A4C82-3B6A-465A-80D7-8F2052D646CE}"/>
          </ac:spMkLst>
        </pc:spChg>
        <pc:spChg chg="del">
          <ac:chgData name="塩川 和也" userId="39f0702c-b30a-4f15-b4da-77fc4aed6640" providerId="ADAL" clId="{383D7650-28D1-456F-BA8A-B8D2865E5D7F}" dt="2021-05-18T03:18:48.865" v="5109" actId="478"/>
          <ac:spMkLst>
            <pc:docMk/>
            <pc:sldMk cId="3695272373" sldId="1074"/>
            <ac:spMk id="41" creationId="{DCA1E574-FF24-48BD-AD78-EED6BCD5F261}"/>
          </ac:spMkLst>
        </pc:spChg>
        <pc:spChg chg="del">
          <ac:chgData name="塩川 和也" userId="39f0702c-b30a-4f15-b4da-77fc4aed6640" providerId="ADAL" clId="{383D7650-28D1-456F-BA8A-B8D2865E5D7F}" dt="2021-05-18T03:28:08.596" v="5523" actId="478"/>
          <ac:spMkLst>
            <pc:docMk/>
            <pc:sldMk cId="3695272373" sldId="1074"/>
            <ac:spMk id="43" creationId="{A8B1D33F-7D1E-440E-AAC1-021839A421A5}"/>
          </ac:spMkLst>
        </pc:spChg>
        <pc:spChg chg="del">
          <ac:chgData name="塩川 和也" userId="39f0702c-b30a-4f15-b4da-77fc4aed6640" providerId="ADAL" clId="{383D7650-28D1-456F-BA8A-B8D2865E5D7F}" dt="2021-05-18T03:20:37.200" v="5119" actId="478"/>
          <ac:spMkLst>
            <pc:docMk/>
            <pc:sldMk cId="3695272373" sldId="1074"/>
            <ac:spMk id="44" creationId="{80BCF2BA-467C-4677-A006-061F0F26305E}"/>
          </ac:spMkLst>
        </pc:spChg>
        <pc:spChg chg="del">
          <ac:chgData name="塩川 和也" userId="39f0702c-b30a-4f15-b4da-77fc4aed6640" providerId="ADAL" clId="{383D7650-28D1-456F-BA8A-B8D2865E5D7F}" dt="2021-05-18T03:28:16.073" v="5524" actId="478"/>
          <ac:spMkLst>
            <pc:docMk/>
            <pc:sldMk cId="3695272373" sldId="1074"/>
            <ac:spMk id="45" creationId="{8663172E-DDB2-46A8-861F-9E8D2E7B735F}"/>
          </ac:spMkLst>
        </pc:spChg>
        <pc:spChg chg="del">
          <ac:chgData name="塩川 和也" userId="39f0702c-b30a-4f15-b4da-77fc4aed6640" providerId="ADAL" clId="{383D7650-28D1-456F-BA8A-B8D2865E5D7F}" dt="2021-05-18T03:28:06.297" v="5522" actId="478"/>
          <ac:spMkLst>
            <pc:docMk/>
            <pc:sldMk cId="3695272373" sldId="1074"/>
            <ac:spMk id="46" creationId="{E84B3B21-13B7-4150-B113-22CC3E6C46D9}"/>
          </ac:spMkLst>
        </pc:spChg>
        <pc:spChg chg="del">
          <ac:chgData name="塩川 和也" userId="39f0702c-b30a-4f15-b4da-77fc4aed6640" providerId="ADAL" clId="{383D7650-28D1-456F-BA8A-B8D2865E5D7F}" dt="2021-05-18T03:28:06.297" v="5522" actId="478"/>
          <ac:spMkLst>
            <pc:docMk/>
            <pc:sldMk cId="3695272373" sldId="1074"/>
            <ac:spMk id="47" creationId="{1BFCE26C-58ED-4CBA-9A3B-35F8ADA471A6}"/>
          </ac:spMkLst>
        </pc:spChg>
        <pc:spChg chg="mod">
          <ac:chgData name="塩川 和也" userId="39f0702c-b30a-4f15-b4da-77fc4aed6640" providerId="ADAL" clId="{383D7650-28D1-456F-BA8A-B8D2865E5D7F}" dt="2021-05-18T03:43:47.911" v="6268" actId="1076"/>
          <ac:spMkLst>
            <pc:docMk/>
            <pc:sldMk cId="3695272373" sldId="1074"/>
            <ac:spMk id="48" creationId="{79472FBF-4DC2-4939-ADF5-285CBAB96AB9}"/>
          </ac:spMkLst>
        </pc:spChg>
        <pc:spChg chg="del">
          <ac:chgData name="塩川 和也" userId="39f0702c-b30a-4f15-b4da-77fc4aed6640" providerId="ADAL" clId="{383D7650-28D1-456F-BA8A-B8D2865E5D7F}" dt="2021-05-18T03:18:48.865" v="5109" actId="478"/>
          <ac:spMkLst>
            <pc:docMk/>
            <pc:sldMk cId="3695272373" sldId="1074"/>
            <ac:spMk id="49" creationId="{199B9D67-F6E4-4D82-A6A1-B956D2EFF896}"/>
          </ac:spMkLst>
        </pc:spChg>
        <pc:spChg chg="mod">
          <ac:chgData name="塩川 和也" userId="39f0702c-b30a-4f15-b4da-77fc4aed6640" providerId="ADAL" clId="{383D7650-28D1-456F-BA8A-B8D2865E5D7F}" dt="2021-05-18T07:07:21.811" v="7012" actId="165"/>
          <ac:spMkLst>
            <pc:docMk/>
            <pc:sldMk cId="3695272373" sldId="1074"/>
            <ac:spMk id="54" creationId="{F2268DF6-3017-40D2-8407-A8F70C30D778}"/>
          </ac:spMkLst>
        </pc:spChg>
        <pc:spChg chg="mod">
          <ac:chgData name="塩川 和也" userId="39f0702c-b30a-4f15-b4da-77fc4aed6640" providerId="ADAL" clId="{383D7650-28D1-456F-BA8A-B8D2865E5D7F}" dt="2021-05-18T03:44:50.727" v="6276" actId="14100"/>
          <ac:spMkLst>
            <pc:docMk/>
            <pc:sldMk cId="3695272373" sldId="1074"/>
            <ac:spMk id="55" creationId="{BCF98B8C-A020-43AB-AB7B-86584392927C}"/>
          </ac:spMkLst>
        </pc:spChg>
        <pc:spChg chg="mod">
          <ac:chgData name="塩川 和也" userId="39f0702c-b30a-4f15-b4da-77fc4aed6640" providerId="ADAL" clId="{383D7650-28D1-456F-BA8A-B8D2865E5D7F}" dt="2021-05-18T07:07:21.811" v="7012" actId="165"/>
          <ac:spMkLst>
            <pc:docMk/>
            <pc:sldMk cId="3695272373" sldId="1074"/>
            <ac:spMk id="58" creationId="{0A952DA0-3E24-4173-BE8F-DE4FEBD35F53}"/>
          </ac:spMkLst>
        </pc:spChg>
        <pc:spChg chg="add mod topLvl">
          <ac:chgData name="塩川 和也" userId="39f0702c-b30a-4f15-b4da-77fc4aed6640" providerId="ADAL" clId="{383D7650-28D1-456F-BA8A-B8D2865E5D7F}" dt="2021-05-18T07:07:21.811" v="7012" actId="165"/>
          <ac:spMkLst>
            <pc:docMk/>
            <pc:sldMk cId="3695272373" sldId="1074"/>
            <ac:spMk id="60" creationId="{28B535BD-2113-46D5-9336-4DA6E598BDC0}"/>
          </ac:spMkLst>
        </pc:spChg>
        <pc:spChg chg="add mod topLvl">
          <ac:chgData name="塩川 和也" userId="39f0702c-b30a-4f15-b4da-77fc4aed6640" providerId="ADAL" clId="{383D7650-28D1-456F-BA8A-B8D2865E5D7F}" dt="2021-05-18T07:07:21.811" v="7012" actId="165"/>
          <ac:spMkLst>
            <pc:docMk/>
            <pc:sldMk cId="3695272373" sldId="1074"/>
            <ac:spMk id="63" creationId="{AA0E3A3A-46C7-4C13-A85E-55D53903B764}"/>
          </ac:spMkLst>
        </pc:spChg>
        <pc:spChg chg="add del mod">
          <ac:chgData name="塩川 和也" userId="39f0702c-b30a-4f15-b4da-77fc4aed6640" providerId="ADAL" clId="{383D7650-28D1-456F-BA8A-B8D2865E5D7F}" dt="2021-05-18T03:42:46.625" v="6259" actId="478"/>
          <ac:spMkLst>
            <pc:docMk/>
            <pc:sldMk cId="3695272373" sldId="1074"/>
            <ac:spMk id="70" creationId="{7A654A31-7700-445A-BBF2-9EFD7ED5AE90}"/>
          </ac:spMkLst>
        </pc:spChg>
        <pc:spChg chg="del">
          <ac:chgData name="塩川 和也" userId="39f0702c-b30a-4f15-b4da-77fc4aed6640" providerId="ADAL" clId="{383D7650-28D1-456F-BA8A-B8D2865E5D7F}" dt="2021-05-18T03:28:06.297" v="5522" actId="478"/>
          <ac:spMkLst>
            <pc:docMk/>
            <pc:sldMk cId="3695272373" sldId="1074"/>
            <ac:spMk id="71" creationId="{B4D26DFF-F982-4216-9066-3E0547E017C6}"/>
          </ac:spMkLst>
        </pc:spChg>
        <pc:spChg chg="add mod">
          <ac:chgData name="塩川 和也" userId="39f0702c-b30a-4f15-b4da-77fc4aed6640" providerId="ADAL" clId="{383D7650-28D1-456F-BA8A-B8D2865E5D7F}" dt="2021-05-18T03:42:44.289" v="6258" actId="1076"/>
          <ac:spMkLst>
            <pc:docMk/>
            <pc:sldMk cId="3695272373" sldId="1074"/>
            <ac:spMk id="72" creationId="{C3EC093E-A408-4183-BCD6-B519615F7DA5}"/>
          </ac:spMkLst>
        </pc:spChg>
        <pc:spChg chg="add mod">
          <ac:chgData name="塩川 和也" userId="39f0702c-b30a-4f15-b4da-77fc4aed6640" providerId="ADAL" clId="{383D7650-28D1-456F-BA8A-B8D2865E5D7F}" dt="2021-05-18T03:43:52.333" v="6269" actId="1076"/>
          <ac:spMkLst>
            <pc:docMk/>
            <pc:sldMk cId="3695272373" sldId="1074"/>
            <ac:spMk id="73" creationId="{F1EDA65A-CB1D-4727-ABA2-7130B6A9CF2F}"/>
          </ac:spMkLst>
        </pc:spChg>
        <pc:spChg chg="add del mod">
          <ac:chgData name="塩川 和也" userId="39f0702c-b30a-4f15-b4da-77fc4aed6640" providerId="ADAL" clId="{383D7650-28D1-456F-BA8A-B8D2865E5D7F}" dt="2021-05-18T03:42:49.035" v="6260" actId="478"/>
          <ac:spMkLst>
            <pc:docMk/>
            <pc:sldMk cId="3695272373" sldId="1074"/>
            <ac:spMk id="74" creationId="{63209870-D11E-48FD-9B00-9D7ED54C8ABD}"/>
          </ac:spMkLst>
        </pc:spChg>
        <pc:spChg chg="add mod">
          <ac:chgData name="塩川 和也" userId="39f0702c-b30a-4f15-b4da-77fc4aed6640" providerId="ADAL" clId="{383D7650-28D1-456F-BA8A-B8D2865E5D7F}" dt="2021-05-18T03:42:44.289" v="6258" actId="1076"/>
          <ac:spMkLst>
            <pc:docMk/>
            <pc:sldMk cId="3695272373" sldId="1074"/>
            <ac:spMk id="76" creationId="{09A33AEC-F442-432F-B18C-54254E5E77F2}"/>
          </ac:spMkLst>
        </pc:spChg>
        <pc:spChg chg="add mod">
          <ac:chgData name="塩川 和也" userId="39f0702c-b30a-4f15-b4da-77fc4aed6640" providerId="ADAL" clId="{383D7650-28D1-456F-BA8A-B8D2865E5D7F}" dt="2021-05-18T03:42:44.289" v="6258" actId="1076"/>
          <ac:spMkLst>
            <pc:docMk/>
            <pc:sldMk cId="3695272373" sldId="1074"/>
            <ac:spMk id="77" creationId="{7D657C7B-8888-4C9A-8C69-76A79C22C075}"/>
          </ac:spMkLst>
        </pc:spChg>
        <pc:spChg chg="add mod">
          <ac:chgData name="塩川 和也" userId="39f0702c-b30a-4f15-b4da-77fc4aed6640" providerId="ADAL" clId="{383D7650-28D1-456F-BA8A-B8D2865E5D7F}" dt="2021-05-18T03:43:17.499" v="6265" actId="571"/>
          <ac:spMkLst>
            <pc:docMk/>
            <pc:sldMk cId="3695272373" sldId="1074"/>
            <ac:spMk id="78" creationId="{BF6FDB8F-951D-4AFE-BAFC-F122402B64CE}"/>
          </ac:spMkLst>
        </pc:spChg>
        <pc:spChg chg="add mod">
          <ac:chgData name="塩川 和也" userId="39f0702c-b30a-4f15-b4da-77fc4aed6640" providerId="ADAL" clId="{383D7650-28D1-456F-BA8A-B8D2865E5D7F}" dt="2021-05-18T03:43:41.630" v="6267" actId="571"/>
          <ac:spMkLst>
            <pc:docMk/>
            <pc:sldMk cId="3695272373" sldId="1074"/>
            <ac:spMk id="79" creationId="{15627340-521F-4EE8-B8E9-D2795995B82C}"/>
          </ac:spMkLst>
        </pc:spChg>
        <pc:spChg chg="mod">
          <ac:chgData name="塩川 和也" userId="39f0702c-b30a-4f15-b4da-77fc4aed6640" providerId="ADAL" clId="{383D7650-28D1-456F-BA8A-B8D2865E5D7F}" dt="2021-05-18T03:44:22.580" v="6270"/>
          <ac:spMkLst>
            <pc:docMk/>
            <pc:sldMk cId="3695272373" sldId="1074"/>
            <ac:spMk id="81" creationId="{62395BF6-4218-42B7-AA39-310C74E12797}"/>
          </ac:spMkLst>
        </pc:spChg>
        <pc:spChg chg="mod">
          <ac:chgData name="塩川 和也" userId="39f0702c-b30a-4f15-b4da-77fc4aed6640" providerId="ADAL" clId="{383D7650-28D1-456F-BA8A-B8D2865E5D7F}" dt="2021-05-18T03:44:22.580" v="6270"/>
          <ac:spMkLst>
            <pc:docMk/>
            <pc:sldMk cId="3695272373" sldId="1074"/>
            <ac:spMk id="82" creationId="{743AA8D0-49D1-49D5-B583-3192FE32155F}"/>
          </ac:spMkLst>
        </pc:spChg>
        <pc:grpChg chg="del">
          <ac:chgData name="塩川 和也" userId="39f0702c-b30a-4f15-b4da-77fc4aed6640" providerId="ADAL" clId="{383D7650-28D1-456F-BA8A-B8D2865E5D7F}" dt="2021-05-18T03:14:49.010" v="5103" actId="165"/>
          <ac:grpSpMkLst>
            <pc:docMk/>
            <pc:sldMk cId="3695272373" sldId="1074"/>
            <ac:grpSpMk id="7" creationId="{E70BD1E8-A6C7-44B5-BBFA-8780FC6560A1}"/>
          </ac:grpSpMkLst>
        </pc:grpChg>
        <pc:grpChg chg="del">
          <ac:chgData name="塩川 和也" userId="39f0702c-b30a-4f15-b4da-77fc4aed6640" providerId="ADAL" clId="{383D7650-28D1-456F-BA8A-B8D2865E5D7F}" dt="2021-05-18T03:19:58.353" v="5114" actId="478"/>
          <ac:grpSpMkLst>
            <pc:docMk/>
            <pc:sldMk cId="3695272373" sldId="1074"/>
            <ac:grpSpMk id="8" creationId="{84BB0A98-CDED-4776-9B14-50CBDC214693}"/>
          </ac:grpSpMkLst>
        </pc:grpChg>
        <pc:grpChg chg="add del mod">
          <ac:chgData name="塩川 和也" userId="39f0702c-b30a-4f15-b4da-77fc4aed6640" providerId="ADAL" clId="{383D7650-28D1-456F-BA8A-B8D2865E5D7F}" dt="2021-05-18T07:07:21.811" v="7012" actId="165"/>
          <ac:grpSpMkLst>
            <pc:docMk/>
            <pc:sldMk cId="3695272373" sldId="1074"/>
            <ac:grpSpMk id="15" creationId="{FAEB96DF-D6FA-4F9E-84E9-E9F8B9C8A3F5}"/>
          </ac:grpSpMkLst>
        </pc:grpChg>
        <pc:grpChg chg="del">
          <ac:chgData name="塩川 和也" userId="39f0702c-b30a-4f15-b4da-77fc4aed6640" providerId="ADAL" clId="{383D7650-28D1-456F-BA8A-B8D2865E5D7F}" dt="2021-05-18T03:18:48.865" v="5109" actId="478"/>
          <ac:grpSpMkLst>
            <pc:docMk/>
            <pc:sldMk cId="3695272373" sldId="1074"/>
            <ac:grpSpMk id="27" creationId="{FA858C13-BFFF-4930-B0C2-FCBD0C8306B9}"/>
          </ac:grpSpMkLst>
        </pc:grpChg>
        <pc:grpChg chg="add mod ord topLvl">
          <ac:chgData name="塩川 和也" userId="39f0702c-b30a-4f15-b4da-77fc4aed6640" providerId="ADAL" clId="{383D7650-28D1-456F-BA8A-B8D2865E5D7F}" dt="2021-05-18T07:07:21.811" v="7012" actId="165"/>
          <ac:grpSpMkLst>
            <pc:docMk/>
            <pc:sldMk cId="3695272373" sldId="1074"/>
            <ac:grpSpMk id="53" creationId="{AB28708F-3AF2-4E3C-9BA2-A5E2BC1AFA97}"/>
          </ac:grpSpMkLst>
        </pc:grpChg>
        <pc:grpChg chg="add mod">
          <ac:chgData name="塩川 和也" userId="39f0702c-b30a-4f15-b4da-77fc4aed6640" providerId="ADAL" clId="{383D7650-28D1-456F-BA8A-B8D2865E5D7F}" dt="2021-05-18T03:44:56.751" v="6277" actId="1076"/>
          <ac:grpSpMkLst>
            <pc:docMk/>
            <pc:sldMk cId="3695272373" sldId="1074"/>
            <ac:grpSpMk id="80" creationId="{DCF8F4D0-1634-4107-B447-3C0E9CE662BE}"/>
          </ac:grpSpMkLst>
        </pc:grpChg>
        <pc:picChg chg="del mod topLvl">
          <ac:chgData name="塩川 和也" userId="39f0702c-b30a-4f15-b4da-77fc4aed6640" providerId="ADAL" clId="{383D7650-28D1-456F-BA8A-B8D2865E5D7F}" dt="2021-05-18T03:15:05.570" v="5104" actId="478"/>
          <ac:picMkLst>
            <pc:docMk/>
            <pc:sldMk cId="3695272373" sldId="1074"/>
            <ac:picMk id="4" creationId="{92FD12AE-C65A-41D1-8E13-77010CE1D979}"/>
          </ac:picMkLst>
        </pc:picChg>
        <pc:picChg chg="del">
          <ac:chgData name="塩川 和也" userId="39f0702c-b30a-4f15-b4da-77fc4aed6640" providerId="ADAL" clId="{383D7650-28D1-456F-BA8A-B8D2865E5D7F}" dt="2021-05-18T03:19:58.353" v="5114" actId="478"/>
          <ac:picMkLst>
            <pc:docMk/>
            <pc:sldMk cId="3695272373" sldId="1074"/>
            <ac:picMk id="5" creationId="{E8447283-E396-4E9B-B8E5-716C4D864646}"/>
          </ac:picMkLst>
        </pc:picChg>
        <pc:picChg chg="del">
          <ac:chgData name="塩川 和也" userId="39f0702c-b30a-4f15-b4da-77fc4aed6640" providerId="ADAL" clId="{383D7650-28D1-456F-BA8A-B8D2865E5D7F}" dt="2021-05-18T03:28:06.297" v="5522" actId="478"/>
          <ac:picMkLst>
            <pc:docMk/>
            <pc:sldMk cId="3695272373" sldId="1074"/>
            <ac:picMk id="6" creationId="{EAD170FB-CEFB-41E5-AA03-B0E4036D9FEE}"/>
          </ac:picMkLst>
        </pc:picChg>
        <pc:picChg chg="add mod ord">
          <ac:chgData name="塩川 和也" userId="39f0702c-b30a-4f15-b4da-77fc4aed6640" providerId="ADAL" clId="{383D7650-28D1-456F-BA8A-B8D2865E5D7F}" dt="2021-05-18T03:14:39.593" v="5102" actId="167"/>
          <ac:picMkLst>
            <pc:docMk/>
            <pc:sldMk cId="3695272373" sldId="1074"/>
            <ac:picMk id="9" creationId="{71DB7930-E3C4-4DEF-9740-BCFE99737617}"/>
          </ac:picMkLst>
        </pc:picChg>
        <pc:picChg chg="add mod topLvl modCrop">
          <ac:chgData name="塩川 和也" userId="39f0702c-b30a-4f15-b4da-77fc4aed6640" providerId="ADAL" clId="{383D7650-28D1-456F-BA8A-B8D2865E5D7F}" dt="2021-05-18T07:07:21.811" v="7012" actId="165"/>
          <ac:picMkLst>
            <pc:docMk/>
            <pc:sldMk cId="3695272373" sldId="1074"/>
            <ac:picMk id="11" creationId="{EDAEDA06-E0CB-4F96-8AA9-25BC1BEA770A}"/>
          </ac:picMkLst>
        </pc:picChg>
        <pc:picChg chg="add mod ord">
          <ac:chgData name="塩川 和也" userId="39f0702c-b30a-4f15-b4da-77fc4aed6640" providerId="ADAL" clId="{383D7650-28D1-456F-BA8A-B8D2865E5D7F}" dt="2021-05-18T03:42:44.289" v="6258" actId="1076"/>
          <ac:picMkLst>
            <pc:docMk/>
            <pc:sldMk cId="3695272373" sldId="1074"/>
            <ac:picMk id="14" creationId="{E39E5A48-3A9B-4457-8D8F-A8898050D350}"/>
          </ac:picMkLst>
        </pc:picChg>
        <pc:picChg chg="add del mod">
          <ac:chgData name="塩川 和也" userId="39f0702c-b30a-4f15-b4da-77fc4aed6640" providerId="ADAL" clId="{383D7650-28D1-456F-BA8A-B8D2865E5D7F}" dt="2021-05-18T06:50:21.813" v="6972" actId="21"/>
          <ac:picMkLst>
            <pc:docMk/>
            <pc:sldMk cId="3695272373" sldId="1074"/>
            <ac:picMk id="18" creationId="{B1FB5017-6ECB-4B96-AD54-5950A1C6831E}"/>
          </ac:picMkLst>
        </pc:picChg>
        <pc:picChg chg="add del mod">
          <ac:chgData name="塩川 和也" userId="39f0702c-b30a-4f15-b4da-77fc4aed6640" providerId="ADAL" clId="{383D7650-28D1-456F-BA8A-B8D2865E5D7F}" dt="2021-05-18T06:50:21.813" v="6972" actId="21"/>
          <ac:picMkLst>
            <pc:docMk/>
            <pc:sldMk cId="3695272373" sldId="1074"/>
            <ac:picMk id="22" creationId="{AC6458CF-F736-433E-81F6-33955B8B418C}"/>
          </ac:picMkLst>
        </pc:picChg>
        <pc:picChg chg="del">
          <ac:chgData name="塩川 和也" userId="39f0702c-b30a-4f15-b4da-77fc4aed6640" providerId="ADAL" clId="{383D7650-28D1-456F-BA8A-B8D2865E5D7F}" dt="2021-05-18T03:18:48.865" v="5109" actId="478"/>
          <ac:picMkLst>
            <pc:docMk/>
            <pc:sldMk cId="3695272373" sldId="1074"/>
            <ac:picMk id="25" creationId="{79D1B6CE-1226-4E00-9EF3-CFC87D4A140E}"/>
          </ac:picMkLst>
        </pc:picChg>
        <pc:picChg chg="add mod topLvl">
          <ac:chgData name="塩川 和也" userId="39f0702c-b30a-4f15-b4da-77fc4aed6640" providerId="ADAL" clId="{383D7650-28D1-456F-BA8A-B8D2865E5D7F}" dt="2021-05-18T07:07:21.811" v="7012" actId="165"/>
          <ac:picMkLst>
            <pc:docMk/>
            <pc:sldMk cId="3695272373" sldId="1074"/>
            <ac:picMk id="66" creationId="{DBEA11B1-40D2-4A5C-82BB-A8A5DE1226E6}"/>
          </ac:picMkLst>
        </pc:picChg>
        <pc:picChg chg="add mod">
          <ac:chgData name="塩川 和也" userId="39f0702c-b30a-4f15-b4da-77fc4aed6640" providerId="ADAL" clId="{383D7650-28D1-456F-BA8A-B8D2865E5D7F}" dt="2021-05-18T03:42:44.289" v="6258" actId="1076"/>
          <ac:picMkLst>
            <pc:docMk/>
            <pc:sldMk cId="3695272373" sldId="1074"/>
            <ac:picMk id="75" creationId="{D0259FE6-A85C-4A73-A831-35260E80901A}"/>
          </ac:picMkLst>
        </pc:picChg>
        <pc:cxnChg chg="del mod">
          <ac:chgData name="塩川 和也" userId="39f0702c-b30a-4f15-b4da-77fc4aed6640" providerId="ADAL" clId="{383D7650-28D1-456F-BA8A-B8D2865E5D7F}" dt="2021-05-18T03:18:48.865" v="5109" actId="478"/>
          <ac:cxnSpMkLst>
            <pc:docMk/>
            <pc:sldMk cId="3695272373" sldId="1074"/>
            <ac:cxnSpMk id="29" creationId="{772388CD-610C-4330-9824-86208BD2753A}"/>
          </ac:cxnSpMkLst>
        </pc:cxnChg>
        <pc:cxnChg chg="mod topLvl">
          <ac:chgData name="塩川 和也" userId="39f0702c-b30a-4f15-b4da-77fc4aed6640" providerId="ADAL" clId="{383D7650-28D1-456F-BA8A-B8D2865E5D7F}" dt="2021-05-18T03:15:17.024" v="5108" actId="1036"/>
          <ac:cxnSpMkLst>
            <pc:docMk/>
            <pc:sldMk cId="3695272373" sldId="1074"/>
            <ac:cxnSpMk id="37" creationId="{5F18EA0C-1620-4720-BC82-07B9946C4EFA}"/>
          </ac:cxnSpMkLst>
        </pc:cxnChg>
      </pc:sldChg>
      <pc:sldChg chg="add del">
        <pc:chgData name="塩川 和也" userId="39f0702c-b30a-4f15-b4da-77fc4aed6640" providerId="ADAL" clId="{383D7650-28D1-456F-BA8A-B8D2865E5D7F}" dt="2021-05-18T03:09:43.129" v="5095"/>
        <pc:sldMkLst>
          <pc:docMk/>
          <pc:sldMk cId="83401870" sldId="1075"/>
        </pc:sldMkLst>
      </pc:sldChg>
      <pc:sldChg chg="add del">
        <pc:chgData name="塩川 和也" userId="39f0702c-b30a-4f15-b4da-77fc4aed6640" providerId="ADAL" clId="{383D7650-28D1-456F-BA8A-B8D2865E5D7F}" dt="2021-05-18T03:45:05.071" v="6278" actId="2696"/>
        <pc:sldMkLst>
          <pc:docMk/>
          <pc:sldMk cId="3040077844" sldId="1075"/>
        </pc:sldMkLst>
      </pc:sldChg>
      <pc:sldChg chg="addSp delSp modSp add mod">
        <pc:chgData name="塩川 和也" userId="39f0702c-b30a-4f15-b4da-77fc4aed6640" providerId="ADAL" clId="{383D7650-28D1-456F-BA8A-B8D2865E5D7F}" dt="2021-05-18T07:01:42.191" v="6990" actId="1076"/>
        <pc:sldMkLst>
          <pc:docMk/>
          <pc:sldMk cId="3625413290" sldId="1075"/>
        </pc:sldMkLst>
        <pc:spChg chg="del mod">
          <ac:chgData name="塩川 和也" userId="39f0702c-b30a-4f15-b4da-77fc4aed6640" providerId="ADAL" clId="{383D7650-28D1-456F-BA8A-B8D2865E5D7F}" dt="2021-05-18T06:38:02.165" v="6367" actId="478"/>
          <ac:spMkLst>
            <pc:docMk/>
            <pc:sldMk cId="3625413290" sldId="1075"/>
            <ac:spMk id="32" creationId="{9E6B6E29-C0DE-49FA-85C2-7901F8A4DD13}"/>
          </ac:spMkLst>
        </pc:spChg>
        <pc:spChg chg="mod">
          <ac:chgData name="塩川 和也" userId="39f0702c-b30a-4f15-b4da-77fc4aed6640" providerId="ADAL" clId="{383D7650-28D1-456F-BA8A-B8D2865E5D7F}" dt="2021-05-18T03:53:23.726" v="6354" actId="6549"/>
          <ac:spMkLst>
            <pc:docMk/>
            <pc:sldMk cId="3625413290" sldId="1075"/>
            <ac:spMk id="33" creationId="{9A545D33-E661-4154-B1EC-D507C64C0C90}"/>
          </ac:spMkLst>
        </pc:spChg>
        <pc:spChg chg="mod">
          <ac:chgData name="塩川 和也" userId="39f0702c-b30a-4f15-b4da-77fc4aed6640" providerId="ADAL" clId="{383D7650-28D1-456F-BA8A-B8D2865E5D7F}" dt="2021-05-18T03:52:06.805" v="6298" actId="1076"/>
          <ac:spMkLst>
            <pc:docMk/>
            <pc:sldMk cId="3625413290" sldId="1075"/>
            <ac:spMk id="34" creationId="{E7A3F084-8102-4715-8295-B327BA295230}"/>
          </ac:spMkLst>
        </pc:spChg>
        <pc:spChg chg="del mod">
          <ac:chgData name="塩川 和也" userId="39f0702c-b30a-4f15-b4da-77fc4aed6640" providerId="ADAL" clId="{383D7650-28D1-456F-BA8A-B8D2865E5D7F}" dt="2021-05-18T03:51:20.224" v="6294" actId="478"/>
          <ac:spMkLst>
            <pc:docMk/>
            <pc:sldMk cId="3625413290" sldId="1075"/>
            <ac:spMk id="35" creationId="{5B17C7D0-3B0B-4EEC-B21C-D6BE013A4C23}"/>
          </ac:spMkLst>
        </pc:spChg>
        <pc:spChg chg="del mod">
          <ac:chgData name="塩川 和也" userId="39f0702c-b30a-4f15-b4da-77fc4aed6640" providerId="ADAL" clId="{383D7650-28D1-456F-BA8A-B8D2865E5D7F}" dt="2021-05-18T03:51:20.224" v="6294" actId="478"/>
          <ac:spMkLst>
            <pc:docMk/>
            <pc:sldMk cId="3625413290" sldId="1075"/>
            <ac:spMk id="36" creationId="{F45530DB-5FC7-43C0-996F-7D90704FCC10}"/>
          </ac:spMkLst>
        </pc:spChg>
        <pc:spChg chg="add mod">
          <ac:chgData name="塩川 和也" userId="39f0702c-b30a-4f15-b4da-77fc4aed6640" providerId="ADAL" clId="{383D7650-28D1-456F-BA8A-B8D2865E5D7F}" dt="2021-05-18T03:51:06.017" v="6291" actId="1076"/>
          <ac:spMkLst>
            <pc:docMk/>
            <pc:sldMk cId="3625413290" sldId="1075"/>
            <ac:spMk id="38" creationId="{B45ADF80-82AB-4F74-87B6-EDF2EA8990B2}"/>
          </ac:spMkLst>
        </pc:spChg>
        <pc:spChg chg="add mod">
          <ac:chgData name="塩川 和也" userId="39f0702c-b30a-4f15-b4da-77fc4aed6640" providerId="ADAL" clId="{383D7650-28D1-456F-BA8A-B8D2865E5D7F}" dt="2021-05-18T06:37:52.759" v="6365" actId="571"/>
          <ac:spMkLst>
            <pc:docMk/>
            <pc:sldMk cId="3625413290" sldId="1075"/>
            <ac:spMk id="39" creationId="{332D9EB0-B96E-48D4-A06E-0A0ADEE57471}"/>
          </ac:spMkLst>
        </pc:spChg>
        <pc:spChg chg="add mod">
          <ac:chgData name="塩川 和也" userId="39f0702c-b30a-4f15-b4da-77fc4aed6640" providerId="ADAL" clId="{383D7650-28D1-456F-BA8A-B8D2865E5D7F}" dt="2021-05-18T06:38:00.128" v="6366" actId="571"/>
          <ac:spMkLst>
            <pc:docMk/>
            <pc:sldMk cId="3625413290" sldId="1075"/>
            <ac:spMk id="41" creationId="{E4CFCF83-B422-48E3-89E6-A0F49D352402}"/>
          </ac:spMkLst>
        </pc:spChg>
        <pc:spChg chg="add mod">
          <ac:chgData name="塩川 和也" userId="39f0702c-b30a-4f15-b4da-77fc4aed6640" providerId="ADAL" clId="{383D7650-28D1-456F-BA8A-B8D2865E5D7F}" dt="2021-05-18T07:01:42.191" v="6990" actId="1076"/>
          <ac:spMkLst>
            <pc:docMk/>
            <pc:sldMk cId="3625413290" sldId="1075"/>
            <ac:spMk id="42" creationId="{8A8C9259-5CF4-46EA-BF83-76155EC3C76A}"/>
          </ac:spMkLst>
        </pc:spChg>
        <pc:spChg chg="del">
          <ac:chgData name="塩川 和也" userId="39f0702c-b30a-4f15-b4da-77fc4aed6640" providerId="ADAL" clId="{383D7650-28D1-456F-BA8A-B8D2865E5D7F}" dt="2021-05-18T03:50:45.988" v="6288" actId="478"/>
          <ac:spMkLst>
            <pc:docMk/>
            <pc:sldMk cId="3625413290" sldId="1075"/>
            <ac:spMk id="48" creationId="{79472FBF-4DC2-4939-ADF5-285CBAB96AB9}"/>
          </ac:spMkLst>
        </pc:spChg>
        <pc:spChg chg="del">
          <ac:chgData name="塩川 和也" userId="39f0702c-b30a-4f15-b4da-77fc4aed6640" providerId="ADAL" clId="{383D7650-28D1-456F-BA8A-B8D2865E5D7F}" dt="2021-05-18T03:50:45.988" v="6288" actId="478"/>
          <ac:spMkLst>
            <pc:docMk/>
            <pc:sldMk cId="3625413290" sldId="1075"/>
            <ac:spMk id="72" creationId="{C3EC093E-A408-4183-BCD6-B519615F7DA5}"/>
          </ac:spMkLst>
        </pc:spChg>
        <pc:spChg chg="del">
          <ac:chgData name="塩川 和也" userId="39f0702c-b30a-4f15-b4da-77fc4aed6640" providerId="ADAL" clId="{383D7650-28D1-456F-BA8A-B8D2865E5D7F}" dt="2021-05-18T03:50:45.988" v="6288" actId="478"/>
          <ac:spMkLst>
            <pc:docMk/>
            <pc:sldMk cId="3625413290" sldId="1075"/>
            <ac:spMk id="73" creationId="{F1EDA65A-CB1D-4727-ABA2-7130B6A9CF2F}"/>
          </ac:spMkLst>
        </pc:spChg>
        <pc:spChg chg="del">
          <ac:chgData name="塩川 和也" userId="39f0702c-b30a-4f15-b4da-77fc4aed6640" providerId="ADAL" clId="{383D7650-28D1-456F-BA8A-B8D2865E5D7F}" dt="2021-05-18T03:50:45.988" v="6288" actId="478"/>
          <ac:spMkLst>
            <pc:docMk/>
            <pc:sldMk cId="3625413290" sldId="1075"/>
            <ac:spMk id="76" creationId="{09A33AEC-F442-432F-B18C-54254E5E77F2}"/>
          </ac:spMkLst>
        </pc:spChg>
        <pc:spChg chg="del">
          <ac:chgData name="塩川 和也" userId="39f0702c-b30a-4f15-b4da-77fc4aed6640" providerId="ADAL" clId="{383D7650-28D1-456F-BA8A-B8D2865E5D7F}" dt="2021-05-18T03:50:45.988" v="6288" actId="478"/>
          <ac:spMkLst>
            <pc:docMk/>
            <pc:sldMk cId="3625413290" sldId="1075"/>
            <ac:spMk id="77" creationId="{7D657C7B-8888-4C9A-8C69-76A79C22C075}"/>
          </ac:spMkLst>
        </pc:spChg>
        <pc:spChg chg="del">
          <ac:chgData name="塩川 和也" userId="39f0702c-b30a-4f15-b4da-77fc4aed6640" providerId="ADAL" clId="{383D7650-28D1-456F-BA8A-B8D2865E5D7F}" dt="2021-05-18T03:50:45.988" v="6288" actId="478"/>
          <ac:spMkLst>
            <pc:docMk/>
            <pc:sldMk cId="3625413290" sldId="1075"/>
            <ac:spMk id="78" creationId="{BF6FDB8F-951D-4AFE-BAFC-F122402B64CE}"/>
          </ac:spMkLst>
        </pc:spChg>
        <pc:spChg chg="del">
          <ac:chgData name="塩川 和也" userId="39f0702c-b30a-4f15-b4da-77fc4aed6640" providerId="ADAL" clId="{383D7650-28D1-456F-BA8A-B8D2865E5D7F}" dt="2021-05-18T03:50:45.988" v="6288" actId="478"/>
          <ac:spMkLst>
            <pc:docMk/>
            <pc:sldMk cId="3625413290" sldId="1075"/>
            <ac:spMk id="79" creationId="{15627340-521F-4EE8-B8E9-D2795995B82C}"/>
          </ac:spMkLst>
        </pc:spChg>
        <pc:spChg chg="mod">
          <ac:chgData name="塩川 和也" userId="39f0702c-b30a-4f15-b4da-77fc4aed6640" providerId="ADAL" clId="{383D7650-28D1-456F-BA8A-B8D2865E5D7F}" dt="2021-05-18T03:45:32.217" v="6281" actId="207"/>
          <ac:spMkLst>
            <pc:docMk/>
            <pc:sldMk cId="3625413290" sldId="1075"/>
            <ac:spMk id="81" creationId="{62395BF6-4218-42B7-AA39-310C74E12797}"/>
          </ac:spMkLst>
        </pc:spChg>
        <pc:spChg chg="mod">
          <ac:chgData name="塩川 和也" userId="39f0702c-b30a-4f15-b4da-77fc4aed6640" providerId="ADAL" clId="{383D7650-28D1-456F-BA8A-B8D2865E5D7F}" dt="2021-05-18T03:45:27.162" v="6280" actId="207"/>
          <ac:spMkLst>
            <pc:docMk/>
            <pc:sldMk cId="3625413290" sldId="1075"/>
            <ac:spMk id="82" creationId="{743AA8D0-49D1-49D5-B583-3192FE32155F}"/>
          </ac:spMkLst>
        </pc:spChg>
        <pc:grpChg chg="del">
          <ac:chgData name="塩川 和也" userId="39f0702c-b30a-4f15-b4da-77fc4aed6640" providerId="ADAL" clId="{383D7650-28D1-456F-BA8A-B8D2865E5D7F}" dt="2021-05-18T03:50:45.988" v="6288" actId="478"/>
          <ac:grpSpMkLst>
            <pc:docMk/>
            <pc:sldMk cId="3625413290" sldId="1075"/>
            <ac:grpSpMk id="15" creationId="{FAEB96DF-D6FA-4F9E-84E9-E9F8B9C8A3F5}"/>
          </ac:grpSpMkLst>
        </pc:grpChg>
        <pc:picChg chg="add mod ord">
          <ac:chgData name="塩川 和也" userId="39f0702c-b30a-4f15-b4da-77fc4aed6640" providerId="ADAL" clId="{383D7650-28D1-456F-BA8A-B8D2865E5D7F}" dt="2021-05-18T03:52:06.805" v="6298" actId="1076"/>
          <ac:picMkLst>
            <pc:docMk/>
            <pc:sldMk cId="3625413290" sldId="1075"/>
            <ac:picMk id="4" creationId="{B0326A7F-DCA3-4068-BFF2-6D1E4EB47F2A}"/>
          </ac:picMkLst>
        </pc:picChg>
        <pc:picChg chg="add mod">
          <ac:chgData name="塩川 和也" userId="39f0702c-b30a-4f15-b4da-77fc4aed6640" providerId="ADAL" clId="{383D7650-28D1-456F-BA8A-B8D2865E5D7F}" dt="2021-05-18T06:38:09.367" v="6369" actId="14100"/>
          <ac:picMkLst>
            <pc:docMk/>
            <pc:sldMk cId="3625413290" sldId="1075"/>
            <ac:picMk id="6" creationId="{05C0C308-8A9E-4022-8CF8-B597C9B8007C}"/>
          </ac:picMkLst>
        </pc:picChg>
        <pc:picChg chg="del mod">
          <ac:chgData name="塩川 和也" userId="39f0702c-b30a-4f15-b4da-77fc4aed6640" providerId="ADAL" clId="{383D7650-28D1-456F-BA8A-B8D2865E5D7F}" dt="2021-05-18T03:51:11.608" v="6292" actId="478"/>
          <ac:picMkLst>
            <pc:docMk/>
            <pc:sldMk cId="3625413290" sldId="1075"/>
            <ac:picMk id="9" creationId="{71DB7930-E3C4-4DEF-9740-BCFE99737617}"/>
          </ac:picMkLst>
        </pc:picChg>
        <pc:picChg chg="del">
          <ac:chgData name="塩川 和也" userId="39f0702c-b30a-4f15-b4da-77fc4aed6640" providerId="ADAL" clId="{383D7650-28D1-456F-BA8A-B8D2865E5D7F}" dt="2021-05-18T03:50:45.988" v="6288" actId="478"/>
          <ac:picMkLst>
            <pc:docMk/>
            <pc:sldMk cId="3625413290" sldId="1075"/>
            <ac:picMk id="14" creationId="{E39E5A48-3A9B-4457-8D8F-A8898050D350}"/>
          </ac:picMkLst>
        </pc:picChg>
        <pc:picChg chg="add mod">
          <ac:chgData name="塩川 和也" userId="39f0702c-b30a-4f15-b4da-77fc4aed6640" providerId="ADAL" clId="{383D7650-28D1-456F-BA8A-B8D2865E5D7F}" dt="2021-05-18T06:37:52.759" v="6365" actId="571"/>
          <ac:picMkLst>
            <pc:docMk/>
            <pc:sldMk cId="3625413290" sldId="1075"/>
            <ac:picMk id="40" creationId="{500CBDDD-42CF-4F6B-B65C-CF4F1151BAAA}"/>
          </ac:picMkLst>
        </pc:picChg>
        <pc:picChg chg="del">
          <ac:chgData name="塩川 和也" userId="39f0702c-b30a-4f15-b4da-77fc4aed6640" providerId="ADAL" clId="{383D7650-28D1-456F-BA8A-B8D2865E5D7F}" dt="2021-05-18T03:50:45.988" v="6288" actId="478"/>
          <ac:picMkLst>
            <pc:docMk/>
            <pc:sldMk cId="3625413290" sldId="1075"/>
            <ac:picMk id="75" creationId="{D0259FE6-A85C-4A73-A831-35260E80901A}"/>
          </ac:picMkLst>
        </pc:picChg>
        <pc:cxnChg chg="del mod">
          <ac:chgData name="塩川 和也" userId="39f0702c-b30a-4f15-b4da-77fc4aed6640" providerId="ADAL" clId="{383D7650-28D1-456F-BA8A-B8D2865E5D7F}" dt="2021-05-18T03:51:20.224" v="6294" actId="478"/>
          <ac:cxnSpMkLst>
            <pc:docMk/>
            <pc:sldMk cId="3625413290" sldId="1075"/>
            <ac:cxnSpMk id="37" creationId="{5F18EA0C-1620-4720-BC82-07B9946C4EFA}"/>
          </ac:cxnSpMkLst>
        </pc:cxnChg>
      </pc:sldChg>
      <pc:sldChg chg="addSp delSp modSp add mod">
        <pc:chgData name="塩川 和也" userId="39f0702c-b30a-4f15-b4da-77fc4aed6640" providerId="ADAL" clId="{383D7650-28D1-456F-BA8A-B8D2865E5D7F}" dt="2021-05-18T07:50:49.422" v="9944"/>
        <pc:sldMkLst>
          <pc:docMk/>
          <pc:sldMk cId="3729774284" sldId="1076"/>
        </pc:sldMkLst>
        <pc:spChg chg="del">
          <ac:chgData name="塩川 和也" userId="39f0702c-b30a-4f15-b4da-77fc4aed6640" providerId="ADAL" clId="{383D7650-28D1-456F-BA8A-B8D2865E5D7F}" dt="2021-05-18T06:53:02.326" v="6988" actId="478"/>
          <ac:spMkLst>
            <pc:docMk/>
            <pc:sldMk cId="3729774284" sldId="1076"/>
            <ac:spMk id="28" creationId="{46F8E072-D105-4692-89D7-CBA78AB9192F}"/>
          </ac:spMkLst>
        </pc:spChg>
        <pc:spChg chg="mod">
          <ac:chgData name="塩川 和也" userId="39f0702c-b30a-4f15-b4da-77fc4aed6640" providerId="ADAL" clId="{383D7650-28D1-456F-BA8A-B8D2865E5D7F}" dt="2021-05-18T07:06:55.671" v="7008" actId="1076"/>
          <ac:spMkLst>
            <pc:docMk/>
            <pc:sldMk cId="3729774284" sldId="1076"/>
            <ac:spMk id="32" creationId="{9E6B6E29-C0DE-49FA-85C2-7901F8A4DD13}"/>
          </ac:spMkLst>
        </pc:spChg>
        <pc:spChg chg="del">
          <ac:chgData name="塩川 和也" userId="39f0702c-b30a-4f15-b4da-77fc4aed6640" providerId="ADAL" clId="{383D7650-28D1-456F-BA8A-B8D2865E5D7F}" dt="2021-05-18T06:53:02.326" v="6988" actId="478"/>
          <ac:spMkLst>
            <pc:docMk/>
            <pc:sldMk cId="3729774284" sldId="1076"/>
            <ac:spMk id="38" creationId="{246C8438-D913-411B-91E3-2CD7D868C885}"/>
          </ac:spMkLst>
        </pc:spChg>
        <pc:spChg chg="del">
          <ac:chgData name="塩川 和也" userId="39f0702c-b30a-4f15-b4da-77fc4aed6640" providerId="ADAL" clId="{383D7650-28D1-456F-BA8A-B8D2865E5D7F}" dt="2021-05-18T06:53:02.326" v="6988" actId="478"/>
          <ac:spMkLst>
            <pc:docMk/>
            <pc:sldMk cId="3729774284" sldId="1076"/>
            <ac:spMk id="39" creationId="{F01A988B-3E2F-4540-8148-5F19A7F7983C}"/>
          </ac:spMkLst>
        </pc:spChg>
        <pc:spChg chg="del">
          <ac:chgData name="塩川 和也" userId="39f0702c-b30a-4f15-b4da-77fc4aed6640" providerId="ADAL" clId="{383D7650-28D1-456F-BA8A-B8D2865E5D7F}" dt="2021-05-18T06:52:24.043" v="6982" actId="478"/>
          <ac:spMkLst>
            <pc:docMk/>
            <pc:sldMk cId="3729774284" sldId="1076"/>
            <ac:spMk id="40" creationId="{4D3A4C82-3B6A-465A-80D7-8F2052D646CE}"/>
          </ac:spMkLst>
        </pc:spChg>
        <pc:spChg chg="del">
          <ac:chgData name="塩川 和也" userId="39f0702c-b30a-4f15-b4da-77fc4aed6640" providerId="ADAL" clId="{383D7650-28D1-456F-BA8A-B8D2865E5D7F}" dt="2021-05-18T06:52:24.043" v="6982" actId="478"/>
          <ac:spMkLst>
            <pc:docMk/>
            <pc:sldMk cId="3729774284" sldId="1076"/>
            <ac:spMk id="41" creationId="{DCA1E574-FF24-48BD-AD78-EED6BCD5F261}"/>
          </ac:spMkLst>
        </pc:spChg>
        <pc:spChg chg="del">
          <ac:chgData name="塩川 和也" userId="39f0702c-b30a-4f15-b4da-77fc4aed6640" providerId="ADAL" clId="{383D7650-28D1-456F-BA8A-B8D2865E5D7F}" dt="2021-05-18T07:16:18.515" v="7253" actId="478"/>
          <ac:spMkLst>
            <pc:docMk/>
            <pc:sldMk cId="3729774284" sldId="1076"/>
            <ac:spMk id="43" creationId="{A8B1D33F-7D1E-440E-AAC1-021839A421A5}"/>
          </ac:spMkLst>
        </pc:spChg>
        <pc:spChg chg="mod">
          <ac:chgData name="塩川 和也" userId="39f0702c-b30a-4f15-b4da-77fc4aed6640" providerId="ADAL" clId="{383D7650-28D1-456F-BA8A-B8D2865E5D7F}" dt="2021-05-18T07:09:07.290" v="7211"/>
          <ac:spMkLst>
            <pc:docMk/>
            <pc:sldMk cId="3729774284" sldId="1076"/>
            <ac:spMk id="44" creationId="{80BCF2BA-467C-4677-A006-061F0F26305E}"/>
          </ac:spMkLst>
        </pc:spChg>
        <pc:spChg chg="mod">
          <ac:chgData name="塩川 和也" userId="39f0702c-b30a-4f15-b4da-77fc4aed6640" providerId="ADAL" clId="{383D7650-28D1-456F-BA8A-B8D2865E5D7F}" dt="2021-05-18T07:34:59.128" v="8232" actId="207"/>
          <ac:spMkLst>
            <pc:docMk/>
            <pc:sldMk cId="3729774284" sldId="1076"/>
            <ac:spMk id="45" creationId="{8663172E-DDB2-46A8-861F-9E8D2E7B735F}"/>
          </ac:spMkLst>
        </pc:spChg>
        <pc:spChg chg="mod">
          <ac:chgData name="塩川 和也" userId="39f0702c-b30a-4f15-b4da-77fc4aed6640" providerId="ADAL" clId="{383D7650-28D1-456F-BA8A-B8D2865E5D7F}" dt="2021-05-18T07:25:32.064" v="8214" actId="14100"/>
          <ac:spMkLst>
            <pc:docMk/>
            <pc:sldMk cId="3729774284" sldId="1076"/>
            <ac:spMk id="46" creationId="{E84B3B21-13B7-4150-B113-22CC3E6C46D9}"/>
          </ac:spMkLst>
        </pc:spChg>
        <pc:spChg chg="mod">
          <ac:chgData name="塩川 和也" userId="39f0702c-b30a-4f15-b4da-77fc4aed6640" providerId="ADAL" clId="{383D7650-28D1-456F-BA8A-B8D2865E5D7F}" dt="2021-05-18T07:34:50.951" v="8231" actId="1038"/>
          <ac:spMkLst>
            <pc:docMk/>
            <pc:sldMk cId="3729774284" sldId="1076"/>
            <ac:spMk id="47" creationId="{1BFCE26C-58ED-4CBA-9A3B-35F8ADA471A6}"/>
          </ac:spMkLst>
        </pc:spChg>
        <pc:spChg chg="del">
          <ac:chgData name="塩川 和也" userId="39f0702c-b30a-4f15-b4da-77fc4aed6640" providerId="ADAL" clId="{383D7650-28D1-456F-BA8A-B8D2865E5D7F}" dt="2021-05-18T06:52:24.043" v="6982" actId="478"/>
          <ac:spMkLst>
            <pc:docMk/>
            <pc:sldMk cId="3729774284" sldId="1076"/>
            <ac:spMk id="48" creationId="{79472FBF-4DC2-4939-ADF5-285CBAB96AB9}"/>
          </ac:spMkLst>
        </pc:spChg>
        <pc:spChg chg="del">
          <ac:chgData name="塩川 和也" userId="39f0702c-b30a-4f15-b4da-77fc4aed6640" providerId="ADAL" clId="{383D7650-28D1-456F-BA8A-B8D2865E5D7F}" dt="2021-05-18T06:52:24.043" v="6982" actId="478"/>
          <ac:spMkLst>
            <pc:docMk/>
            <pc:sldMk cId="3729774284" sldId="1076"/>
            <ac:spMk id="49" creationId="{199B9D67-F6E4-4D82-A6A1-B956D2EFF896}"/>
          </ac:spMkLst>
        </pc:spChg>
        <pc:spChg chg="add mod">
          <ac:chgData name="塩川 和也" userId="39f0702c-b30a-4f15-b4da-77fc4aed6640" providerId="ADAL" clId="{383D7650-28D1-456F-BA8A-B8D2865E5D7F}" dt="2021-05-18T07:47:13.309" v="9563" actId="14861"/>
          <ac:spMkLst>
            <pc:docMk/>
            <pc:sldMk cId="3729774284" sldId="1076"/>
            <ac:spMk id="53" creationId="{5843D1BB-AD81-4E97-BC9B-874724D336EC}"/>
          </ac:spMkLst>
        </pc:spChg>
        <pc:spChg chg="mod">
          <ac:chgData name="塩川 和也" userId="39f0702c-b30a-4f15-b4da-77fc4aed6640" providerId="ADAL" clId="{383D7650-28D1-456F-BA8A-B8D2865E5D7F}" dt="2021-05-18T06:39:13.731" v="6471"/>
          <ac:spMkLst>
            <pc:docMk/>
            <pc:sldMk cId="3729774284" sldId="1076"/>
            <ac:spMk id="55" creationId="{BCF98B8C-A020-43AB-AB7B-86584392927C}"/>
          </ac:spMkLst>
        </pc:spChg>
        <pc:spChg chg="add mod">
          <ac:chgData name="塩川 和也" userId="39f0702c-b30a-4f15-b4da-77fc4aed6640" providerId="ADAL" clId="{383D7650-28D1-456F-BA8A-B8D2865E5D7F}" dt="2021-05-18T07:07:01.919" v="7009" actId="571"/>
          <ac:spMkLst>
            <pc:docMk/>
            <pc:sldMk cId="3729774284" sldId="1076"/>
            <ac:spMk id="58" creationId="{0CC4F319-0B51-4598-93B4-7819CE021EF8}"/>
          </ac:spMkLst>
        </pc:spChg>
        <pc:spChg chg="add mod">
          <ac:chgData name="塩川 和也" userId="39f0702c-b30a-4f15-b4da-77fc4aed6640" providerId="ADAL" clId="{383D7650-28D1-456F-BA8A-B8D2865E5D7F}" dt="2021-05-18T07:47:11.845" v="9562" actId="14861"/>
          <ac:spMkLst>
            <pc:docMk/>
            <pc:sldMk cId="3729774284" sldId="1076"/>
            <ac:spMk id="60" creationId="{5F1665FC-0E5B-45C6-9228-310206953907}"/>
          </ac:spMkLst>
        </pc:spChg>
        <pc:spChg chg="mod">
          <ac:chgData name="塩川 和也" userId="39f0702c-b30a-4f15-b4da-77fc4aed6640" providerId="ADAL" clId="{383D7650-28D1-456F-BA8A-B8D2865E5D7F}" dt="2021-05-18T07:07:42.754" v="7013"/>
          <ac:spMkLst>
            <pc:docMk/>
            <pc:sldMk cId="3729774284" sldId="1076"/>
            <ac:spMk id="66" creationId="{2431348E-197F-44AD-9C5E-2CC7170A63DE}"/>
          </ac:spMkLst>
        </pc:spChg>
        <pc:spChg chg="mod">
          <ac:chgData name="塩川 和也" userId="39f0702c-b30a-4f15-b4da-77fc4aed6640" providerId="ADAL" clId="{383D7650-28D1-456F-BA8A-B8D2865E5D7F}" dt="2021-05-18T07:07:42.754" v="7013"/>
          <ac:spMkLst>
            <pc:docMk/>
            <pc:sldMk cId="3729774284" sldId="1076"/>
            <ac:spMk id="70" creationId="{EB5BE309-8EA3-41D8-869D-2CE9DBF141B3}"/>
          </ac:spMkLst>
        </pc:spChg>
        <pc:spChg chg="del">
          <ac:chgData name="塩川 和也" userId="39f0702c-b30a-4f15-b4da-77fc4aed6640" providerId="ADAL" clId="{383D7650-28D1-456F-BA8A-B8D2865E5D7F}" dt="2021-05-18T07:16:18.515" v="7253" actId="478"/>
          <ac:spMkLst>
            <pc:docMk/>
            <pc:sldMk cId="3729774284" sldId="1076"/>
            <ac:spMk id="71" creationId="{B4D26DFF-F982-4216-9066-3E0547E017C6}"/>
          </ac:spMkLst>
        </pc:spChg>
        <pc:spChg chg="add del mod">
          <ac:chgData name="塩川 和也" userId="39f0702c-b30a-4f15-b4da-77fc4aed6640" providerId="ADAL" clId="{383D7650-28D1-456F-BA8A-B8D2865E5D7F}" dt="2021-05-18T07:09:15.307" v="7213"/>
          <ac:spMkLst>
            <pc:docMk/>
            <pc:sldMk cId="3729774284" sldId="1076"/>
            <ac:spMk id="72" creationId="{9AC77452-2360-4FFA-B5C3-800B973FF3C8}"/>
          </ac:spMkLst>
        </pc:spChg>
        <pc:spChg chg="mod">
          <ac:chgData name="塩川 和也" userId="39f0702c-b30a-4f15-b4da-77fc4aed6640" providerId="ADAL" clId="{383D7650-28D1-456F-BA8A-B8D2865E5D7F}" dt="2021-05-18T07:09:13.511" v="7212"/>
          <ac:spMkLst>
            <pc:docMk/>
            <pc:sldMk cId="3729774284" sldId="1076"/>
            <ac:spMk id="74" creationId="{C092F59E-9429-4A79-A9CE-BD2DD6814AD9}"/>
          </ac:spMkLst>
        </pc:spChg>
        <pc:spChg chg="mod">
          <ac:chgData name="塩川 和也" userId="39f0702c-b30a-4f15-b4da-77fc4aed6640" providerId="ADAL" clId="{383D7650-28D1-456F-BA8A-B8D2865E5D7F}" dt="2021-05-18T07:09:13.511" v="7212"/>
          <ac:spMkLst>
            <pc:docMk/>
            <pc:sldMk cId="3729774284" sldId="1076"/>
            <ac:spMk id="75" creationId="{315B6747-1962-43E8-92E2-46E83834461C}"/>
          </ac:spMkLst>
        </pc:spChg>
        <pc:spChg chg="add del mod">
          <ac:chgData name="塩川 和也" userId="39f0702c-b30a-4f15-b4da-77fc4aed6640" providerId="ADAL" clId="{383D7650-28D1-456F-BA8A-B8D2865E5D7F}" dt="2021-05-18T07:40:48.124" v="8890" actId="478"/>
          <ac:spMkLst>
            <pc:docMk/>
            <pc:sldMk cId="3729774284" sldId="1076"/>
            <ac:spMk id="76" creationId="{F7B6AFD3-5B80-461A-97CA-BE6A412C9AC2}"/>
          </ac:spMkLst>
        </pc:spChg>
        <pc:spChg chg="add mod">
          <ac:chgData name="塩川 和也" userId="39f0702c-b30a-4f15-b4da-77fc4aed6640" providerId="ADAL" clId="{383D7650-28D1-456F-BA8A-B8D2865E5D7F}" dt="2021-05-18T07:09:31.817" v="7218" actId="14100"/>
          <ac:spMkLst>
            <pc:docMk/>
            <pc:sldMk cId="3729774284" sldId="1076"/>
            <ac:spMk id="77" creationId="{83278104-1D68-47A9-8E89-C593361C7F19}"/>
          </ac:spMkLst>
        </pc:spChg>
        <pc:spChg chg="add mod">
          <ac:chgData name="塩川 和也" userId="39f0702c-b30a-4f15-b4da-77fc4aed6640" providerId="ADAL" clId="{383D7650-28D1-456F-BA8A-B8D2865E5D7F}" dt="2021-05-18T07:47:05.063" v="9557" actId="14861"/>
          <ac:spMkLst>
            <pc:docMk/>
            <pc:sldMk cId="3729774284" sldId="1076"/>
            <ac:spMk id="78" creationId="{61723C0D-ADD9-4DE3-843F-DAF54943CC3F}"/>
          </ac:spMkLst>
        </pc:spChg>
        <pc:spChg chg="add mod">
          <ac:chgData name="塩川 和也" userId="39f0702c-b30a-4f15-b4da-77fc4aed6640" providerId="ADAL" clId="{383D7650-28D1-456F-BA8A-B8D2865E5D7F}" dt="2021-05-18T07:10:52.821" v="7235" actId="1035"/>
          <ac:spMkLst>
            <pc:docMk/>
            <pc:sldMk cId="3729774284" sldId="1076"/>
            <ac:spMk id="79" creationId="{7D10852C-4485-4D15-84AD-7376D64DE980}"/>
          </ac:spMkLst>
        </pc:spChg>
        <pc:spChg chg="add mod">
          <ac:chgData name="塩川 和也" userId="39f0702c-b30a-4f15-b4da-77fc4aed6640" providerId="ADAL" clId="{383D7650-28D1-456F-BA8A-B8D2865E5D7F}" dt="2021-05-18T07:26:08.125" v="8226" actId="1035"/>
          <ac:spMkLst>
            <pc:docMk/>
            <pc:sldMk cId="3729774284" sldId="1076"/>
            <ac:spMk id="87" creationId="{4C97C969-2103-40FE-B1BE-F80D0F5DD625}"/>
          </ac:spMkLst>
        </pc:spChg>
        <pc:spChg chg="add mod ord">
          <ac:chgData name="塩川 和也" userId="39f0702c-b30a-4f15-b4da-77fc4aed6640" providerId="ADAL" clId="{383D7650-28D1-456F-BA8A-B8D2865E5D7F}" dt="2021-05-18T07:47:16.633" v="9565" actId="14861"/>
          <ac:spMkLst>
            <pc:docMk/>
            <pc:sldMk cId="3729774284" sldId="1076"/>
            <ac:spMk id="88" creationId="{8AC2B308-082C-4474-8C79-364A11A3C767}"/>
          </ac:spMkLst>
        </pc:spChg>
        <pc:spChg chg="add mod">
          <ac:chgData name="塩川 和也" userId="39f0702c-b30a-4f15-b4da-77fc4aed6640" providerId="ADAL" clId="{383D7650-28D1-456F-BA8A-B8D2865E5D7F}" dt="2021-05-18T07:47:18.076" v="9566" actId="14861"/>
          <ac:spMkLst>
            <pc:docMk/>
            <pc:sldMk cId="3729774284" sldId="1076"/>
            <ac:spMk id="89" creationId="{0AB3A7F0-B4C5-4105-B42A-B955E0376726}"/>
          </ac:spMkLst>
        </pc:spChg>
        <pc:spChg chg="add del mod">
          <ac:chgData name="塩川 和也" userId="39f0702c-b30a-4f15-b4da-77fc4aed6640" providerId="ADAL" clId="{383D7650-28D1-456F-BA8A-B8D2865E5D7F}" dt="2021-05-18T07:37:13.429" v="8584" actId="478"/>
          <ac:spMkLst>
            <pc:docMk/>
            <pc:sldMk cId="3729774284" sldId="1076"/>
            <ac:spMk id="90" creationId="{86C27AF1-910B-4F33-B3FC-1C1292374417}"/>
          </ac:spMkLst>
        </pc:spChg>
        <pc:spChg chg="add mod">
          <ac:chgData name="塩川 和也" userId="39f0702c-b30a-4f15-b4da-77fc4aed6640" providerId="ADAL" clId="{383D7650-28D1-456F-BA8A-B8D2865E5D7F}" dt="2021-05-18T07:46:38.227" v="9548" actId="1076"/>
          <ac:spMkLst>
            <pc:docMk/>
            <pc:sldMk cId="3729774284" sldId="1076"/>
            <ac:spMk id="91" creationId="{34EFAAF7-7BB2-4AAA-8849-71BA7B173F96}"/>
          </ac:spMkLst>
        </pc:spChg>
        <pc:spChg chg="add mod">
          <ac:chgData name="塩川 和也" userId="39f0702c-b30a-4f15-b4da-77fc4aed6640" providerId="ADAL" clId="{383D7650-28D1-456F-BA8A-B8D2865E5D7F}" dt="2021-05-18T07:41:53.743" v="8900" actId="164"/>
          <ac:spMkLst>
            <pc:docMk/>
            <pc:sldMk cId="3729774284" sldId="1076"/>
            <ac:spMk id="92" creationId="{9DB26AE7-A4F6-4111-957A-6DC31D46C2D8}"/>
          </ac:spMkLst>
        </pc:spChg>
        <pc:spChg chg="add mod">
          <ac:chgData name="塩川 和也" userId="39f0702c-b30a-4f15-b4da-77fc4aed6640" providerId="ADAL" clId="{383D7650-28D1-456F-BA8A-B8D2865E5D7F}" dt="2021-05-18T07:47:08.792" v="9560" actId="14861"/>
          <ac:spMkLst>
            <pc:docMk/>
            <pc:sldMk cId="3729774284" sldId="1076"/>
            <ac:spMk id="94" creationId="{CFD25963-57BD-4687-A893-C7E1577AD68B}"/>
          </ac:spMkLst>
        </pc:spChg>
        <pc:spChg chg="add mod">
          <ac:chgData name="塩川 和也" userId="39f0702c-b30a-4f15-b4da-77fc4aed6640" providerId="ADAL" clId="{383D7650-28D1-456F-BA8A-B8D2865E5D7F}" dt="2021-05-18T07:47:07.739" v="9559" actId="14861"/>
          <ac:spMkLst>
            <pc:docMk/>
            <pc:sldMk cId="3729774284" sldId="1076"/>
            <ac:spMk id="95" creationId="{ECBBDB80-8CE1-4546-963E-57618BB44807}"/>
          </ac:spMkLst>
        </pc:spChg>
        <pc:spChg chg="add mod">
          <ac:chgData name="塩川 和也" userId="39f0702c-b30a-4f15-b4da-77fc4aed6640" providerId="ADAL" clId="{383D7650-28D1-456F-BA8A-B8D2865E5D7F}" dt="2021-05-18T07:50:49.422" v="9944"/>
          <ac:spMkLst>
            <pc:docMk/>
            <pc:sldMk cId="3729774284" sldId="1076"/>
            <ac:spMk id="98" creationId="{20CB05DC-27D5-4393-BA96-EB762A012A2E}"/>
          </ac:spMkLst>
        </pc:spChg>
        <pc:grpChg chg="del">
          <ac:chgData name="塩川 和也" userId="39f0702c-b30a-4f15-b4da-77fc4aed6640" providerId="ADAL" clId="{383D7650-28D1-456F-BA8A-B8D2865E5D7F}" dt="2021-05-18T06:52:24.043" v="6982" actId="478"/>
          <ac:grpSpMkLst>
            <pc:docMk/>
            <pc:sldMk cId="3729774284" sldId="1076"/>
            <ac:grpSpMk id="8" creationId="{84BB0A98-CDED-4776-9B14-50CBDC214693}"/>
          </ac:grpSpMkLst>
        </pc:grpChg>
        <pc:grpChg chg="del">
          <ac:chgData name="塩川 和也" userId="39f0702c-b30a-4f15-b4da-77fc4aed6640" providerId="ADAL" clId="{383D7650-28D1-456F-BA8A-B8D2865E5D7F}" dt="2021-05-18T06:52:24.043" v="6982" actId="478"/>
          <ac:grpSpMkLst>
            <pc:docMk/>
            <pc:sldMk cId="3729774284" sldId="1076"/>
            <ac:grpSpMk id="27" creationId="{FA858C13-BFFF-4930-B0C2-FCBD0C8306B9}"/>
          </ac:grpSpMkLst>
        </pc:grpChg>
        <pc:grpChg chg="add mod">
          <ac:chgData name="塩川 和也" userId="39f0702c-b30a-4f15-b4da-77fc4aed6640" providerId="ADAL" clId="{383D7650-28D1-456F-BA8A-B8D2865E5D7F}" dt="2021-05-18T07:08:20.431" v="7020" actId="1076"/>
          <ac:grpSpMkLst>
            <pc:docMk/>
            <pc:sldMk cId="3729774284" sldId="1076"/>
            <ac:grpSpMk id="63" creationId="{A48B401F-A546-4369-B4C8-9A925EA6BBA1}"/>
          </ac:grpSpMkLst>
        </pc:grpChg>
        <pc:grpChg chg="add del mod">
          <ac:chgData name="塩川 和也" userId="39f0702c-b30a-4f15-b4da-77fc4aed6640" providerId="ADAL" clId="{383D7650-28D1-456F-BA8A-B8D2865E5D7F}" dt="2021-05-18T07:09:15.307" v="7213"/>
          <ac:grpSpMkLst>
            <pc:docMk/>
            <pc:sldMk cId="3729774284" sldId="1076"/>
            <ac:grpSpMk id="73" creationId="{AF78508A-2ACF-4D30-A2AD-06BC71B790EE}"/>
          </ac:grpSpMkLst>
        </pc:grpChg>
        <pc:grpChg chg="add mod">
          <ac:chgData name="塩川 和也" userId="39f0702c-b30a-4f15-b4da-77fc4aed6640" providerId="ADAL" clId="{383D7650-28D1-456F-BA8A-B8D2865E5D7F}" dt="2021-05-18T07:46:38.227" v="9548" actId="1076"/>
          <ac:grpSpMkLst>
            <pc:docMk/>
            <pc:sldMk cId="3729774284" sldId="1076"/>
            <ac:grpSpMk id="93" creationId="{DB686F6D-44A1-4026-A263-4F5C9B9ACE08}"/>
          </ac:grpSpMkLst>
        </pc:grpChg>
        <pc:picChg chg="del">
          <ac:chgData name="塩川 和也" userId="39f0702c-b30a-4f15-b4da-77fc4aed6640" providerId="ADAL" clId="{383D7650-28D1-456F-BA8A-B8D2865E5D7F}" dt="2021-05-18T06:53:02.326" v="6988" actId="478"/>
          <ac:picMkLst>
            <pc:docMk/>
            <pc:sldMk cId="3729774284" sldId="1076"/>
            <ac:picMk id="5" creationId="{E8447283-E396-4E9B-B8E5-716C4D864646}"/>
          </ac:picMkLst>
        </pc:picChg>
        <pc:picChg chg="del">
          <ac:chgData name="塩川 和也" userId="39f0702c-b30a-4f15-b4da-77fc4aed6640" providerId="ADAL" clId="{383D7650-28D1-456F-BA8A-B8D2865E5D7F}" dt="2021-05-18T07:16:18.515" v="7253" actId="478"/>
          <ac:picMkLst>
            <pc:docMk/>
            <pc:sldMk cId="3729774284" sldId="1076"/>
            <ac:picMk id="6" creationId="{EAD170FB-CEFB-41E5-AA03-B0E4036D9FEE}"/>
          </ac:picMkLst>
        </pc:picChg>
        <pc:picChg chg="add mod">
          <ac:chgData name="塩川 和也" userId="39f0702c-b30a-4f15-b4da-77fc4aed6640" providerId="ADAL" clId="{383D7650-28D1-456F-BA8A-B8D2865E5D7F}" dt="2021-05-18T07:47:10.442" v="9561" actId="14861"/>
          <ac:picMkLst>
            <pc:docMk/>
            <pc:sldMk cId="3729774284" sldId="1076"/>
            <ac:picMk id="9" creationId="{8E163885-3F0D-44A7-AC6F-571A8A8371D7}"/>
          </ac:picMkLst>
        </pc:picChg>
        <pc:picChg chg="add mod ord">
          <ac:chgData name="塩川 和也" userId="39f0702c-b30a-4f15-b4da-77fc4aed6640" providerId="ADAL" clId="{383D7650-28D1-456F-BA8A-B8D2865E5D7F}" dt="2021-05-18T07:46:59.640" v="9554" actId="14861"/>
          <ac:picMkLst>
            <pc:docMk/>
            <pc:sldMk cId="3729774284" sldId="1076"/>
            <ac:picMk id="11" creationId="{71120973-3B60-4CCF-9133-76DFBDA2CE9B}"/>
          </ac:picMkLst>
        </pc:picChg>
        <pc:picChg chg="add mod">
          <ac:chgData name="塩川 和也" userId="39f0702c-b30a-4f15-b4da-77fc4aed6640" providerId="ADAL" clId="{383D7650-28D1-456F-BA8A-B8D2865E5D7F}" dt="2021-05-18T07:47:03.726" v="9556" actId="14861"/>
          <ac:picMkLst>
            <pc:docMk/>
            <pc:sldMk cId="3729774284" sldId="1076"/>
            <ac:picMk id="14" creationId="{B83894C6-24C5-4505-80F9-6F98B71A8E04}"/>
          </ac:picMkLst>
        </pc:picChg>
        <pc:picChg chg="del">
          <ac:chgData name="塩川 和也" userId="39f0702c-b30a-4f15-b4da-77fc4aed6640" providerId="ADAL" clId="{383D7650-28D1-456F-BA8A-B8D2865E5D7F}" dt="2021-05-18T06:52:24.043" v="6982" actId="478"/>
          <ac:picMkLst>
            <pc:docMk/>
            <pc:sldMk cId="3729774284" sldId="1076"/>
            <ac:picMk id="25" creationId="{79D1B6CE-1226-4E00-9EF3-CFC87D4A140E}"/>
          </ac:picMkLst>
        </pc:picChg>
        <pc:picChg chg="add mod ord">
          <ac:chgData name="塩川 和也" userId="39f0702c-b30a-4f15-b4da-77fc4aed6640" providerId="ADAL" clId="{383D7650-28D1-456F-BA8A-B8D2865E5D7F}" dt="2021-05-18T07:47:14.495" v="9564" actId="14861"/>
          <ac:picMkLst>
            <pc:docMk/>
            <pc:sldMk cId="3729774284" sldId="1076"/>
            <ac:picMk id="26" creationId="{5047E5B8-5C5E-40DD-9B7F-157E1EF7E289}"/>
          </ac:picMkLst>
        </pc:picChg>
        <pc:picChg chg="add mod">
          <ac:chgData name="塩川 和也" userId="39f0702c-b30a-4f15-b4da-77fc4aed6640" providerId="ADAL" clId="{383D7650-28D1-456F-BA8A-B8D2865E5D7F}" dt="2021-05-18T07:20:39.693" v="7701" actId="1076"/>
          <ac:picMkLst>
            <pc:docMk/>
            <pc:sldMk cId="3729774284" sldId="1076"/>
            <ac:picMk id="31" creationId="{81C8521E-C688-4454-91A2-33F5ADC9AE82}"/>
          </ac:picMkLst>
        </pc:picChg>
        <pc:picChg chg="add del mod">
          <ac:chgData name="塩川 和也" userId="39f0702c-b30a-4f15-b4da-77fc4aed6640" providerId="ADAL" clId="{383D7650-28D1-456F-BA8A-B8D2865E5D7F}" dt="2021-05-18T07:02:36.793" v="6995" actId="478"/>
          <ac:picMkLst>
            <pc:docMk/>
            <pc:sldMk cId="3729774284" sldId="1076"/>
            <ac:picMk id="51" creationId="{51C8A3E9-CCB7-43F0-954E-EF990255E70E}"/>
          </ac:picMkLst>
        </pc:picChg>
        <pc:picChg chg="add del mod modCrop">
          <ac:chgData name="塩川 和也" userId="39f0702c-b30a-4f15-b4da-77fc4aed6640" providerId="ADAL" clId="{383D7650-28D1-456F-BA8A-B8D2865E5D7F}" dt="2021-05-18T07:06:08.127" v="7003" actId="478"/>
          <ac:picMkLst>
            <pc:docMk/>
            <pc:sldMk cId="3729774284" sldId="1076"/>
            <ac:picMk id="52" creationId="{A861A8DE-8E76-4BED-97F7-302F72B03847}"/>
          </ac:picMkLst>
        </pc:picChg>
        <pc:picChg chg="add mod">
          <ac:chgData name="塩川 和也" userId="39f0702c-b30a-4f15-b4da-77fc4aed6640" providerId="ADAL" clId="{383D7650-28D1-456F-BA8A-B8D2865E5D7F}" dt="2021-05-18T07:12:41.731" v="7247" actId="1076"/>
          <ac:picMkLst>
            <pc:docMk/>
            <pc:sldMk cId="3729774284" sldId="1076"/>
            <ac:picMk id="81" creationId="{3791F82C-36FC-4587-B1AB-A1E97003BF88}"/>
          </ac:picMkLst>
        </pc:picChg>
        <pc:picChg chg="add del mod">
          <ac:chgData name="塩川 和也" userId="39f0702c-b30a-4f15-b4da-77fc4aed6640" providerId="ADAL" clId="{383D7650-28D1-456F-BA8A-B8D2865E5D7F}" dt="2021-05-18T07:21:00.980" v="7707"/>
          <ac:picMkLst>
            <pc:docMk/>
            <pc:sldMk cId="3729774284" sldId="1076"/>
            <ac:picMk id="82" creationId="{3BBF0176-FD2A-4CE1-8926-9E488C19404C}"/>
          </ac:picMkLst>
        </pc:picChg>
        <pc:picChg chg="add mod ord">
          <ac:chgData name="塩川 和也" userId="39f0702c-b30a-4f15-b4da-77fc4aed6640" providerId="ADAL" clId="{383D7650-28D1-456F-BA8A-B8D2865E5D7F}" dt="2021-05-18T07:21:36.549" v="7711" actId="166"/>
          <ac:picMkLst>
            <pc:docMk/>
            <pc:sldMk cId="3729774284" sldId="1076"/>
            <ac:picMk id="83" creationId="{DBB61136-5571-41E8-BF1C-D48CABEEAD28}"/>
          </ac:picMkLst>
        </pc:picChg>
        <pc:picChg chg="add del mod">
          <ac:chgData name="塩川 和也" userId="39f0702c-b30a-4f15-b4da-77fc4aed6640" providerId="ADAL" clId="{383D7650-28D1-456F-BA8A-B8D2865E5D7F}" dt="2021-05-18T07:24:20.386" v="8200" actId="478"/>
          <ac:picMkLst>
            <pc:docMk/>
            <pc:sldMk cId="3729774284" sldId="1076"/>
            <ac:picMk id="84" creationId="{9803544A-1472-46E5-820A-20253ECF49EB}"/>
          </ac:picMkLst>
        </pc:picChg>
        <pc:picChg chg="add mod">
          <ac:chgData name="塩川 和也" userId="39f0702c-b30a-4f15-b4da-77fc4aed6640" providerId="ADAL" clId="{383D7650-28D1-456F-BA8A-B8D2865E5D7F}" dt="2021-05-18T07:47:19.876" v="9567" actId="14861"/>
          <ac:picMkLst>
            <pc:docMk/>
            <pc:sldMk cId="3729774284" sldId="1076"/>
            <ac:picMk id="86" creationId="{D6A00CBE-AFB8-4BC7-ACED-19A1F271D4F8}"/>
          </ac:picMkLst>
        </pc:picChg>
        <pc:picChg chg="add mod">
          <ac:chgData name="塩川 和也" userId="39f0702c-b30a-4f15-b4da-77fc4aed6640" providerId="ADAL" clId="{383D7650-28D1-456F-BA8A-B8D2865E5D7F}" dt="2021-05-18T07:46:12.816" v="9544" actId="1076"/>
          <ac:picMkLst>
            <pc:docMk/>
            <pc:sldMk cId="3729774284" sldId="1076"/>
            <ac:picMk id="96" creationId="{252CC914-5982-4AC7-99FB-8DB326851831}"/>
          </ac:picMkLst>
        </pc:picChg>
        <pc:picChg chg="add del mod">
          <ac:chgData name="塩川 和也" userId="39f0702c-b30a-4f15-b4da-77fc4aed6640" providerId="ADAL" clId="{383D7650-28D1-456F-BA8A-B8D2865E5D7F}" dt="2021-05-18T07:46:40.985" v="9552" actId="1076"/>
          <ac:picMkLst>
            <pc:docMk/>
            <pc:sldMk cId="3729774284" sldId="1076"/>
            <ac:picMk id="97" creationId="{89241799-AA20-43E4-B34F-C4C2E38C340F}"/>
          </ac:picMkLst>
        </pc:picChg>
        <pc:cxnChg chg="del mod">
          <ac:chgData name="塩川 和也" userId="39f0702c-b30a-4f15-b4da-77fc4aed6640" providerId="ADAL" clId="{383D7650-28D1-456F-BA8A-B8D2865E5D7F}" dt="2021-05-18T06:52:24.043" v="6982" actId="478"/>
          <ac:cxnSpMkLst>
            <pc:docMk/>
            <pc:sldMk cId="3729774284" sldId="1076"/>
            <ac:cxnSpMk id="29" creationId="{772388CD-610C-4330-9824-86208BD2753A}"/>
          </ac:cxnSpMkLst>
        </pc:cxnChg>
        <pc:cxnChg chg="add mod">
          <ac:chgData name="塩川 和也" userId="39f0702c-b30a-4f15-b4da-77fc4aed6640" providerId="ADAL" clId="{383D7650-28D1-456F-BA8A-B8D2865E5D7F}" dt="2021-05-18T07:47:02.684" v="9555" actId="14861"/>
          <ac:cxnSpMkLst>
            <pc:docMk/>
            <pc:sldMk cId="3729774284" sldId="1076"/>
            <ac:cxnSpMk id="80" creationId="{02FB2AFB-B149-4547-9FF9-00EBCD29937E}"/>
          </ac:cxnSpMkLst>
        </pc:cxnChg>
      </pc:sldChg>
    </pc:docChg>
  </pc:docChgLst>
  <pc:docChgLst>
    <pc:chgData name="塩川 和也" userId="39f0702c-b30a-4f15-b4da-77fc4aed6640" providerId="ADAL" clId="{C269D097-9B86-4ED9-B32A-B1A3A5DBE4E2}"/>
    <pc:docChg chg="delSld modSld modSection">
      <pc:chgData name="塩川 和也" userId="39f0702c-b30a-4f15-b4da-77fc4aed6640" providerId="ADAL" clId="{C269D097-9B86-4ED9-B32A-B1A3A5DBE4E2}" dt="2021-09-17T09:15:18.635" v="210" actId="164"/>
      <pc:docMkLst>
        <pc:docMk/>
      </pc:docMkLst>
      <pc:sldChg chg="addSp delSp modSp">
        <pc:chgData name="塩川 和也" userId="39f0702c-b30a-4f15-b4da-77fc4aed6640" providerId="ADAL" clId="{C269D097-9B86-4ED9-B32A-B1A3A5DBE4E2}" dt="2021-09-17T09:15:18.635" v="210" actId="164"/>
        <pc:sldMkLst>
          <pc:docMk/>
          <pc:sldMk cId="4174863952" sldId="256"/>
        </pc:sldMkLst>
        <pc:spChg chg="mod topLvl">
          <ac:chgData name="塩川 和也" userId="39f0702c-b30a-4f15-b4da-77fc4aed6640" providerId="ADAL" clId="{C269D097-9B86-4ED9-B32A-B1A3A5DBE4E2}" dt="2021-09-17T09:15:18.635" v="210" actId="164"/>
          <ac:spMkLst>
            <pc:docMk/>
            <pc:sldMk cId="4174863952" sldId="256"/>
            <ac:spMk id="217" creationId="{B2156187-9311-4495-AF30-B6C192326E01}"/>
          </ac:spMkLst>
        </pc:spChg>
        <pc:spChg chg="mod">
          <ac:chgData name="塩川 和也" userId="39f0702c-b30a-4f15-b4da-77fc4aed6640" providerId="ADAL" clId="{C269D097-9B86-4ED9-B32A-B1A3A5DBE4E2}" dt="2021-09-17T09:15:13.473" v="209" actId="165"/>
          <ac:spMkLst>
            <pc:docMk/>
            <pc:sldMk cId="4174863952" sldId="256"/>
            <ac:spMk id="219" creationId="{23068105-1EA1-409F-AD23-7CE9E5E6BB99}"/>
          </ac:spMkLst>
        </pc:spChg>
        <pc:spChg chg="mod">
          <ac:chgData name="塩川 和也" userId="39f0702c-b30a-4f15-b4da-77fc4aed6640" providerId="ADAL" clId="{C269D097-9B86-4ED9-B32A-B1A3A5DBE4E2}" dt="2021-09-17T09:15:13.473" v="209" actId="165"/>
          <ac:spMkLst>
            <pc:docMk/>
            <pc:sldMk cId="4174863952" sldId="256"/>
            <ac:spMk id="220" creationId="{CDA97896-3811-4506-AE22-5EA7725B1F00}"/>
          </ac:spMkLst>
        </pc:spChg>
        <pc:grpChg chg="add mod">
          <ac:chgData name="塩川 和也" userId="39f0702c-b30a-4f15-b4da-77fc4aed6640" providerId="ADAL" clId="{C269D097-9B86-4ED9-B32A-B1A3A5DBE4E2}" dt="2021-09-17T09:15:18.635" v="210" actId="164"/>
          <ac:grpSpMkLst>
            <pc:docMk/>
            <pc:sldMk cId="4174863952" sldId="256"/>
            <ac:grpSpMk id="3" creationId="{DC406F25-A8D6-4C56-9CFD-1D70C4DB299F}"/>
          </ac:grpSpMkLst>
        </pc:grpChg>
        <pc:grpChg chg="del">
          <ac:chgData name="塩川 和也" userId="39f0702c-b30a-4f15-b4da-77fc4aed6640" providerId="ADAL" clId="{C269D097-9B86-4ED9-B32A-B1A3A5DBE4E2}" dt="2021-09-17T09:15:13.473" v="209" actId="165"/>
          <ac:grpSpMkLst>
            <pc:docMk/>
            <pc:sldMk cId="4174863952" sldId="256"/>
            <ac:grpSpMk id="215" creationId="{DC9AD2A8-F4C0-43D1-A61B-C87911B4ADDC}"/>
          </ac:grpSpMkLst>
        </pc:grpChg>
        <pc:grpChg chg="mod topLvl">
          <ac:chgData name="塩川 和也" userId="39f0702c-b30a-4f15-b4da-77fc4aed6640" providerId="ADAL" clId="{C269D097-9B86-4ED9-B32A-B1A3A5DBE4E2}" dt="2021-09-17T09:15:13.473" v="209" actId="165"/>
          <ac:grpSpMkLst>
            <pc:docMk/>
            <pc:sldMk cId="4174863952" sldId="256"/>
            <ac:grpSpMk id="218" creationId="{EDB9EF93-9076-43AD-AC12-2B3AFCC48D49}"/>
          </ac:grpSpMkLst>
        </pc:grpChg>
        <pc:picChg chg="mod">
          <ac:chgData name="塩川 和也" userId="39f0702c-b30a-4f15-b4da-77fc4aed6640" providerId="ADAL" clId="{C269D097-9B86-4ED9-B32A-B1A3A5DBE4E2}" dt="2021-09-17T09:15:18.635" v="210" actId="164"/>
          <ac:picMkLst>
            <pc:docMk/>
            <pc:sldMk cId="4174863952" sldId="256"/>
            <ac:picMk id="216" creationId="{087AE634-2622-4E59-AEC3-EB89B3F8742A}"/>
          </ac:picMkLst>
        </pc:picChg>
      </pc:sldChg>
      <pc:sldChg chg="modSp mod">
        <pc:chgData name="塩川 和也" userId="39f0702c-b30a-4f15-b4da-77fc4aed6640" providerId="ADAL" clId="{C269D097-9B86-4ED9-B32A-B1A3A5DBE4E2}" dt="2021-08-19T10:59:03.183" v="208"/>
        <pc:sldMkLst>
          <pc:docMk/>
          <pc:sldMk cId="878387525" sldId="263"/>
        </pc:sldMkLst>
        <pc:spChg chg="mod">
          <ac:chgData name="塩川 和也" userId="39f0702c-b30a-4f15-b4da-77fc4aed6640" providerId="ADAL" clId="{C269D097-9B86-4ED9-B32A-B1A3A5DBE4E2}" dt="2021-08-19T10:59:03.183" v="208"/>
          <ac:spMkLst>
            <pc:docMk/>
            <pc:sldMk cId="878387525" sldId="263"/>
            <ac:spMk id="199" creationId="{148509F2-ECC7-4F2A-8038-78B026DDE55C}"/>
          </ac:spMkLst>
        </pc:spChg>
      </pc:sldChg>
      <pc:sldChg chg="del">
        <pc:chgData name="塩川 和也" userId="39f0702c-b30a-4f15-b4da-77fc4aed6640" providerId="ADAL" clId="{C269D097-9B86-4ED9-B32A-B1A3A5DBE4E2}" dt="2021-08-19T10:55:03.329" v="194" actId="2696"/>
        <pc:sldMkLst>
          <pc:docMk/>
          <pc:sldMk cId="2883774717" sldId="264"/>
        </pc:sldMkLst>
      </pc:sldChg>
      <pc:sldChg chg="del">
        <pc:chgData name="塩川 和也" userId="39f0702c-b30a-4f15-b4da-77fc4aed6640" providerId="ADAL" clId="{C269D097-9B86-4ED9-B32A-B1A3A5DBE4E2}" dt="2021-08-19T10:55:03.329" v="194" actId="2696"/>
        <pc:sldMkLst>
          <pc:docMk/>
          <pc:sldMk cId="942115481" sldId="265"/>
        </pc:sldMkLst>
      </pc:sldChg>
      <pc:sldChg chg="del">
        <pc:chgData name="塩川 和也" userId="39f0702c-b30a-4f15-b4da-77fc4aed6640" providerId="ADAL" clId="{C269D097-9B86-4ED9-B32A-B1A3A5DBE4E2}" dt="2021-08-19T10:55:03.329" v="194" actId="2696"/>
        <pc:sldMkLst>
          <pc:docMk/>
          <pc:sldMk cId="3996884283" sldId="266"/>
        </pc:sldMkLst>
      </pc:sldChg>
      <pc:sldChg chg="del">
        <pc:chgData name="塩川 和也" userId="39f0702c-b30a-4f15-b4da-77fc4aed6640" providerId="ADAL" clId="{C269D097-9B86-4ED9-B32A-B1A3A5DBE4E2}" dt="2021-08-19T10:55:03.329" v="194" actId="2696"/>
        <pc:sldMkLst>
          <pc:docMk/>
          <pc:sldMk cId="3969405665" sldId="267"/>
        </pc:sldMkLst>
      </pc:sldChg>
      <pc:sldChg chg="del">
        <pc:chgData name="塩川 和也" userId="39f0702c-b30a-4f15-b4da-77fc4aed6640" providerId="ADAL" clId="{C269D097-9B86-4ED9-B32A-B1A3A5DBE4E2}" dt="2021-08-19T10:55:03.329" v="194" actId="2696"/>
        <pc:sldMkLst>
          <pc:docMk/>
          <pc:sldMk cId="392181514" sldId="268"/>
        </pc:sldMkLst>
      </pc:sldChg>
    </pc:docChg>
  </pc:docChgLst>
  <pc:docChgLst>
    <pc:chgData name="塩川 和也" userId="39f0702c-b30a-4f15-b4da-77fc4aed6640" providerId="ADAL" clId="{1E362DE5-E1B6-48E6-AD56-CFB183EFE448}"/>
    <pc:docChg chg="undo custSel addSld delSld modSld modSection">
      <pc:chgData name="塩川 和也" userId="39f0702c-b30a-4f15-b4da-77fc4aed6640" providerId="ADAL" clId="{1E362DE5-E1B6-48E6-AD56-CFB183EFE448}" dt="2021-07-06T09:53:04.394" v="725" actId="14100"/>
      <pc:docMkLst>
        <pc:docMk/>
      </pc:docMkLst>
      <pc:sldChg chg="modSp mod">
        <pc:chgData name="塩川 和也" userId="39f0702c-b30a-4f15-b4da-77fc4aed6640" providerId="ADAL" clId="{1E362DE5-E1B6-48E6-AD56-CFB183EFE448}" dt="2021-07-06T09:08:42.301" v="255" actId="14100"/>
        <pc:sldMkLst>
          <pc:docMk/>
          <pc:sldMk cId="1405514397" sldId="437"/>
        </pc:sldMkLst>
        <pc:spChg chg="mod">
          <ac:chgData name="塩川 和也" userId="39f0702c-b30a-4f15-b4da-77fc4aed6640" providerId="ADAL" clId="{1E362DE5-E1B6-48E6-AD56-CFB183EFE448}" dt="2021-07-06T09:08:42.301" v="255" actId="14100"/>
          <ac:spMkLst>
            <pc:docMk/>
            <pc:sldMk cId="1405514397" sldId="437"/>
            <ac:spMk id="40" creationId="{C6E03BAC-171F-4E20-9A70-DD11039BB79A}"/>
          </ac:spMkLst>
        </pc:spChg>
      </pc:sldChg>
      <pc:sldChg chg="addSp modSp mod">
        <pc:chgData name="塩川 和也" userId="39f0702c-b30a-4f15-b4da-77fc4aed6640" providerId="ADAL" clId="{1E362DE5-E1B6-48E6-AD56-CFB183EFE448}" dt="2021-07-06T09:53:04.394" v="725" actId="14100"/>
        <pc:sldMkLst>
          <pc:docMk/>
          <pc:sldMk cId="1366816756" sldId="442"/>
        </pc:sldMkLst>
        <pc:spChg chg="add mod">
          <ac:chgData name="塩川 和也" userId="39f0702c-b30a-4f15-b4da-77fc4aed6640" providerId="ADAL" clId="{1E362DE5-E1B6-48E6-AD56-CFB183EFE448}" dt="2021-07-06T09:49:51.356" v="628" actId="14100"/>
          <ac:spMkLst>
            <pc:docMk/>
            <pc:sldMk cId="1366816756" sldId="442"/>
            <ac:spMk id="30" creationId="{E16EDA52-6679-4CF3-8118-378203F1A0CA}"/>
          </ac:spMkLst>
        </pc:spChg>
        <pc:spChg chg="mod ord">
          <ac:chgData name="塩川 和也" userId="39f0702c-b30a-4f15-b4da-77fc4aed6640" providerId="ADAL" clId="{1E362DE5-E1B6-48E6-AD56-CFB183EFE448}" dt="2021-07-06T09:52:44.307" v="723" actId="164"/>
          <ac:spMkLst>
            <pc:docMk/>
            <pc:sldMk cId="1366816756" sldId="442"/>
            <ac:spMk id="41" creationId="{EC40F333-6CE6-46EC-ABBC-2D65F2B96563}"/>
          </ac:spMkLst>
        </pc:spChg>
        <pc:spChg chg="mod">
          <ac:chgData name="塩川 和也" userId="39f0702c-b30a-4f15-b4da-77fc4aed6640" providerId="ADAL" clId="{1E362DE5-E1B6-48E6-AD56-CFB183EFE448}" dt="2021-07-06T09:51:25.464" v="705"/>
          <ac:spMkLst>
            <pc:docMk/>
            <pc:sldMk cId="1366816756" sldId="442"/>
            <ac:spMk id="51" creationId="{89554474-A5A1-4C90-9DB0-911C2F12235E}"/>
          </ac:spMkLst>
        </pc:spChg>
        <pc:spChg chg="mod ord">
          <ac:chgData name="塩川 和也" userId="39f0702c-b30a-4f15-b4da-77fc4aed6640" providerId="ADAL" clId="{1E362DE5-E1B6-48E6-AD56-CFB183EFE448}" dt="2021-07-06T09:46:31.012" v="578" actId="164"/>
          <ac:spMkLst>
            <pc:docMk/>
            <pc:sldMk cId="1366816756" sldId="442"/>
            <ac:spMk id="56" creationId="{4C45D41F-28B1-484D-9A6D-6E151838DC68}"/>
          </ac:spMkLst>
        </pc:spChg>
        <pc:spChg chg="mod ord">
          <ac:chgData name="塩川 和也" userId="39f0702c-b30a-4f15-b4da-77fc4aed6640" providerId="ADAL" clId="{1E362DE5-E1B6-48E6-AD56-CFB183EFE448}" dt="2021-07-06T09:46:31.012" v="578" actId="164"/>
          <ac:spMkLst>
            <pc:docMk/>
            <pc:sldMk cId="1366816756" sldId="442"/>
            <ac:spMk id="57" creationId="{C4BC9FC8-FE85-49A6-9DAF-F61964F03259}"/>
          </ac:spMkLst>
        </pc:spChg>
        <pc:spChg chg="mod ord">
          <ac:chgData name="塩川 和也" userId="39f0702c-b30a-4f15-b4da-77fc4aed6640" providerId="ADAL" clId="{1E362DE5-E1B6-48E6-AD56-CFB183EFE448}" dt="2021-07-06T09:46:31.012" v="578" actId="164"/>
          <ac:spMkLst>
            <pc:docMk/>
            <pc:sldMk cId="1366816756" sldId="442"/>
            <ac:spMk id="60" creationId="{8F0F6432-C4F3-4EC4-9353-B1E6BF7D48A1}"/>
          </ac:spMkLst>
        </pc:spChg>
        <pc:spChg chg="mod">
          <ac:chgData name="塩川 和也" userId="39f0702c-b30a-4f15-b4da-77fc4aed6640" providerId="ADAL" clId="{1E362DE5-E1B6-48E6-AD56-CFB183EFE448}" dt="2021-07-06T09:43:14.435" v="560" actId="6549"/>
          <ac:spMkLst>
            <pc:docMk/>
            <pc:sldMk cId="1366816756" sldId="442"/>
            <ac:spMk id="64" creationId="{5AC116F7-2EE6-4E3D-BA8E-2CCD0152E93D}"/>
          </ac:spMkLst>
        </pc:spChg>
        <pc:grpChg chg="add mod">
          <ac:chgData name="塩川 和也" userId="39f0702c-b30a-4f15-b4da-77fc4aed6640" providerId="ADAL" clId="{1E362DE5-E1B6-48E6-AD56-CFB183EFE448}" dt="2021-07-06T09:52:57.912" v="724" actId="164"/>
          <ac:grpSpMkLst>
            <pc:docMk/>
            <pc:sldMk cId="1366816756" sldId="442"/>
            <ac:grpSpMk id="8" creationId="{FF599B27-5105-417F-963E-A74D5BBE7E42}"/>
          </ac:grpSpMkLst>
        </pc:grpChg>
        <pc:grpChg chg="add mod">
          <ac:chgData name="塩川 和也" userId="39f0702c-b30a-4f15-b4da-77fc4aed6640" providerId="ADAL" clId="{1E362DE5-E1B6-48E6-AD56-CFB183EFE448}" dt="2021-07-06T09:52:57.912" v="724" actId="164"/>
          <ac:grpSpMkLst>
            <pc:docMk/>
            <pc:sldMk cId="1366816756" sldId="442"/>
            <ac:grpSpMk id="11" creationId="{754C3003-6B99-49A9-A539-4DD73D3A0CE3}"/>
          </ac:grpSpMkLst>
        </pc:grpChg>
        <pc:grpChg chg="add mod">
          <ac:chgData name="塩川 和也" userId="39f0702c-b30a-4f15-b4da-77fc4aed6640" providerId="ADAL" clId="{1E362DE5-E1B6-48E6-AD56-CFB183EFE448}" dt="2021-07-06T09:53:04.394" v="725" actId="14100"/>
          <ac:grpSpMkLst>
            <pc:docMk/>
            <pc:sldMk cId="1366816756" sldId="442"/>
            <ac:grpSpMk id="12" creationId="{9A77EA18-1A36-44E6-AA04-8E7FF5989508}"/>
          </ac:grpSpMkLst>
        </pc:grpChg>
        <pc:picChg chg="add mod">
          <ac:chgData name="塩川 和也" userId="39f0702c-b30a-4f15-b4da-77fc4aed6640" providerId="ADAL" clId="{1E362DE5-E1B6-48E6-AD56-CFB183EFE448}" dt="2021-07-06T09:46:31.012" v="578" actId="164"/>
          <ac:picMkLst>
            <pc:docMk/>
            <pc:sldMk cId="1366816756" sldId="442"/>
            <ac:picMk id="5" creationId="{878CE5F4-93E9-4A6D-83E0-11670D797776}"/>
          </ac:picMkLst>
        </pc:picChg>
        <pc:picChg chg="add mod">
          <ac:chgData name="塩川 和也" userId="39f0702c-b30a-4f15-b4da-77fc4aed6640" providerId="ADAL" clId="{1E362DE5-E1B6-48E6-AD56-CFB183EFE448}" dt="2021-07-06T09:52:44.307" v="723" actId="164"/>
          <ac:picMkLst>
            <pc:docMk/>
            <pc:sldMk cId="1366816756" sldId="442"/>
            <ac:picMk id="10" creationId="{75798AE7-09E2-46E7-967F-26B5C083D368}"/>
          </ac:picMkLst>
        </pc:picChg>
        <pc:cxnChg chg="mod ord">
          <ac:chgData name="塩川 和也" userId="39f0702c-b30a-4f15-b4da-77fc4aed6640" providerId="ADAL" clId="{1E362DE5-E1B6-48E6-AD56-CFB183EFE448}" dt="2021-07-06T09:46:31.012" v="578" actId="164"/>
          <ac:cxnSpMkLst>
            <pc:docMk/>
            <pc:sldMk cId="1366816756" sldId="442"/>
            <ac:cxnSpMk id="61" creationId="{8BC00247-9F65-42C4-9DAE-CDE3FDEF477E}"/>
          </ac:cxnSpMkLst>
        </pc:cxnChg>
      </pc:sldChg>
      <pc:sldChg chg="modSp mod">
        <pc:chgData name="塩川 和也" userId="39f0702c-b30a-4f15-b4da-77fc4aed6640" providerId="ADAL" clId="{1E362DE5-E1B6-48E6-AD56-CFB183EFE448}" dt="2021-07-06T09:09:19.414" v="257" actId="1076"/>
        <pc:sldMkLst>
          <pc:docMk/>
          <pc:sldMk cId="380653756" sldId="444"/>
        </pc:sldMkLst>
        <pc:spChg chg="mod">
          <ac:chgData name="塩川 和也" userId="39f0702c-b30a-4f15-b4da-77fc4aed6640" providerId="ADAL" clId="{1E362DE5-E1B6-48E6-AD56-CFB183EFE448}" dt="2021-07-06T09:09:14.861" v="256" actId="1076"/>
          <ac:spMkLst>
            <pc:docMk/>
            <pc:sldMk cId="380653756" sldId="444"/>
            <ac:spMk id="45" creationId="{057F8DD7-4BDD-4612-859A-EAEC6CD3D2BE}"/>
          </ac:spMkLst>
        </pc:spChg>
        <pc:spChg chg="mod">
          <ac:chgData name="塩川 和也" userId="39f0702c-b30a-4f15-b4da-77fc4aed6640" providerId="ADAL" clId="{1E362DE5-E1B6-48E6-AD56-CFB183EFE448}" dt="2021-07-06T09:09:19.414" v="257" actId="1076"/>
          <ac:spMkLst>
            <pc:docMk/>
            <pc:sldMk cId="380653756" sldId="444"/>
            <ac:spMk id="52" creationId="{92608587-C2B7-43E0-AE90-6DD458645BDE}"/>
          </ac:spMkLst>
        </pc:spChg>
      </pc:sldChg>
      <pc:sldChg chg="addSp delSp modSp mod">
        <pc:chgData name="塩川 和也" userId="39f0702c-b30a-4f15-b4da-77fc4aed6640" providerId="ADAL" clId="{1E362DE5-E1B6-48E6-AD56-CFB183EFE448}" dt="2021-07-06T09:28:53.081" v="457" actId="478"/>
        <pc:sldMkLst>
          <pc:docMk/>
          <pc:sldMk cId="3459075350" sldId="453"/>
        </pc:sldMkLst>
        <pc:spChg chg="mod">
          <ac:chgData name="塩川 和也" userId="39f0702c-b30a-4f15-b4da-77fc4aed6640" providerId="ADAL" clId="{1E362DE5-E1B6-48E6-AD56-CFB183EFE448}" dt="2021-07-06T09:27:31.814" v="449" actId="1076"/>
          <ac:spMkLst>
            <pc:docMk/>
            <pc:sldMk cId="3459075350" sldId="453"/>
            <ac:spMk id="18" creationId="{22169F8B-4439-45E6-BA20-553070A4206F}"/>
          </ac:spMkLst>
        </pc:spChg>
        <pc:spChg chg="del mod">
          <ac:chgData name="塩川 和也" userId="39f0702c-b30a-4f15-b4da-77fc4aed6640" providerId="ADAL" clId="{1E362DE5-E1B6-48E6-AD56-CFB183EFE448}" dt="2021-07-06T09:28:53.081" v="457" actId="478"/>
          <ac:spMkLst>
            <pc:docMk/>
            <pc:sldMk cId="3459075350" sldId="453"/>
            <ac:spMk id="26" creationId="{686C7286-EDE0-414E-B264-43847A473F2B}"/>
          </ac:spMkLst>
        </pc:spChg>
        <pc:spChg chg="mod topLvl">
          <ac:chgData name="塩川 和也" userId="39f0702c-b30a-4f15-b4da-77fc4aed6640" providerId="ADAL" clId="{1E362DE5-E1B6-48E6-AD56-CFB183EFE448}" dt="2021-07-06T09:27:23.528" v="448" actId="1076"/>
          <ac:spMkLst>
            <pc:docMk/>
            <pc:sldMk cId="3459075350" sldId="453"/>
            <ac:spMk id="27" creationId="{DCDA8E58-5CF3-4C1A-BFC5-EC406A7EFCC2}"/>
          </ac:spMkLst>
        </pc:spChg>
        <pc:spChg chg="mod topLvl">
          <ac:chgData name="塩川 和也" userId="39f0702c-b30a-4f15-b4da-77fc4aed6640" providerId="ADAL" clId="{1E362DE5-E1B6-48E6-AD56-CFB183EFE448}" dt="2021-07-06T09:27:23.528" v="448" actId="1076"/>
          <ac:spMkLst>
            <pc:docMk/>
            <pc:sldMk cId="3459075350" sldId="453"/>
            <ac:spMk id="34" creationId="{EA15ABF3-384E-4F48-8F72-499582889029}"/>
          </ac:spMkLst>
        </pc:spChg>
        <pc:spChg chg="del mod topLvl">
          <ac:chgData name="塩川 和也" userId="39f0702c-b30a-4f15-b4da-77fc4aed6640" providerId="ADAL" clId="{1E362DE5-E1B6-48E6-AD56-CFB183EFE448}" dt="2021-07-06T09:21:32.019" v="330" actId="478"/>
          <ac:spMkLst>
            <pc:docMk/>
            <pc:sldMk cId="3459075350" sldId="453"/>
            <ac:spMk id="36" creationId="{BDEC9A43-D0F8-4C98-946E-17BC77AA7D4D}"/>
          </ac:spMkLst>
        </pc:spChg>
        <pc:spChg chg="add mod topLvl">
          <ac:chgData name="塩川 和也" userId="39f0702c-b30a-4f15-b4da-77fc4aed6640" providerId="ADAL" clId="{1E362DE5-E1B6-48E6-AD56-CFB183EFE448}" dt="2021-07-06T09:27:23.528" v="448" actId="1076"/>
          <ac:spMkLst>
            <pc:docMk/>
            <pc:sldMk cId="3459075350" sldId="453"/>
            <ac:spMk id="50" creationId="{BD9708C4-19D0-41DE-95BB-D16B3EAE20E6}"/>
          </ac:spMkLst>
        </pc:spChg>
        <pc:spChg chg="mod">
          <ac:chgData name="塩川 和也" userId="39f0702c-b30a-4f15-b4da-77fc4aed6640" providerId="ADAL" clId="{1E362DE5-E1B6-48E6-AD56-CFB183EFE448}" dt="2021-07-06T09:26:41.926" v="445" actId="1076"/>
          <ac:spMkLst>
            <pc:docMk/>
            <pc:sldMk cId="3459075350" sldId="453"/>
            <ac:spMk id="53" creationId="{C0528047-5C06-465B-B805-7E943058FC88}"/>
          </ac:spMkLst>
        </pc:spChg>
        <pc:spChg chg="del mod">
          <ac:chgData name="塩川 和也" userId="39f0702c-b30a-4f15-b4da-77fc4aed6640" providerId="ADAL" clId="{1E362DE5-E1B6-48E6-AD56-CFB183EFE448}" dt="2021-07-06T09:21:47.264" v="355" actId="478"/>
          <ac:spMkLst>
            <pc:docMk/>
            <pc:sldMk cId="3459075350" sldId="453"/>
            <ac:spMk id="55" creationId="{2A4340DA-EB65-4CD2-993A-FFD1C610BAAC}"/>
          </ac:spMkLst>
        </pc:spChg>
        <pc:spChg chg="mod topLvl">
          <ac:chgData name="塩川 和也" userId="39f0702c-b30a-4f15-b4da-77fc4aed6640" providerId="ADAL" clId="{1E362DE5-E1B6-48E6-AD56-CFB183EFE448}" dt="2021-07-06T09:26:07.848" v="441" actId="165"/>
          <ac:spMkLst>
            <pc:docMk/>
            <pc:sldMk cId="3459075350" sldId="453"/>
            <ac:spMk id="56" creationId="{4C45D41F-28B1-484D-9A6D-6E151838DC68}"/>
          </ac:spMkLst>
        </pc:spChg>
        <pc:spChg chg="mod topLvl">
          <ac:chgData name="塩川 和也" userId="39f0702c-b30a-4f15-b4da-77fc4aed6640" providerId="ADAL" clId="{1E362DE5-E1B6-48E6-AD56-CFB183EFE448}" dt="2021-07-06T09:26:07.848" v="441" actId="165"/>
          <ac:spMkLst>
            <pc:docMk/>
            <pc:sldMk cId="3459075350" sldId="453"/>
            <ac:spMk id="57" creationId="{C4BC9FC8-FE85-49A6-9DAF-F61964F03259}"/>
          </ac:spMkLst>
        </pc:spChg>
        <pc:spChg chg="del mod">
          <ac:chgData name="塩川 和也" userId="39f0702c-b30a-4f15-b4da-77fc4aed6640" providerId="ADAL" clId="{1E362DE5-E1B6-48E6-AD56-CFB183EFE448}" dt="2021-07-06T09:24:14.021" v="400" actId="478"/>
          <ac:spMkLst>
            <pc:docMk/>
            <pc:sldMk cId="3459075350" sldId="453"/>
            <ac:spMk id="58" creationId="{0E0437E2-B92F-4BA0-B960-9C52ECBEC1D4}"/>
          </ac:spMkLst>
        </pc:spChg>
        <pc:spChg chg="mod topLvl">
          <ac:chgData name="塩川 和也" userId="39f0702c-b30a-4f15-b4da-77fc4aed6640" providerId="ADAL" clId="{1E362DE5-E1B6-48E6-AD56-CFB183EFE448}" dt="2021-07-06T09:26:07.848" v="441" actId="165"/>
          <ac:spMkLst>
            <pc:docMk/>
            <pc:sldMk cId="3459075350" sldId="453"/>
            <ac:spMk id="60" creationId="{8F0F6432-C4F3-4EC4-9353-B1E6BF7D48A1}"/>
          </ac:spMkLst>
        </pc:spChg>
        <pc:spChg chg="add mod topLvl">
          <ac:chgData name="塩川 和也" userId="39f0702c-b30a-4f15-b4da-77fc4aed6640" providerId="ADAL" clId="{1E362DE5-E1B6-48E6-AD56-CFB183EFE448}" dt="2021-07-06T09:27:23.528" v="448" actId="1076"/>
          <ac:spMkLst>
            <pc:docMk/>
            <pc:sldMk cId="3459075350" sldId="453"/>
            <ac:spMk id="62" creationId="{4E0FCF01-78BB-4223-BFDB-51DD863B703B}"/>
          </ac:spMkLst>
        </pc:spChg>
        <pc:spChg chg="add mod topLvl">
          <ac:chgData name="塩川 和也" userId="39f0702c-b30a-4f15-b4da-77fc4aed6640" providerId="ADAL" clId="{1E362DE5-E1B6-48E6-AD56-CFB183EFE448}" dt="2021-07-06T09:27:23.528" v="448" actId="1076"/>
          <ac:spMkLst>
            <pc:docMk/>
            <pc:sldMk cId="3459075350" sldId="453"/>
            <ac:spMk id="63" creationId="{C580FCFA-7156-413B-AD78-E1DE43D7F921}"/>
          </ac:spMkLst>
        </pc:spChg>
        <pc:spChg chg="add mod topLvl">
          <ac:chgData name="塩川 和也" userId="39f0702c-b30a-4f15-b4da-77fc4aed6640" providerId="ADAL" clId="{1E362DE5-E1B6-48E6-AD56-CFB183EFE448}" dt="2021-07-06T09:27:23.528" v="448" actId="1076"/>
          <ac:spMkLst>
            <pc:docMk/>
            <pc:sldMk cId="3459075350" sldId="453"/>
            <ac:spMk id="65" creationId="{22825B21-9896-4769-909A-9CE6CA254497}"/>
          </ac:spMkLst>
        </pc:spChg>
        <pc:spChg chg="add mod">
          <ac:chgData name="塩川 和也" userId="39f0702c-b30a-4f15-b4da-77fc4aed6640" providerId="ADAL" clId="{1E362DE5-E1B6-48E6-AD56-CFB183EFE448}" dt="2021-07-06T09:28:05.239" v="451" actId="1076"/>
          <ac:spMkLst>
            <pc:docMk/>
            <pc:sldMk cId="3459075350" sldId="453"/>
            <ac:spMk id="66" creationId="{3CA157A8-779D-4D47-AEED-CE40DF49741F}"/>
          </ac:spMkLst>
        </pc:spChg>
        <pc:grpChg chg="add del mod ord">
          <ac:chgData name="塩川 和也" userId="39f0702c-b30a-4f15-b4da-77fc4aed6640" providerId="ADAL" clId="{1E362DE5-E1B6-48E6-AD56-CFB183EFE448}" dt="2021-07-06T09:26:07.848" v="441" actId="165"/>
          <ac:grpSpMkLst>
            <pc:docMk/>
            <pc:sldMk cId="3459075350" sldId="453"/>
            <ac:grpSpMk id="11" creationId="{6DC9A901-0420-4817-87B1-12F4EA438CEF}"/>
          </ac:grpSpMkLst>
        </pc:grpChg>
        <pc:grpChg chg="del">
          <ac:chgData name="塩川 和也" userId="39f0702c-b30a-4f15-b4da-77fc4aed6640" providerId="ADAL" clId="{1E362DE5-E1B6-48E6-AD56-CFB183EFE448}" dt="2021-07-06T09:21:24.828" v="328" actId="165"/>
          <ac:grpSpMkLst>
            <pc:docMk/>
            <pc:sldMk cId="3459075350" sldId="453"/>
            <ac:grpSpMk id="16" creationId="{73257826-F146-4D7A-A0F7-80F76C98DB16}"/>
          </ac:grpSpMkLst>
        </pc:grpChg>
        <pc:grpChg chg="del mod">
          <ac:chgData name="塩川 和也" userId="39f0702c-b30a-4f15-b4da-77fc4aed6640" providerId="ADAL" clId="{1E362DE5-E1B6-48E6-AD56-CFB183EFE448}" dt="2021-07-06T09:24:14.021" v="400" actId="478"/>
          <ac:grpSpMkLst>
            <pc:docMk/>
            <pc:sldMk cId="3459075350" sldId="453"/>
            <ac:grpSpMk id="17" creationId="{26E56E2B-338F-45A8-BB24-B6E34AD02228}"/>
          </ac:grpSpMkLst>
        </pc:grpChg>
        <pc:grpChg chg="mod">
          <ac:chgData name="塩川 和也" userId="39f0702c-b30a-4f15-b4da-77fc4aed6640" providerId="ADAL" clId="{1E362DE5-E1B6-48E6-AD56-CFB183EFE448}" dt="2021-07-06T09:27:23.528" v="448" actId="1076"/>
          <ac:grpSpMkLst>
            <pc:docMk/>
            <pc:sldMk cId="3459075350" sldId="453"/>
            <ac:grpSpMk id="41" creationId="{22C121E3-868A-424C-8E93-D7813C7DFF2E}"/>
          </ac:grpSpMkLst>
        </pc:grpChg>
        <pc:grpChg chg="mod">
          <ac:chgData name="塩川 和也" userId="39f0702c-b30a-4f15-b4da-77fc4aed6640" providerId="ADAL" clId="{1E362DE5-E1B6-48E6-AD56-CFB183EFE448}" dt="2021-07-06T09:27:23.528" v="448" actId="1076"/>
          <ac:grpSpMkLst>
            <pc:docMk/>
            <pc:sldMk cId="3459075350" sldId="453"/>
            <ac:grpSpMk id="44" creationId="{9128B3D1-0285-43EF-89E3-F6303320761D}"/>
          </ac:grpSpMkLst>
        </pc:grpChg>
        <pc:grpChg chg="mod">
          <ac:chgData name="塩川 和也" userId="39f0702c-b30a-4f15-b4da-77fc4aed6640" providerId="ADAL" clId="{1E362DE5-E1B6-48E6-AD56-CFB183EFE448}" dt="2021-07-06T09:27:23.528" v="448" actId="1076"/>
          <ac:grpSpMkLst>
            <pc:docMk/>
            <pc:sldMk cId="3459075350" sldId="453"/>
            <ac:grpSpMk id="47" creationId="{83663930-3BB3-4FCE-8410-B6DE31F8B6AC}"/>
          </ac:grpSpMkLst>
        </pc:grpChg>
        <pc:picChg chg="add mod ord topLvl">
          <ac:chgData name="塩川 和也" userId="39f0702c-b30a-4f15-b4da-77fc4aed6640" providerId="ADAL" clId="{1E362DE5-E1B6-48E6-AD56-CFB183EFE448}" dt="2021-07-06T09:28:25.784" v="453" actId="14861"/>
          <ac:picMkLst>
            <pc:docMk/>
            <pc:sldMk cId="3459075350" sldId="453"/>
            <ac:picMk id="4" creationId="{A1F1E8E6-1585-425E-8F40-F5730EC15F47}"/>
          </ac:picMkLst>
        </pc:picChg>
        <pc:picChg chg="mod topLvl">
          <ac:chgData name="塩川 和也" userId="39f0702c-b30a-4f15-b4da-77fc4aed6640" providerId="ADAL" clId="{1E362DE5-E1B6-48E6-AD56-CFB183EFE448}" dt="2021-07-06T09:26:07.848" v="441" actId="165"/>
          <ac:picMkLst>
            <pc:docMk/>
            <pc:sldMk cId="3459075350" sldId="453"/>
            <ac:picMk id="5" creationId="{D010F4C6-BA72-4CD3-82F9-77BAC37557C0}"/>
          </ac:picMkLst>
        </pc:picChg>
        <pc:picChg chg="del">
          <ac:chgData name="塩川 和也" userId="39f0702c-b30a-4f15-b4da-77fc4aed6640" providerId="ADAL" clId="{1E362DE5-E1B6-48E6-AD56-CFB183EFE448}" dt="2021-07-06T09:19:13.136" v="291" actId="478"/>
          <ac:picMkLst>
            <pc:docMk/>
            <pc:sldMk cId="3459075350" sldId="453"/>
            <ac:picMk id="7" creationId="{2821ABD2-5675-4096-8441-104C98798234}"/>
          </ac:picMkLst>
        </pc:picChg>
        <pc:picChg chg="add mod ord topLvl">
          <ac:chgData name="塩川 和也" userId="39f0702c-b30a-4f15-b4da-77fc4aed6640" providerId="ADAL" clId="{1E362DE5-E1B6-48E6-AD56-CFB183EFE448}" dt="2021-07-06T09:28:28.193" v="454" actId="14861"/>
          <ac:picMkLst>
            <pc:docMk/>
            <pc:sldMk cId="3459075350" sldId="453"/>
            <ac:picMk id="8" creationId="{89353DD9-A842-49CD-B54E-C226B17598B6}"/>
          </ac:picMkLst>
        </pc:picChg>
        <pc:picChg chg="add mod ord topLvl">
          <ac:chgData name="塩川 和也" userId="39f0702c-b30a-4f15-b4da-77fc4aed6640" providerId="ADAL" clId="{1E362DE5-E1B6-48E6-AD56-CFB183EFE448}" dt="2021-07-06T09:28:29.732" v="455" actId="14861"/>
          <ac:picMkLst>
            <pc:docMk/>
            <pc:sldMk cId="3459075350" sldId="453"/>
            <ac:picMk id="10" creationId="{8ECE65A4-BA94-4F41-A848-390DFE02A2D0}"/>
          </ac:picMkLst>
        </pc:picChg>
        <pc:picChg chg="del mod topLvl">
          <ac:chgData name="塩川 和也" userId="39f0702c-b30a-4f15-b4da-77fc4aed6640" providerId="ADAL" clId="{1E362DE5-E1B6-48E6-AD56-CFB183EFE448}" dt="2021-07-06T09:21:26.752" v="329" actId="478"/>
          <ac:picMkLst>
            <pc:docMk/>
            <pc:sldMk cId="3459075350" sldId="453"/>
            <ac:picMk id="14" creationId="{AF333284-86C1-47E6-AF9F-BF45C06A35B2}"/>
          </ac:picMkLst>
        </pc:picChg>
        <pc:picChg chg="mod topLvl">
          <ac:chgData name="塩川 和也" userId="39f0702c-b30a-4f15-b4da-77fc4aed6640" providerId="ADAL" clId="{1E362DE5-E1B6-48E6-AD56-CFB183EFE448}" dt="2021-07-06T09:27:23.528" v="448" actId="1076"/>
          <ac:picMkLst>
            <pc:docMk/>
            <pc:sldMk cId="3459075350" sldId="453"/>
            <ac:picMk id="32" creationId="{7D3247C1-5FFB-4F0B-8EC1-00E56342800B}"/>
          </ac:picMkLst>
        </pc:picChg>
        <pc:picChg chg="del">
          <ac:chgData name="塩川 和也" userId="39f0702c-b30a-4f15-b4da-77fc4aed6640" providerId="ADAL" clId="{1E362DE5-E1B6-48E6-AD56-CFB183EFE448}" dt="2021-07-06T09:21:32.019" v="330" actId="478"/>
          <ac:picMkLst>
            <pc:docMk/>
            <pc:sldMk cId="3459075350" sldId="453"/>
            <ac:picMk id="52" creationId="{49895259-1FF7-404A-BFB1-ED3D530FBE23}"/>
          </ac:picMkLst>
        </pc:picChg>
        <pc:picChg chg="del mod">
          <ac:chgData name="塩川 和也" userId="39f0702c-b30a-4f15-b4da-77fc4aed6640" providerId="ADAL" clId="{1E362DE5-E1B6-48E6-AD56-CFB183EFE448}" dt="2021-07-06T09:24:14.021" v="400" actId="478"/>
          <ac:picMkLst>
            <pc:docMk/>
            <pc:sldMk cId="3459075350" sldId="453"/>
            <ac:picMk id="54" creationId="{8C4B301B-BC88-4769-B3D9-B6EC044A9846}"/>
          </ac:picMkLst>
        </pc:picChg>
        <pc:picChg chg="add mod topLvl">
          <ac:chgData name="塩川 和也" userId="39f0702c-b30a-4f15-b4da-77fc4aed6640" providerId="ADAL" clId="{1E362DE5-E1B6-48E6-AD56-CFB183EFE448}" dt="2021-07-06T09:27:23.528" v="448" actId="1076"/>
          <ac:picMkLst>
            <pc:docMk/>
            <pc:sldMk cId="3459075350" sldId="453"/>
            <ac:picMk id="59" creationId="{B3152E70-1D49-4123-97E9-3189AB5646AB}"/>
          </ac:picMkLst>
        </pc:picChg>
        <pc:picChg chg="add mod topLvl">
          <ac:chgData name="塩川 和也" userId="39f0702c-b30a-4f15-b4da-77fc4aed6640" providerId="ADAL" clId="{1E362DE5-E1B6-48E6-AD56-CFB183EFE448}" dt="2021-07-06T09:27:23.528" v="448" actId="1076"/>
          <ac:picMkLst>
            <pc:docMk/>
            <pc:sldMk cId="3459075350" sldId="453"/>
            <ac:picMk id="64" creationId="{6493DDD8-2653-4CCB-A29D-16F7EAF0E681}"/>
          </ac:picMkLst>
        </pc:picChg>
        <pc:cxnChg chg="mod topLvl">
          <ac:chgData name="塩川 和也" userId="39f0702c-b30a-4f15-b4da-77fc4aed6640" providerId="ADAL" clId="{1E362DE5-E1B6-48E6-AD56-CFB183EFE448}" dt="2021-07-06T09:26:07.848" v="441" actId="165"/>
          <ac:cxnSpMkLst>
            <pc:docMk/>
            <pc:sldMk cId="3459075350" sldId="453"/>
            <ac:cxnSpMk id="61" creationId="{8BC00247-9F65-42C4-9DAE-CDE3FDEF477E}"/>
          </ac:cxnSpMkLst>
        </pc:cxnChg>
      </pc:sldChg>
      <pc:sldChg chg="modSp mod">
        <pc:chgData name="塩川 和也" userId="39f0702c-b30a-4f15-b4da-77fc4aed6640" providerId="ADAL" clId="{1E362DE5-E1B6-48E6-AD56-CFB183EFE448}" dt="2021-07-06T09:07:32.340" v="248" actId="403"/>
        <pc:sldMkLst>
          <pc:docMk/>
          <pc:sldMk cId="3641068350" sldId="481"/>
        </pc:sldMkLst>
        <pc:spChg chg="mod">
          <ac:chgData name="塩川 和也" userId="39f0702c-b30a-4f15-b4da-77fc4aed6640" providerId="ADAL" clId="{1E362DE5-E1B6-48E6-AD56-CFB183EFE448}" dt="2021-07-06T08:34:26.708" v="3" actId="14100"/>
          <ac:spMkLst>
            <pc:docMk/>
            <pc:sldMk cId="3641068350" sldId="481"/>
            <ac:spMk id="28" creationId="{5BCFE6A7-0D88-4715-85BD-33AEF2997D03}"/>
          </ac:spMkLst>
        </pc:spChg>
        <pc:spChg chg="mod">
          <ac:chgData name="塩川 和也" userId="39f0702c-b30a-4f15-b4da-77fc4aed6640" providerId="ADAL" clId="{1E362DE5-E1B6-48E6-AD56-CFB183EFE448}" dt="2021-07-06T08:34:17.780" v="2" actId="1076"/>
          <ac:spMkLst>
            <pc:docMk/>
            <pc:sldMk cId="3641068350" sldId="481"/>
            <ac:spMk id="35" creationId="{26B73E0A-1635-43C9-93EA-146F3B13B813}"/>
          </ac:spMkLst>
        </pc:spChg>
        <pc:spChg chg="mod">
          <ac:chgData name="塩川 和也" userId="39f0702c-b30a-4f15-b4da-77fc4aed6640" providerId="ADAL" clId="{1E362DE5-E1B6-48E6-AD56-CFB183EFE448}" dt="2021-07-06T09:07:18.925" v="235"/>
          <ac:spMkLst>
            <pc:docMk/>
            <pc:sldMk cId="3641068350" sldId="481"/>
            <ac:spMk id="36" creationId="{257BC22C-1E69-48B6-91BB-7B7C1B1F6CAD}"/>
          </ac:spMkLst>
        </pc:spChg>
        <pc:spChg chg="mod">
          <ac:chgData name="塩川 和也" userId="39f0702c-b30a-4f15-b4da-77fc4aed6640" providerId="ADAL" clId="{1E362DE5-E1B6-48E6-AD56-CFB183EFE448}" dt="2021-07-06T09:07:32.340" v="248" actId="403"/>
          <ac:spMkLst>
            <pc:docMk/>
            <pc:sldMk cId="3641068350" sldId="481"/>
            <ac:spMk id="40" creationId="{C86111AF-24FE-453F-9AA5-EB1BB2735F1B}"/>
          </ac:spMkLst>
        </pc:spChg>
      </pc:sldChg>
      <pc:sldChg chg="addSp modSp mod">
        <pc:chgData name="塩川 和也" userId="39f0702c-b30a-4f15-b4da-77fc4aed6640" providerId="ADAL" clId="{1E362DE5-E1B6-48E6-AD56-CFB183EFE448}" dt="2021-07-06T09:16:04.338" v="283" actId="1076"/>
        <pc:sldMkLst>
          <pc:docMk/>
          <pc:sldMk cId="1580095382" sldId="556"/>
        </pc:sldMkLst>
        <pc:spChg chg="add mod">
          <ac:chgData name="塩川 和也" userId="39f0702c-b30a-4f15-b4da-77fc4aed6640" providerId="ADAL" clId="{1E362DE5-E1B6-48E6-AD56-CFB183EFE448}" dt="2021-07-06T09:15:08.120" v="264" actId="14100"/>
          <ac:spMkLst>
            <pc:docMk/>
            <pc:sldMk cId="1580095382" sldId="556"/>
            <ac:spMk id="2" creationId="{0A282FE2-4F2C-4D4D-AC37-BCE6BFC31596}"/>
          </ac:spMkLst>
        </pc:spChg>
        <pc:spChg chg="mod ord">
          <ac:chgData name="塩川 和也" userId="39f0702c-b30a-4f15-b4da-77fc4aed6640" providerId="ADAL" clId="{1E362DE5-E1B6-48E6-AD56-CFB183EFE448}" dt="2021-07-06T09:16:04.338" v="283" actId="1076"/>
          <ac:spMkLst>
            <pc:docMk/>
            <pc:sldMk cId="1580095382" sldId="556"/>
            <ac:spMk id="27" creationId="{A7344E92-BF91-4ED6-A20D-661F1301841F}"/>
          </ac:spMkLst>
        </pc:spChg>
      </pc:sldChg>
      <pc:sldChg chg="add del">
        <pc:chgData name="塩川 和也" userId="39f0702c-b30a-4f15-b4da-77fc4aed6640" providerId="ADAL" clId="{1E362DE5-E1B6-48E6-AD56-CFB183EFE448}" dt="2021-07-06T09:28:37.866" v="456" actId="2696"/>
        <pc:sldMkLst>
          <pc:docMk/>
          <pc:sldMk cId="2256852722" sldId="1084"/>
        </pc:sldMkLst>
      </pc:sldChg>
    </pc:docChg>
  </pc:docChgLst>
  <pc:docChgLst>
    <pc:chgData name="塩川 和也" userId="39f0702c-b30a-4f15-b4da-77fc4aed6640" providerId="ADAL" clId="{86335B06-305F-4238-96B9-B4D1953FB963}"/>
    <pc:docChg chg="undo redo custSel modSld">
      <pc:chgData name="塩川 和也" userId="39f0702c-b30a-4f15-b4da-77fc4aed6640" providerId="ADAL" clId="{86335B06-305F-4238-96B9-B4D1953FB963}" dt="2021-06-08T08:47:39.906" v="1597" actId="1076"/>
      <pc:docMkLst>
        <pc:docMk/>
      </pc:docMkLst>
      <pc:sldChg chg="addSp delSp modSp mod">
        <pc:chgData name="塩川 和也" userId="39f0702c-b30a-4f15-b4da-77fc4aed6640" providerId="ADAL" clId="{86335B06-305F-4238-96B9-B4D1953FB963}" dt="2021-06-08T08:47:39.906" v="1597" actId="1076"/>
        <pc:sldMkLst>
          <pc:docMk/>
          <pc:sldMk cId="1340128221" sldId="297"/>
        </pc:sldMkLst>
        <pc:spChg chg="mod topLvl">
          <ac:chgData name="塩川 和也" userId="39f0702c-b30a-4f15-b4da-77fc4aed6640" providerId="ADAL" clId="{86335B06-305F-4238-96B9-B4D1953FB963}" dt="2021-06-08T08:47:39.906" v="1597" actId="1076"/>
          <ac:spMkLst>
            <pc:docMk/>
            <pc:sldMk cId="1340128221" sldId="297"/>
            <ac:spMk id="18" creationId="{240507BA-1B17-4745-9F5F-33FC73FDC7E1}"/>
          </ac:spMkLst>
        </pc:spChg>
        <pc:spChg chg="mod">
          <ac:chgData name="塩川 和也" userId="39f0702c-b30a-4f15-b4da-77fc4aed6640" providerId="ADAL" clId="{86335B06-305F-4238-96B9-B4D1953FB963}" dt="2021-06-08T08:01:53.734" v="846" actId="404"/>
          <ac:spMkLst>
            <pc:docMk/>
            <pc:sldMk cId="1340128221" sldId="297"/>
            <ac:spMk id="20" creationId="{6189F973-20F3-4D64-BE01-5C9AE44A453E}"/>
          </ac:spMkLst>
        </pc:spChg>
        <pc:spChg chg="mod">
          <ac:chgData name="塩川 和也" userId="39f0702c-b30a-4f15-b4da-77fc4aed6640" providerId="ADAL" clId="{86335B06-305F-4238-96B9-B4D1953FB963}" dt="2021-06-08T08:47:39.906" v="1597" actId="1076"/>
          <ac:spMkLst>
            <pc:docMk/>
            <pc:sldMk cId="1340128221" sldId="297"/>
            <ac:spMk id="30" creationId="{9BFD4BB2-5106-4E08-A658-F4F6EC98399C}"/>
          </ac:spMkLst>
        </pc:spChg>
        <pc:spChg chg="mod">
          <ac:chgData name="塩川 和也" userId="39f0702c-b30a-4f15-b4da-77fc4aed6640" providerId="ADAL" clId="{86335B06-305F-4238-96B9-B4D1953FB963}" dt="2021-06-08T07:14:20.035" v="125" actId="14100"/>
          <ac:spMkLst>
            <pc:docMk/>
            <pc:sldMk cId="1340128221" sldId="297"/>
            <ac:spMk id="31" creationId="{899069EA-9717-489B-9C6B-3E43DB67019C}"/>
          </ac:spMkLst>
        </pc:spChg>
        <pc:spChg chg="del">
          <ac:chgData name="塩川 和也" userId="39f0702c-b30a-4f15-b4da-77fc4aed6640" providerId="ADAL" clId="{86335B06-305F-4238-96B9-B4D1953FB963}" dt="2021-06-08T08:23:27.632" v="917" actId="478"/>
          <ac:spMkLst>
            <pc:docMk/>
            <pc:sldMk cId="1340128221" sldId="297"/>
            <ac:spMk id="32" creationId="{56E5F37B-D0E2-430F-AB24-F2C13A2AA94C}"/>
          </ac:spMkLst>
        </pc:spChg>
        <pc:spChg chg="mod">
          <ac:chgData name="塩川 和也" userId="39f0702c-b30a-4f15-b4da-77fc4aed6640" providerId="ADAL" clId="{86335B06-305F-4238-96B9-B4D1953FB963}" dt="2021-06-08T08:46:57.538" v="1591" actId="165"/>
          <ac:spMkLst>
            <pc:docMk/>
            <pc:sldMk cId="1340128221" sldId="297"/>
            <ac:spMk id="39" creationId="{F306B517-8B2C-4243-8711-FDC58EE370AD}"/>
          </ac:spMkLst>
        </pc:spChg>
        <pc:spChg chg="mod topLvl">
          <ac:chgData name="塩川 和也" userId="39f0702c-b30a-4f15-b4da-77fc4aed6640" providerId="ADAL" clId="{86335B06-305F-4238-96B9-B4D1953FB963}" dt="2021-06-08T08:47:39.906" v="1597" actId="1076"/>
          <ac:spMkLst>
            <pc:docMk/>
            <pc:sldMk cId="1340128221" sldId="297"/>
            <ac:spMk id="40" creationId="{AA45BEAF-477E-4901-88CF-A5504AC3CF0F}"/>
          </ac:spMkLst>
        </pc:spChg>
        <pc:spChg chg="mod">
          <ac:chgData name="塩川 和也" userId="39f0702c-b30a-4f15-b4da-77fc4aed6640" providerId="ADAL" clId="{86335B06-305F-4238-96B9-B4D1953FB963}" dt="2021-06-08T08:47:39.906" v="1597" actId="1076"/>
          <ac:spMkLst>
            <pc:docMk/>
            <pc:sldMk cId="1340128221" sldId="297"/>
            <ac:spMk id="41" creationId="{59F35570-90E3-4F2A-96E7-EBAA0341E6EC}"/>
          </ac:spMkLst>
        </pc:spChg>
        <pc:spChg chg="mod">
          <ac:chgData name="塩川 和也" userId="39f0702c-b30a-4f15-b4da-77fc4aed6640" providerId="ADAL" clId="{86335B06-305F-4238-96B9-B4D1953FB963}" dt="2021-06-08T08:46:57.538" v="1591" actId="165"/>
          <ac:spMkLst>
            <pc:docMk/>
            <pc:sldMk cId="1340128221" sldId="297"/>
            <ac:spMk id="46" creationId="{9176726A-FC03-4411-B343-76C075D743D7}"/>
          </ac:spMkLst>
        </pc:spChg>
        <pc:spChg chg="mod topLvl">
          <ac:chgData name="塩川 和也" userId="39f0702c-b30a-4f15-b4da-77fc4aed6640" providerId="ADAL" clId="{86335B06-305F-4238-96B9-B4D1953FB963}" dt="2021-06-08T08:47:39.906" v="1597" actId="1076"/>
          <ac:spMkLst>
            <pc:docMk/>
            <pc:sldMk cId="1340128221" sldId="297"/>
            <ac:spMk id="47" creationId="{93F05FB5-AD98-4D5D-8ED3-0B76AB774800}"/>
          </ac:spMkLst>
        </pc:spChg>
        <pc:spChg chg="add mod topLvl">
          <ac:chgData name="塩川 和也" userId="39f0702c-b30a-4f15-b4da-77fc4aed6640" providerId="ADAL" clId="{86335B06-305F-4238-96B9-B4D1953FB963}" dt="2021-06-08T08:47:39.906" v="1597" actId="1076"/>
          <ac:spMkLst>
            <pc:docMk/>
            <pc:sldMk cId="1340128221" sldId="297"/>
            <ac:spMk id="48" creationId="{971E0970-2F42-4FC9-A2E1-2195E51DDC53}"/>
          </ac:spMkLst>
        </pc:spChg>
        <pc:spChg chg="add del mod">
          <ac:chgData name="塩川 和也" userId="39f0702c-b30a-4f15-b4da-77fc4aed6640" providerId="ADAL" clId="{86335B06-305F-4238-96B9-B4D1953FB963}" dt="2021-06-08T08:04:38.697" v="870" actId="478"/>
          <ac:spMkLst>
            <pc:docMk/>
            <pc:sldMk cId="1340128221" sldId="297"/>
            <ac:spMk id="51" creationId="{CDC14407-28ED-49A8-9A95-D6FA4BEE559B}"/>
          </ac:spMkLst>
        </pc:spChg>
        <pc:spChg chg="add del mod">
          <ac:chgData name="塩川 和也" userId="39f0702c-b30a-4f15-b4da-77fc4aed6640" providerId="ADAL" clId="{86335B06-305F-4238-96B9-B4D1953FB963}" dt="2021-06-08T08:14:25.400" v="902" actId="478"/>
          <ac:spMkLst>
            <pc:docMk/>
            <pc:sldMk cId="1340128221" sldId="297"/>
            <ac:spMk id="66" creationId="{9A5E8B06-7356-4911-9279-E2D484080F8E}"/>
          </ac:spMkLst>
        </pc:spChg>
        <pc:spChg chg="add mod">
          <ac:chgData name="塩川 和也" userId="39f0702c-b30a-4f15-b4da-77fc4aed6640" providerId="ADAL" clId="{86335B06-305F-4238-96B9-B4D1953FB963}" dt="2021-06-08T08:47:39.906" v="1597" actId="1076"/>
          <ac:spMkLst>
            <pc:docMk/>
            <pc:sldMk cId="1340128221" sldId="297"/>
            <ac:spMk id="68" creationId="{80307FCB-6DFF-46A2-B3DC-E05DFFB3ABBE}"/>
          </ac:spMkLst>
        </pc:spChg>
        <pc:spChg chg="add mod">
          <ac:chgData name="塩川 和也" userId="39f0702c-b30a-4f15-b4da-77fc4aed6640" providerId="ADAL" clId="{86335B06-305F-4238-96B9-B4D1953FB963}" dt="2021-06-08T08:45:35.305" v="1589" actId="571"/>
          <ac:spMkLst>
            <pc:docMk/>
            <pc:sldMk cId="1340128221" sldId="297"/>
            <ac:spMk id="71" creationId="{217BBA92-8F45-44B9-829D-7E682BC5E2ED}"/>
          </ac:spMkLst>
        </pc:spChg>
        <pc:spChg chg="mod">
          <ac:chgData name="塩川 和也" userId="39f0702c-b30a-4f15-b4da-77fc4aed6640" providerId="ADAL" clId="{86335B06-305F-4238-96B9-B4D1953FB963}" dt="2021-06-08T08:47:39.906" v="1597" actId="1076"/>
          <ac:spMkLst>
            <pc:docMk/>
            <pc:sldMk cId="1340128221" sldId="297"/>
            <ac:spMk id="72" creationId="{955F82FA-EE25-41AD-849F-FC6C2E53A7B0}"/>
          </ac:spMkLst>
        </pc:spChg>
        <pc:spChg chg="mod topLvl">
          <ac:chgData name="塩川 和也" userId="39f0702c-b30a-4f15-b4da-77fc4aed6640" providerId="ADAL" clId="{86335B06-305F-4238-96B9-B4D1953FB963}" dt="2021-06-08T08:47:39.906" v="1597" actId="1076"/>
          <ac:spMkLst>
            <pc:docMk/>
            <pc:sldMk cId="1340128221" sldId="297"/>
            <ac:spMk id="107" creationId="{C8D19BF8-B882-4B3D-AA6C-8C497F457B24}"/>
          </ac:spMkLst>
        </pc:spChg>
        <pc:spChg chg="mod topLvl">
          <ac:chgData name="塩川 和也" userId="39f0702c-b30a-4f15-b4da-77fc4aed6640" providerId="ADAL" clId="{86335B06-305F-4238-96B9-B4D1953FB963}" dt="2021-06-08T08:47:39.906" v="1597" actId="1076"/>
          <ac:spMkLst>
            <pc:docMk/>
            <pc:sldMk cId="1340128221" sldId="297"/>
            <ac:spMk id="109" creationId="{7C4F87A7-6A6E-45D2-9007-AC9BEFB889E8}"/>
          </ac:spMkLst>
        </pc:spChg>
        <pc:spChg chg="mod topLvl">
          <ac:chgData name="塩川 和也" userId="39f0702c-b30a-4f15-b4da-77fc4aed6640" providerId="ADAL" clId="{86335B06-305F-4238-96B9-B4D1953FB963}" dt="2021-06-08T08:47:39.906" v="1597" actId="1076"/>
          <ac:spMkLst>
            <pc:docMk/>
            <pc:sldMk cId="1340128221" sldId="297"/>
            <ac:spMk id="111" creationId="{043B0145-4E8F-4F6B-8A2E-90B94BE804C5}"/>
          </ac:spMkLst>
        </pc:spChg>
        <pc:grpChg chg="del mod topLvl">
          <ac:chgData name="塩川 和也" userId="39f0702c-b30a-4f15-b4da-77fc4aed6640" providerId="ADAL" clId="{86335B06-305F-4238-96B9-B4D1953FB963}" dt="2021-06-08T08:46:57.538" v="1591" actId="165"/>
          <ac:grpSpMkLst>
            <pc:docMk/>
            <pc:sldMk cId="1340128221" sldId="297"/>
            <ac:grpSpMk id="3" creationId="{A1826EA1-E507-4C59-A039-3B81081FA598}"/>
          </ac:grpSpMkLst>
        </pc:grpChg>
        <pc:grpChg chg="add mod">
          <ac:chgData name="塩川 和也" userId="39f0702c-b30a-4f15-b4da-77fc4aed6640" providerId="ADAL" clId="{86335B06-305F-4238-96B9-B4D1953FB963}" dt="2021-06-08T08:04:17.122" v="865" actId="164"/>
          <ac:grpSpMkLst>
            <pc:docMk/>
            <pc:sldMk cId="1340128221" sldId="297"/>
            <ac:grpSpMk id="19" creationId="{E040E049-1D33-499F-98A9-5031C3D629ED}"/>
          </ac:grpSpMkLst>
        </pc:grpChg>
        <pc:grpChg chg="add del mod ord">
          <ac:chgData name="塩川 和也" userId="39f0702c-b30a-4f15-b4da-77fc4aed6640" providerId="ADAL" clId="{86335B06-305F-4238-96B9-B4D1953FB963}" dt="2021-06-08T08:04:59.192" v="874" actId="165"/>
          <ac:grpSpMkLst>
            <pc:docMk/>
            <pc:sldMk cId="1340128221" sldId="297"/>
            <ac:grpSpMk id="21" creationId="{E3AC77F5-A8AC-4D53-A730-B1C53E891910}"/>
          </ac:grpSpMkLst>
        </pc:grpChg>
        <pc:grpChg chg="mod topLvl">
          <ac:chgData name="塩川 和也" userId="39f0702c-b30a-4f15-b4da-77fc4aed6640" providerId="ADAL" clId="{86335B06-305F-4238-96B9-B4D1953FB963}" dt="2021-06-08T08:47:39.906" v="1597" actId="1076"/>
          <ac:grpSpMkLst>
            <pc:docMk/>
            <pc:sldMk cId="1340128221" sldId="297"/>
            <ac:grpSpMk id="38" creationId="{FBB9998A-1574-4148-9E40-82C8168E8D97}"/>
          </ac:grpSpMkLst>
        </pc:grpChg>
        <pc:grpChg chg="mod">
          <ac:chgData name="塩川 和也" userId="39f0702c-b30a-4f15-b4da-77fc4aed6640" providerId="ADAL" clId="{86335B06-305F-4238-96B9-B4D1953FB963}" dt="2021-06-08T08:47:39.906" v="1597" actId="1076"/>
          <ac:grpSpMkLst>
            <pc:docMk/>
            <pc:sldMk cId="1340128221" sldId="297"/>
            <ac:grpSpMk id="103" creationId="{DBCEA003-FD0F-4D85-8112-3F8FAA193C68}"/>
          </ac:grpSpMkLst>
        </pc:grpChg>
        <pc:picChg chg="add mod ord topLvl modCrop">
          <ac:chgData name="塩川 和也" userId="39f0702c-b30a-4f15-b4da-77fc4aed6640" providerId="ADAL" clId="{86335B06-305F-4238-96B9-B4D1953FB963}" dt="2021-06-08T08:47:39.906" v="1597" actId="1076"/>
          <ac:picMkLst>
            <pc:docMk/>
            <pc:sldMk cId="1340128221" sldId="297"/>
            <ac:picMk id="5" creationId="{270302C3-3235-414D-A632-CA503C1031E8}"/>
          </ac:picMkLst>
        </pc:picChg>
        <pc:picChg chg="del">
          <ac:chgData name="塩川 和也" userId="39f0702c-b30a-4f15-b4da-77fc4aed6640" providerId="ADAL" clId="{86335B06-305F-4238-96B9-B4D1953FB963}" dt="2021-06-08T07:50:43.320" v="811" actId="478"/>
          <ac:picMkLst>
            <pc:docMk/>
            <pc:sldMk cId="1340128221" sldId="297"/>
            <ac:picMk id="6" creationId="{AC5CB6B8-B4B3-4CF5-A922-0EBE9D74C913}"/>
          </ac:picMkLst>
        </pc:picChg>
        <pc:picChg chg="mod">
          <ac:chgData name="塩川 和也" userId="39f0702c-b30a-4f15-b4da-77fc4aed6640" providerId="ADAL" clId="{86335B06-305F-4238-96B9-B4D1953FB963}" dt="2021-06-08T08:47:39.906" v="1597" actId="1076"/>
          <ac:picMkLst>
            <pc:docMk/>
            <pc:sldMk cId="1340128221" sldId="297"/>
            <ac:picMk id="7" creationId="{B457B8DF-4F4E-4E1F-909D-617C335C97FE}"/>
          </ac:picMkLst>
        </pc:picChg>
        <pc:picChg chg="add mod">
          <ac:chgData name="塩川 和也" userId="39f0702c-b30a-4f15-b4da-77fc4aed6640" providerId="ADAL" clId="{86335B06-305F-4238-96B9-B4D1953FB963}" dt="2021-06-08T07:58:37.661" v="827" actId="571"/>
          <ac:picMkLst>
            <pc:docMk/>
            <pc:sldMk cId="1340128221" sldId="297"/>
            <ac:picMk id="45" creationId="{CD2F69DE-4520-4D07-9E33-346A26F53924}"/>
          </ac:picMkLst>
        </pc:picChg>
        <pc:picChg chg="add del mod">
          <ac:chgData name="塩川 和也" userId="39f0702c-b30a-4f15-b4da-77fc4aed6640" providerId="ADAL" clId="{86335B06-305F-4238-96B9-B4D1953FB963}" dt="2021-06-08T08:04:29.695" v="868" actId="478"/>
          <ac:picMkLst>
            <pc:docMk/>
            <pc:sldMk cId="1340128221" sldId="297"/>
            <ac:picMk id="50" creationId="{D4A42756-6A51-46A5-A9FB-C509ED7745F4}"/>
          </ac:picMkLst>
        </pc:picChg>
        <pc:picChg chg="add mod">
          <ac:chgData name="塩川 和也" userId="39f0702c-b30a-4f15-b4da-77fc4aed6640" providerId="ADAL" clId="{86335B06-305F-4238-96B9-B4D1953FB963}" dt="2021-06-08T08:47:39.906" v="1597" actId="1076"/>
          <ac:picMkLst>
            <pc:docMk/>
            <pc:sldMk cId="1340128221" sldId="297"/>
            <ac:picMk id="52" creationId="{CE1F2919-D8E8-4072-9B71-49E50A8BB90D}"/>
          </ac:picMkLst>
        </pc:picChg>
        <pc:picChg chg="add del mod">
          <ac:chgData name="塩川 和也" userId="39f0702c-b30a-4f15-b4da-77fc4aed6640" providerId="ADAL" clId="{86335B06-305F-4238-96B9-B4D1953FB963}" dt="2021-06-08T08:23:06.023" v="913" actId="478"/>
          <ac:picMkLst>
            <pc:docMk/>
            <pc:sldMk cId="1340128221" sldId="297"/>
            <ac:picMk id="65" creationId="{14D8DDCF-E7A9-4B6A-82EE-D451683D9E49}"/>
          </ac:picMkLst>
        </pc:picChg>
        <pc:cxnChg chg="del mod">
          <ac:chgData name="塩川 和也" userId="39f0702c-b30a-4f15-b4da-77fc4aed6640" providerId="ADAL" clId="{86335B06-305F-4238-96B9-B4D1953FB963}" dt="2021-06-08T07:59:57.032" v="838" actId="478"/>
          <ac:cxnSpMkLst>
            <pc:docMk/>
            <pc:sldMk cId="1340128221" sldId="297"/>
            <ac:cxnSpMk id="37" creationId="{118E91CB-A330-4799-B35A-E1D0640A8584}"/>
          </ac:cxnSpMkLst>
        </pc:cxnChg>
        <pc:cxnChg chg="add mod">
          <ac:chgData name="塩川 和也" userId="39f0702c-b30a-4f15-b4da-77fc4aed6640" providerId="ADAL" clId="{86335B06-305F-4238-96B9-B4D1953FB963}" dt="2021-06-08T08:47:39.906" v="1597" actId="1076"/>
          <ac:cxnSpMkLst>
            <pc:docMk/>
            <pc:sldMk cId="1340128221" sldId="297"/>
            <ac:cxnSpMk id="49" creationId="{C2A241D6-9912-4CA8-A184-C7A27332222A}"/>
          </ac:cxnSpMkLst>
        </pc:cxnChg>
        <pc:cxnChg chg="add mod">
          <ac:chgData name="塩川 和也" userId="39f0702c-b30a-4f15-b4da-77fc4aed6640" providerId="ADAL" clId="{86335B06-305F-4238-96B9-B4D1953FB963}" dt="2021-06-08T08:47:39.906" v="1597" actId="1076"/>
          <ac:cxnSpMkLst>
            <pc:docMk/>
            <pc:sldMk cId="1340128221" sldId="297"/>
            <ac:cxnSpMk id="53" creationId="{CD5317E2-A719-4C67-A98E-AF12F61EA0B3}"/>
          </ac:cxnSpMkLst>
        </pc:cxnChg>
        <pc:cxnChg chg="add mod">
          <ac:chgData name="塩川 和也" userId="39f0702c-b30a-4f15-b4da-77fc4aed6640" providerId="ADAL" clId="{86335B06-305F-4238-96B9-B4D1953FB963}" dt="2021-06-08T08:47:39.906" v="1597" actId="1076"/>
          <ac:cxnSpMkLst>
            <pc:docMk/>
            <pc:sldMk cId="1340128221" sldId="297"/>
            <ac:cxnSpMk id="59" creationId="{6AE021EA-DD83-4A6E-89E0-3D13AC234393}"/>
          </ac:cxnSpMkLst>
        </pc:cxnChg>
        <pc:cxnChg chg="add del mod">
          <ac:chgData name="塩川 和也" userId="39f0702c-b30a-4f15-b4da-77fc4aed6640" providerId="ADAL" clId="{86335B06-305F-4238-96B9-B4D1953FB963}" dt="2021-06-08T08:13:28.647" v="896" actId="478"/>
          <ac:cxnSpMkLst>
            <pc:docMk/>
            <pc:sldMk cId="1340128221" sldId="297"/>
            <ac:cxnSpMk id="63" creationId="{F6C4EECB-C563-42BB-84CA-72E262C19DF5}"/>
          </ac:cxnSpMkLst>
        </pc:cxnChg>
        <pc:cxnChg chg="mod">
          <ac:chgData name="塩川 和也" userId="39f0702c-b30a-4f15-b4da-77fc4aed6640" providerId="ADAL" clId="{86335B06-305F-4238-96B9-B4D1953FB963}" dt="2021-06-08T08:47:39.906" v="1597" actId="1076"/>
          <ac:cxnSpMkLst>
            <pc:docMk/>
            <pc:sldMk cId="1340128221" sldId="297"/>
            <ac:cxnSpMk id="64" creationId="{4ECAE353-834C-4426-9008-C9B81849A4C9}"/>
          </ac:cxnSpMkLst>
        </pc:cxnChg>
        <pc:cxnChg chg="del mod">
          <ac:chgData name="塩川 和也" userId="39f0702c-b30a-4f15-b4da-77fc4aed6640" providerId="ADAL" clId="{86335B06-305F-4238-96B9-B4D1953FB963}" dt="2021-06-08T08:13:35.192" v="897" actId="478"/>
          <ac:cxnSpMkLst>
            <pc:docMk/>
            <pc:sldMk cId="1340128221" sldId="297"/>
            <ac:cxnSpMk id="101" creationId="{C90E1421-165C-4F03-8B9E-3F5B82E55E1C}"/>
          </ac:cxnSpMkLst>
        </pc:cxnChg>
      </pc:sldChg>
      <pc:sldChg chg="addSp delSp modSp mod">
        <pc:chgData name="塩川 和也" userId="39f0702c-b30a-4f15-b4da-77fc4aed6640" providerId="ADAL" clId="{86335B06-305F-4238-96B9-B4D1953FB963}" dt="2021-06-08T07:44:59.178" v="803" actId="14861"/>
        <pc:sldMkLst>
          <pc:docMk/>
          <pc:sldMk cId="3766051420" sldId="298"/>
        </pc:sldMkLst>
        <pc:spChg chg="mod">
          <ac:chgData name="塩川 和也" userId="39f0702c-b30a-4f15-b4da-77fc4aed6640" providerId="ADAL" clId="{86335B06-305F-4238-96B9-B4D1953FB963}" dt="2021-06-08T07:34:25.949" v="532" actId="1076"/>
          <ac:spMkLst>
            <pc:docMk/>
            <pc:sldMk cId="3766051420" sldId="298"/>
            <ac:spMk id="29" creationId="{E36A7405-D467-4E3C-B6E0-D848E0DAF81E}"/>
          </ac:spMkLst>
        </pc:spChg>
        <pc:spChg chg="mod">
          <ac:chgData name="塩川 和也" userId="39f0702c-b30a-4f15-b4da-77fc4aed6640" providerId="ADAL" clId="{86335B06-305F-4238-96B9-B4D1953FB963}" dt="2021-06-08T07:40:05.547" v="615" actId="1076"/>
          <ac:spMkLst>
            <pc:docMk/>
            <pc:sldMk cId="3766051420" sldId="298"/>
            <ac:spMk id="44" creationId="{DFB552A0-F5D2-4BDF-B49F-CD278040796F}"/>
          </ac:spMkLst>
        </pc:spChg>
        <pc:spChg chg="mod">
          <ac:chgData name="塩川 和也" userId="39f0702c-b30a-4f15-b4da-77fc4aed6640" providerId="ADAL" clId="{86335B06-305F-4238-96B9-B4D1953FB963}" dt="2021-06-08T07:36:22.436" v="612" actId="14100"/>
          <ac:spMkLst>
            <pc:docMk/>
            <pc:sldMk cId="3766051420" sldId="298"/>
            <ac:spMk id="47" creationId="{4C1266B3-3678-414F-AE6A-BD2384C86501}"/>
          </ac:spMkLst>
        </pc:spChg>
        <pc:spChg chg="add mod">
          <ac:chgData name="塩川 和也" userId="39f0702c-b30a-4f15-b4da-77fc4aed6640" providerId="ADAL" clId="{86335B06-305F-4238-96B9-B4D1953FB963}" dt="2021-06-08T07:28:30.993" v="323" actId="14100"/>
          <ac:spMkLst>
            <pc:docMk/>
            <pc:sldMk cId="3766051420" sldId="298"/>
            <ac:spMk id="57" creationId="{2536D437-79DD-4F75-8A5A-BEB3C4FDDBC6}"/>
          </ac:spMkLst>
        </pc:spChg>
        <pc:spChg chg="mod">
          <ac:chgData name="塩川 和也" userId="39f0702c-b30a-4f15-b4da-77fc4aed6640" providerId="ADAL" clId="{86335B06-305F-4238-96B9-B4D1953FB963}" dt="2021-06-08T07:24:28.760" v="164" actId="1076"/>
          <ac:spMkLst>
            <pc:docMk/>
            <pc:sldMk cId="3766051420" sldId="298"/>
            <ac:spMk id="58" creationId="{A4E9FE5D-AB7F-4384-8945-98117D30D4AA}"/>
          </ac:spMkLst>
        </pc:spChg>
        <pc:spChg chg="add mod">
          <ac:chgData name="塩川 和也" userId="39f0702c-b30a-4f15-b4da-77fc4aed6640" providerId="ADAL" clId="{86335B06-305F-4238-96B9-B4D1953FB963}" dt="2021-06-08T07:34:45.565" v="535" actId="1076"/>
          <ac:spMkLst>
            <pc:docMk/>
            <pc:sldMk cId="3766051420" sldId="298"/>
            <ac:spMk id="59" creationId="{0A18AE6C-A6C0-4694-ACBA-FF98AAE90A66}"/>
          </ac:spMkLst>
        </pc:spChg>
        <pc:spChg chg="add mod">
          <ac:chgData name="塩川 和也" userId="39f0702c-b30a-4f15-b4da-77fc4aed6640" providerId="ADAL" clId="{86335B06-305F-4238-96B9-B4D1953FB963}" dt="2021-06-08T07:28:54.080" v="326" actId="14100"/>
          <ac:spMkLst>
            <pc:docMk/>
            <pc:sldMk cId="3766051420" sldId="298"/>
            <ac:spMk id="60" creationId="{A3693B54-D91A-48E5-8E76-42FB3A431B2A}"/>
          </ac:spMkLst>
        </pc:spChg>
        <pc:spChg chg="add mod">
          <ac:chgData name="塩川 和也" userId="39f0702c-b30a-4f15-b4da-77fc4aed6640" providerId="ADAL" clId="{86335B06-305F-4238-96B9-B4D1953FB963}" dt="2021-06-08T07:35:42.968" v="608" actId="1076"/>
          <ac:spMkLst>
            <pc:docMk/>
            <pc:sldMk cId="3766051420" sldId="298"/>
            <ac:spMk id="61" creationId="{7C6DA090-4155-4E1B-8E6E-D871AE92D376}"/>
          </ac:spMkLst>
        </pc:spChg>
        <pc:spChg chg="add mod">
          <ac:chgData name="塩川 和也" userId="39f0702c-b30a-4f15-b4da-77fc4aed6640" providerId="ADAL" clId="{86335B06-305F-4238-96B9-B4D1953FB963}" dt="2021-06-08T07:40:30.965" v="619" actId="14100"/>
          <ac:spMkLst>
            <pc:docMk/>
            <pc:sldMk cId="3766051420" sldId="298"/>
            <ac:spMk id="62" creationId="{35B714BD-776F-40B2-8C89-E13FB0A19DE8}"/>
          </ac:spMkLst>
        </pc:spChg>
        <pc:spChg chg="mod">
          <ac:chgData name="塩川 和也" userId="39f0702c-b30a-4f15-b4da-77fc4aed6640" providerId="ADAL" clId="{86335B06-305F-4238-96B9-B4D1953FB963}" dt="2021-06-08T07:44:30.504" v="801" actId="1076"/>
          <ac:spMkLst>
            <pc:docMk/>
            <pc:sldMk cId="3766051420" sldId="298"/>
            <ac:spMk id="65" creationId="{200793F2-B1E5-4B09-90A5-1B6E7EFB3125}"/>
          </ac:spMkLst>
        </pc:spChg>
        <pc:spChg chg="add del mod">
          <ac:chgData name="塩川 和也" userId="39f0702c-b30a-4f15-b4da-77fc4aed6640" providerId="ADAL" clId="{86335B06-305F-4238-96B9-B4D1953FB963}" dt="2021-06-08T07:40:42.801" v="621" actId="478"/>
          <ac:spMkLst>
            <pc:docMk/>
            <pc:sldMk cId="3766051420" sldId="298"/>
            <ac:spMk id="72" creationId="{C2E67564-03CC-42D6-BA6E-A1F3E280AABD}"/>
          </ac:spMkLst>
        </pc:spChg>
        <pc:spChg chg="add mod">
          <ac:chgData name="塩川 和也" userId="39f0702c-b30a-4f15-b4da-77fc4aed6640" providerId="ADAL" clId="{86335B06-305F-4238-96B9-B4D1953FB963}" dt="2021-06-08T07:43:49.807" v="797" actId="20577"/>
          <ac:spMkLst>
            <pc:docMk/>
            <pc:sldMk cId="3766051420" sldId="298"/>
            <ac:spMk id="73" creationId="{41B1FE81-A5B0-458F-8977-6F5CDC47628E}"/>
          </ac:spMkLst>
        </pc:spChg>
        <pc:spChg chg="mod">
          <ac:chgData name="塩川 和也" userId="39f0702c-b30a-4f15-b4da-77fc4aed6640" providerId="ADAL" clId="{86335B06-305F-4238-96B9-B4D1953FB963}" dt="2021-06-08T07:34:39.520" v="533" actId="1076"/>
          <ac:spMkLst>
            <pc:docMk/>
            <pc:sldMk cId="3766051420" sldId="298"/>
            <ac:spMk id="78" creationId="{0DD79BF5-EFC7-4BAD-9A4F-4CA80A12EFE9}"/>
          </ac:spMkLst>
        </pc:spChg>
        <pc:spChg chg="mod">
          <ac:chgData name="塩川 和也" userId="39f0702c-b30a-4f15-b4da-77fc4aed6640" providerId="ADAL" clId="{86335B06-305F-4238-96B9-B4D1953FB963}" dt="2021-06-08T07:26:48.075" v="173" actId="14100"/>
          <ac:spMkLst>
            <pc:docMk/>
            <pc:sldMk cId="3766051420" sldId="298"/>
            <ac:spMk id="80" creationId="{54974F05-4E23-4744-8A85-70260A6A0350}"/>
          </ac:spMkLst>
        </pc:spChg>
        <pc:spChg chg="mod">
          <ac:chgData name="塩川 和也" userId="39f0702c-b30a-4f15-b4da-77fc4aed6640" providerId="ADAL" clId="{86335B06-305F-4238-96B9-B4D1953FB963}" dt="2021-06-08T07:26:17.608" v="168" actId="14100"/>
          <ac:spMkLst>
            <pc:docMk/>
            <pc:sldMk cId="3766051420" sldId="298"/>
            <ac:spMk id="83" creationId="{65EDB0E2-E00B-4ADD-91C0-B16ACF5C99D6}"/>
          </ac:spMkLst>
        </pc:spChg>
        <pc:spChg chg="mod">
          <ac:chgData name="塩川 和也" userId="39f0702c-b30a-4f15-b4da-77fc4aed6640" providerId="ADAL" clId="{86335B06-305F-4238-96B9-B4D1953FB963}" dt="2021-06-08T07:34:25.949" v="532" actId="1076"/>
          <ac:spMkLst>
            <pc:docMk/>
            <pc:sldMk cId="3766051420" sldId="298"/>
            <ac:spMk id="84" creationId="{FFBC2104-EDA0-4796-98CA-15E9FD1C76DA}"/>
          </ac:spMkLst>
        </pc:spChg>
        <pc:spChg chg="mod">
          <ac:chgData name="塩川 和也" userId="39f0702c-b30a-4f15-b4da-77fc4aed6640" providerId="ADAL" clId="{86335B06-305F-4238-96B9-B4D1953FB963}" dt="2021-06-08T07:40:25.301" v="618" actId="14100"/>
          <ac:spMkLst>
            <pc:docMk/>
            <pc:sldMk cId="3766051420" sldId="298"/>
            <ac:spMk id="85" creationId="{9AAA1B26-FC53-47BE-809B-601A516B81CB}"/>
          </ac:spMkLst>
        </pc:spChg>
        <pc:spChg chg="mod">
          <ac:chgData name="塩川 和也" userId="39f0702c-b30a-4f15-b4da-77fc4aed6640" providerId="ADAL" clId="{86335B06-305F-4238-96B9-B4D1953FB963}" dt="2021-06-08T07:36:33.458" v="614" actId="14100"/>
          <ac:spMkLst>
            <pc:docMk/>
            <pc:sldMk cId="3766051420" sldId="298"/>
            <ac:spMk id="86" creationId="{AE5A8AF5-9939-4F48-B88F-6E8D8119E68B}"/>
          </ac:spMkLst>
        </pc:spChg>
        <pc:grpChg chg="add mod ord">
          <ac:chgData name="塩川 和也" userId="39f0702c-b30a-4f15-b4da-77fc4aed6640" providerId="ADAL" clId="{86335B06-305F-4238-96B9-B4D1953FB963}" dt="2021-06-08T07:20:59.972" v="154" actId="167"/>
          <ac:grpSpMkLst>
            <pc:docMk/>
            <pc:sldMk cId="3766051420" sldId="298"/>
            <ac:grpSpMk id="7" creationId="{1B7B66FC-5B28-465A-A2FB-4494645288C5}"/>
          </ac:grpSpMkLst>
        </pc:grpChg>
        <pc:grpChg chg="mod">
          <ac:chgData name="塩川 和也" userId="39f0702c-b30a-4f15-b4da-77fc4aed6640" providerId="ADAL" clId="{86335B06-305F-4238-96B9-B4D1953FB963}" dt="2021-06-08T07:44:22.552" v="798" actId="1076"/>
          <ac:grpSpMkLst>
            <pc:docMk/>
            <pc:sldMk cId="3766051420" sldId="298"/>
            <ac:grpSpMk id="11" creationId="{3A4CB81E-63EB-4FD6-AD8A-81F5AC60B969}"/>
          </ac:grpSpMkLst>
        </pc:grpChg>
        <pc:picChg chg="add mod modCrop">
          <ac:chgData name="塩川 和也" userId="39f0702c-b30a-4f15-b4da-77fc4aed6640" providerId="ADAL" clId="{86335B06-305F-4238-96B9-B4D1953FB963}" dt="2021-06-08T07:44:59.178" v="803" actId="14861"/>
          <ac:picMkLst>
            <pc:docMk/>
            <pc:sldMk cId="3766051420" sldId="298"/>
            <ac:picMk id="4" creationId="{1D190916-BDC1-4E82-A290-F4F891C5E5E1}"/>
          </ac:picMkLst>
        </pc:picChg>
        <pc:picChg chg="del mod">
          <ac:chgData name="塩川 和也" userId="39f0702c-b30a-4f15-b4da-77fc4aed6640" providerId="ADAL" clId="{86335B06-305F-4238-96B9-B4D1953FB963}" dt="2021-06-08T07:26:08.971" v="167" actId="478"/>
          <ac:picMkLst>
            <pc:docMk/>
            <pc:sldMk cId="3766051420" sldId="298"/>
            <ac:picMk id="30" creationId="{CD9A06E6-018B-458B-BC06-C2AD44607138}"/>
          </ac:picMkLst>
        </pc:picChg>
        <pc:picChg chg="add mod modCrop">
          <ac:chgData name="塩川 和也" userId="39f0702c-b30a-4f15-b4da-77fc4aed6640" providerId="ADAL" clId="{86335B06-305F-4238-96B9-B4D1953FB963}" dt="2021-06-08T07:20:36.597" v="151" actId="164"/>
          <ac:picMkLst>
            <pc:docMk/>
            <pc:sldMk cId="3766051420" sldId="298"/>
            <ac:picMk id="56" creationId="{7B04F1A2-22EE-4446-A0B3-97D5C2ACF6B5}"/>
          </ac:picMkLst>
        </pc:picChg>
      </pc:sldChg>
      <pc:sldChg chg="addSp delSp modSp mod">
        <pc:chgData name="塩川 和也" userId="39f0702c-b30a-4f15-b4da-77fc4aed6640" providerId="ADAL" clId="{86335B06-305F-4238-96B9-B4D1953FB963}" dt="2021-06-08T08:26:43.883" v="1137" actId="164"/>
        <pc:sldMkLst>
          <pc:docMk/>
          <pc:sldMk cId="2836715339" sldId="458"/>
        </pc:sldMkLst>
        <pc:spChg chg="mod">
          <ac:chgData name="塩川 和也" userId="39f0702c-b30a-4f15-b4da-77fc4aed6640" providerId="ADAL" clId="{86335B06-305F-4238-96B9-B4D1953FB963}" dt="2021-06-08T07:10:55.820" v="31" actId="1076"/>
          <ac:spMkLst>
            <pc:docMk/>
            <pc:sldMk cId="2836715339" sldId="458"/>
            <ac:spMk id="18" creationId="{22169F8B-4439-45E6-BA20-553070A4206F}"/>
          </ac:spMkLst>
        </pc:spChg>
        <pc:spChg chg="mod">
          <ac:chgData name="塩川 和也" userId="39f0702c-b30a-4f15-b4da-77fc4aed6640" providerId="ADAL" clId="{86335B06-305F-4238-96B9-B4D1953FB963}" dt="2021-06-08T07:04:13.732" v="12" actId="1076"/>
          <ac:spMkLst>
            <pc:docMk/>
            <pc:sldMk cId="2836715339" sldId="458"/>
            <ac:spMk id="41" creationId="{54205BE5-7BC2-47C3-AE46-6D7029722AF2}"/>
          </ac:spMkLst>
        </pc:spChg>
        <pc:spChg chg="mod">
          <ac:chgData name="塩川 和也" userId="39f0702c-b30a-4f15-b4da-77fc4aed6640" providerId="ADAL" clId="{86335B06-305F-4238-96B9-B4D1953FB963}" dt="2021-06-08T07:12:33.344" v="117" actId="1076"/>
          <ac:spMkLst>
            <pc:docMk/>
            <pc:sldMk cId="2836715339" sldId="458"/>
            <ac:spMk id="43" creationId="{B4685E7A-673D-47B4-A481-BF17BD5AD8A6}"/>
          </ac:spMkLst>
        </pc:spChg>
        <pc:spChg chg="mod">
          <ac:chgData name="塩川 和也" userId="39f0702c-b30a-4f15-b4da-77fc4aed6640" providerId="ADAL" clId="{86335B06-305F-4238-96B9-B4D1953FB963}" dt="2021-06-08T08:26:43.883" v="1137" actId="164"/>
          <ac:spMkLst>
            <pc:docMk/>
            <pc:sldMk cId="2836715339" sldId="458"/>
            <ac:spMk id="45" creationId="{241E0068-B55C-4FC1-A080-E99D981B79EE}"/>
          </ac:spMkLst>
        </pc:spChg>
        <pc:spChg chg="mod">
          <ac:chgData name="塩川 和也" userId="39f0702c-b30a-4f15-b4da-77fc4aed6640" providerId="ADAL" clId="{86335B06-305F-4238-96B9-B4D1953FB963}" dt="2021-06-08T07:12:43.157" v="118" actId="1076"/>
          <ac:spMkLst>
            <pc:docMk/>
            <pc:sldMk cId="2836715339" sldId="458"/>
            <ac:spMk id="47" creationId="{54AB03BF-C2D2-4BEE-B82D-4F6E9DC796DC}"/>
          </ac:spMkLst>
        </pc:spChg>
        <pc:spChg chg="mod">
          <ac:chgData name="塩川 和也" userId="39f0702c-b30a-4f15-b4da-77fc4aed6640" providerId="ADAL" clId="{86335B06-305F-4238-96B9-B4D1953FB963}" dt="2021-06-08T07:13:37.146" v="124" actId="1076"/>
          <ac:spMkLst>
            <pc:docMk/>
            <pc:sldMk cId="2836715339" sldId="458"/>
            <ac:spMk id="53" creationId="{6E843849-C3C4-4009-8967-81D6CE902AB7}"/>
          </ac:spMkLst>
        </pc:spChg>
        <pc:spChg chg="mod">
          <ac:chgData name="塩川 和也" userId="39f0702c-b30a-4f15-b4da-77fc4aed6640" providerId="ADAL" clId="{86335B06-305F-4238-96B9-B4D1953FB963}" dt="2021-06-08T08:26:43.883" v="1137" actId="164"/>
          <ac:spMkLst>
            <pc:docMk/>
            <pc:sldMk cId="2836715339" sldId="458"/>
            <ac:spMk id="56" creationId="{4C45D41F-28B1-484D-9A6D-6E151838DC68}"/>
          </ac:spMkLst>
        </pc:spChg>
        <pc:spChg chg="mod">
          <ac:chgData name="塩川 和也" userId="39f0702c-b30a-4f15-b4da-77fc4aed6640" providerId="ADAL" clId="{86335B06-305F-4238-96B9-B4D1953FB963}" dt="2021-06-08T08:26:43.883" v="1137" actId="164"/>
          <ac:spMkLst>
            <pc:docMk/>
            <pc:sldMk cId="2836715339" sldId="458"/>
            <ac:spMk id="57" creationId="{C4BC9FC8-FE85-49A6-9DAF-F61964F03259}"/>
          </ac:spMkLst>
        </pc:spChg>
        <pc:spChg chg="mod">
          <ac:chgData name="塩川 和也" userId="39f0702c-b30a-4f15-b4da-77fc4aed6640" providerId="ADAL" clId="{86335B06-305F-4238-96B9-B4D1953FB963}" dt="2021-06-08T08:26:43.883" v="1137" actId="164"/>
          <ac:spMkLst>
            <pc:docMk/>
            <pc:sldMk cId="2836715339" sldId="458"/>
            <ac:spMk id="60" creationId="{8F0F6432-C4F3-4EC4-9353-B1E6BF7D48A1}"/>
          </ac:spMkLst>
        </pc:spChg>
        <pc:grpChg chg="add mod">
          <ac:chgData name="塩川 和也" userId="39f0702c-b30a-4f15-b4da-77fc4aed6640" providerId="ADAL" clId="{86335B06-305F-4238-96B9-B4D1953FB963}" dt="2021-06-08T08:26:43.883" v="1137" actId="164"/>
          <ac:grpSpMkLst>
            <pc:docMk/>
            <pc:sldMk cId="2836715339" sldId="458"/>
            <ac:grpSpMk id="28" creationId="{692842A0-2F42-4D4A-9790-C387CA533B57}"/>
          </ac:grpSpMkLst>
        </pc:grpChg>
        <pc:picChg chg="add mod ord">
          <ac:chgData name="塩川 和也" userId="39f0702c-b30a-4f15-b4da-77fc4aed6640" providerId="ADAL" clId="{86335B06-305F-4238-96B9-B4D1953FB963}" dt="2021-06-08T08:26:43.883" v="1137" actId="164"/>
          <ac:picMkLst>
            <pc:docMk/>
            <pc:sldMk cId="2836715339" sldId="458"/>
            <ac:picMk id="5" creationId="{E9DC1BA0-A059-4250-A449-DDD2D05F2C08}"/>
          </ac:picMkLst>
        </pc:picChg>
        <pc:picChg chg="mod">
          <ac:chgData name="塩川 和也" userId="39f0702c-b30a-4f15-b4da-77fc4aed6640" providerId="ADAL" clId="{86335B06-305F-4238-96B9-B4D1953FB963}" dt="2021-06-08T07:12:51.789" v="120" actId="1076"/>
          <ac:picMkLst>
            <pc:docMk/>
            <pc:sldMk cId="2836715339" sldId="458"/>
            <ac:picMk id="9" creationId="{3EB3EC75-87C7-4AE2-8CCD-B849EBDD3FB0}"/>
          </ac:picMkLst>
        </pc:picChg>
        <pc:picChg chg="del">
          <ac:chgData name="塩川 和也" userId="39f0702c-b30a-4f15-b4da-77fc4aed6640" providerId="ADAL" clId="{86335B06-305F-4238-96B9-B4D1953FB963}" dt="2021-06-08T07:08:52.835" v="29" actId="478"/>
          <ac:picMkLst>
            <pc:docMk/>
            <pc:sldMk cId="2836715339" sldId="458"/>
            <ac:picMk id="10" creationId="{B42AE77D-9B70-469F-A245-41E862C2474E}"/>
          </ac:picMkLst>
        </pc:picChg>
        <pc:picChg chg="add del">
          <ac:chgData name="塩川 和也" userId="39f0702c-b30a-4f15-b4da-77fc4aed6640" providerId="ADAL" clId="{86335B06-305F-4238-96B9-B4D1953FB963}" dt="2021-06-08T07:03:55.084" v="8" actId="478"/>
          <ac:picMkLst>
            <pc:docMk/>
            <pc:sldMk cId="2836715339" sldId="458"/>
            <ac:picMk id="16" creationId="{4842EEBD-CA5D-4208-802D-CA7B57AEC905}"/>
          </ac:picMkLst>
        </pc:picChg>
        <pc:picChg chg="add mod ord">
          <ac:chgData name="塩川 和也" userId="39f0702c-b30a-4f15-b4da-77fc4aed6640" providerId="ADAL" clId="{86335B06-305F-4238-96B9-B4D1953FB963}" dt="2021-06-08T07:15:25.444" v="128" actId="14861"/>
          <ac:picMkLst>
            <pc:docMk/>
            <pc:sldMk cId="2836715339" sldId="458"/>
            <ac:picMk id="27" creationId="{771DF46B-A0D3-4B35-A10C-95F478574946}"/>
          </ac:picMkLst>
        </pc:picChg>
        <pc:cxnChg chg="mod">
          <ac:chgData name="塩川 和也" userId="39f0702c-b30a-4f15-b4da-77fc4aed6640" providerId="ADAL" clId="{86335B06-305F-4238-96B9-B4D1953FB963}" dt="2021-06-08T08:26:43.883" v="1137" actId="164"/>
          <ac:cxnSpMkLst>
            <pc:docMk/>
            <pc:sldMk cId="2836715339" sldId="458"/>
            <ac:cxnSpMk id="61" creationId="{8BC00247-9F65-42C4-9DAE-CDE3FDEF477E}"/>
          </ac:cxnSpMkLst>
        </pc:cxnChg>
      </pc:sldChg>
      <pc:sldChg chg="addSp delSp modSp mod">
        <pc:chgData name="塩川 和也" userId="39f0702c-b30a-4f15-b4da-77fc4aed6640" providerId="ADAL" clId="{86335B06-305F-4238-96B9-B4D1953FB963}" dt="2021-06-08T08:45:00.237" v="1588" actId="1076"/>
        <pc:sldMkLst>
          <pc:docMk/>
          <pc:sldMk cId="2552366688" sldId="1067"/>
        </pc:sldMkLst>
        <pc:spChg chg="mod">
          <ac:chgData name="塩川 和也" userId="39f0702c-b30a-4f15-b4da-77fc4aed6640" providerId="ADAL" clId="{86335B06-305F-4238-96B9-B4D1953FB963}" dt="2021-06-08T08:40:50.808" v="1471" actId="165"/>
          <ac:spMkLst>
            <pc:docMk/>
            <pc:sldMk cId="2552366688" sldId="1067"/>
            <ac:spMk id="46" creationId="{ECB113A3-50DA-48A3-BCF1-74CEFE20B8F6}"/>
          </ac:spMkLst>
        </pc:spChg>
        <pc:spChg chg="mod">
          <ac:chgData name="塩川 和也" userId="39f0702c-b30a-4f15-b4da-77fc4aed6640" providerId="ADAL" clId="{86335B06-305F-4238-96B9-B4D1953FB963}" dt="2021-06-08T08:40:50.808" v="1471" actId="165"/>
          <ac:spMkLst>
            <pc:docMk/>
            <pc:sldMk cId="2552366688" sldId="1067"/>
            <ac:spMk id="47" creationId="{E837C132-3B63-4E44-B92C-64D226DBD7E9}"/>
          </ac:spMkLst>
        </pc:spChg>
        <pc:spChg chg="mod">
          <ac:chgData name="塩川 和也" userId="39f0702c-b30a-4f15-b4da-77fc4aed6640" providerId="ADAL" clId="{86335B06-305F-4238-96B9-B4D1953FB963}" dt="2021-06-08T08:40:50.808" v="1471" actId="165"/>
          <ac:spMkLst>
            <pc:docMk/>
            <pc:sldMk cId="2552366688" sldId="1067"/>
            <ac:spMk id="48" creationId="{196062EC-3AAA-4484-9100-48BB22484A72}"/>
          </ac:spMkLst>
        </pc:spChg>
        <pc:spChg chg="del mod">
          <ac:chgData name="塩川 和也" userId="39f0702c-b30a-4f15-b4da-77fc4aed6640" providerId="ADAL" clId="{86335B06-305F-4238-96B9-B4D1953FB963}" dt="2021-06-08T08:33:42.751" v="1151" actId="478"/>
          <ac:spMkLst>
            <pc:docMk/>
            <pc:sldMk cId="2552366688" sldId="1067"/>
            <ac:spMk id="50" creationId="{4B9B27E7-BD8F-4E11-8A58-810DFB45E684}"/>
          </ac:spMkLst>
        </pc:spChg>
        <pc:spChg chg="mod">
          <ac:chgData name="塩川 和也" userId="39f0702c-b30a-4f15-b4da-77fc4aed6640" providerId="ADAL" clId="{86335B06-305F-4238-96B9-B4D1953FB963}" dt="2021-06-08T08:27:45.078" v="1146" actId="165"/>
          <ac:spMkLst>
            <pc:docMk/>
            <pc:sldMk cId="2552366688" sldId="1067"/>
            <ac:spMk id="57" creationId="{6826F0E8-0504-4397-A527-2831A6EA1AB1}"/>
          </ac:spMkLst>
        </pc:spChg>
        <pc:spChg chg="mod">
          <ac:chgData name="塩川 和也" userId="39f0702c-b30a-4f15-b4da-77fc4aed6640" providerId="ADAL" clId="{86335B06-305F-4238-96B9-B4D1953FB963}" dt="2021-06-08T08:27:45.078" v="1146" actId="165"/>
          <ac:spMkLst>
            <pc:docMk/>
            <pc:sldMk cId="2552366688" sldId="1067"/>
            <ac:spMk id="58" creationId="{930D9F72-A522-40F3-846D-09A198FDACC0}"/>
          </ac:spMkLst>
        </pc:spChg>
        <pc:spChg chg="mod">
          <ac:chgData name="塩川 和也" userId="39f0702c-b30a-4f15-b4da-77fc4aed6640" providerId="ADAL" clId="{86335B06-305F-4238-96B9-B4D1953FB963}" dt="2021-06-08T08:27:45.078" v="1146" actId="165"/>
          <ac:spMkLst>
            <pc:docMk/>
            <pc:sldMk cId="2552366688" sldId="1067"/>
            <ac:spMk id="59" creationId="{8999E3A4-6A23-437A-B398-ADBFFB20D8A3}"/>
          </ac:spMkLst>
        </pc:spChg>
        <pc:spChg chg="add del mod topLvl">
          <ac:chgData name="塩川 和也" userId="39f0702c-b30a-4f15-b4da-77fc4aed6640" providerId="ADAL" clId="{86335B06-305F-4238-96B9-B4D1953FB963}" dt="2021-06-08T08:27:54.381" v="1149" actId="478"/>
          <ac:spMkLst>
            <pc:docMk/>
            <pc:sldMk cId="2552366688" sldId="1067"/>
            <ac:spMk id="60" creationId="{4326E557-3713-4C2B-BAC0-DB5E793288AC}"/>
          </ac:spMkLst>
        </pc:spChg>
        <pc:spChg chg="add del mod topLvl">
          <ac:chgData name="塩川 和也" userId="39f0702c-b30a-4f15-b4da-77fc4aed6640" providerId="ADAL" clId="{86335B06-305F-4238-96B9-B4D1953FB963}" dt="2021-06-08T08:33:39.825" v="1150" actId="478"/>
          <ac:spMkLst>
            <pc:docMk/>
            <pc:sldMk cId="2552366688" sldId="1067"/>
            <ac:spMk id="61" creationId="{B5D1390B-6451-4203-BA7F-ED21AED1B811}"/>
          </ac:spMkLst>
        </pc:spChg>
        <pc:spChg chg="add del mod topLvl">
          <ac:chgData name="塩川 和也" userId="39f0702c-b30a-4f15-b4da-77fc4aed6640" providerId="ADAL" clId="{86335B06-305F-4238-96B9-B4D1953FB963}" dt="2021-06-08T08:27:51.229" v="1148" actId="478"/>
          <ac:spMkLst>
            <pc:docMk/>
            <pc:sldMk cId="2552366688" sldId="1067"/>
            <ac:spMk id="62" creationId="{49AC7BC7-F6DA-4E16-856E-308AEF959B05}"/>
          </ac:spMkLst>
        </pc:spChg>
        <pc:spChg chg="add mod topLvl">
          <ac:chgData name="塩川 和也" userId="39f0702c-b30a-4f15-b4da-77fc4aed6640" providerId="ADAL" clId="{86335B06-305F-4238-96B9-B4D1953FB963}" dt="2021-06-08T08:40:50.808" v="1471" actId="165"/>
          <ac:spMkLst>
            <pc:docMk/>
            <pc:sldMk cId="2552366688" sldId="1067"/>
            <ac:spMk id="63" creationId="{478501EA-6106-49B0-8431-CA6AD449F12D}"/>
          </ac:spMkLst>
        </pc:spChg>
        <pc:spChg chg="mod">
          <ac:chgData name="塩川 和也" userId="39f0702c-b30a-4f15-b4da-77fc4aed6640" providerId="ADAL" clId="{86335B06-305F-4238-96B9-B4D1953FB963}" dt="2021-06-08T08:40:50.808" v="1471" actId="165"/>
          <ac:spMkLst>
            <pc:docMk/>
            <pc:sldMk cId="2552366688" sldId="1067"/>
            <ac:spMk id="70" creationId="{BC6C4429-49AD-4A65-8037-5CDD7361ED4A}"/>
          </ac:spMkLst>
        </pc:spChg>
        <pc:spChg chg="mod">
          <ac:chgData name="塩川 和也" userId="39f0702c-b30a-4f15-b4da-77fc4aed6640" providerId="ADAL" clId="{86335B06-305F-4238-96B9-B4D1953FB963}" dt="2021-06-08T08:40:50.808" v="1471" actId="165"/>
          <ac:spMkLst>
            <pc:docMk/>
            <pc:sldMk cId="2552366688" sldId="1067"/>
            <ac:spMk id="71" creationId="{0BE8AB95-17E1-4762-AB67-6B0C38C7CBE7}"/>
          </ac:spMkLst>
        </pc:spChg>
        <pc:spChg chg="add mod ord">
          <ac:chgData name="塩川 和也" userId="39f0702c-b30a-4f15-b4da-77fc4aed6640" providerId="ADAL" clId="{86335B06-305F-4238-96B9-B4D1953FB963}" dt="2021-06-08T08:44:57.198" v="1587" actId="164"/>
          <ac:spMkLst>
            <pc:docMk/>
            <pc:sldMk cId="2552366688" sldId="1067"/>
            <ac:spMk id="72" creationId="{B2F3F2EC-7CE0-4FF7-B414-165BF270135D}"/>
          </ac:spMkLst>
        </pc:spChg>
        <pc:spChg chg="add mod">
          <ac:chgData name="塩川 和也" userId="39f0702c-b30a-4f15-b4da-77fc4aed6640" providerId="ADAL" clId="{86335B06-305F-4238-96B9-B4D1953FB963}" dt="2021-06-08T08:44:57.198" v="1587" actId="164"/>
          <ac:spMkLst>
            <pc:docMk/>
            <pc:sldMk cId="2552366688" sldId="1067"/>
            <ac:spMk id="73" creationId="{A8E63514-81D5-44ED-9F1B-5EC31C34DB2A}"/>
          </ac:spMkLst>
        </pc:spChg>
        <pc:spChg chg="add mod">
          <ac:chgData name="塩川 和也" userId="39f0702c-b30a-4f15-b4da-77fc4aed6640" providerId="ADAL" clId="{86335B06-305F-4238-96B9-B4D1953FB963}" dt="2021-06-08T08:44:57.198" v="1587" actId="164"/>
          <ac:spMkLst>
            <pc:docMk/>
            <pc:sldMk cId="2552366688" sldId="1067"/>
            <ac:spMk id="74" creationId="{B5F0804F-E281-4D25-9AE7-EED55E134DB3}"/>
          </ac:spMkLst>
        </pc:spChg>
        <pc:grpChg chg="add del mod">
          <ac:chgData name="塩川 和也" userId="39f0702c-b30a-4f15-b4da-77fc4aed6640" providerId="ADAL" clId="{86335B06-305F-4238-96B9-B4D1953FB963}" dt="2021-06-08T08:27:45.078" v="1146" actId="165"/>
          <ac:grpSpMkLst>
            <pc:docMk/>
            <pc:sldMk cId="2552366688" sldId="1067"/>
            <ac:grpSpMk id="2" creationId="{15E8AD60-1898-4BCA-A5FD-EC3AC14F9285}"/>
          </ac:grpSpMkLst>
        </pc:grpChg>
        <pc:grpChg chg="add mod ord">
          <ac:chgData name="塩川 和也" userId="39f0702c-b30a-4f15-b4da-77fc4aed6640" providerId="ADAL" clId="{86335B06-305F-4238-96B9-B4D1953FB963}" dt="2021-06-08T08:40:50.808" v="1471" actId="165"/>
          <ac:grpSpMkLst>
            <pc:docMk/>
            <pc:sldMk cId="2552366688" sldId="1067"/>
            <ac:grpSpMk id="3" creationId="{22236F30-EB11-4637-A340-5EFBE114A722}"/>
          </ac:grpSpMkLst>
        </pc:grpChg>
        <pc:grpChg chg="add mod topLvl">
          <ac:chgData name="塩川 和也" userId="39f0702c-b30a-4f15-b4da-77fc4aed6640" providerId="ADAL" clId="{86335B06-305F-4238-96B9-B4D1953FB963}" dt="2021-06-08T08:44:57.198" v="1587" actId="164"/>
          <ac:grpSpMkLst>
            <pc:docMk/>
            <pc:sldMk cId="2552366688" sldId="1067"/>
            <ac:grpSpMk id="4" creationId="{7D3296D2-18F1-4259-86C8-38013E000EE7}"/>
          </ac:grpSpMkLst>
        </pc:grpChg>
        <pc:grpChg chg="add del mod">
          <ac:chgData name="塩川 和也" userId="39f0702c-b30a-4f15-b4da-77fc4aed6640" providerId="ADAL" clId="{86335B06-305F-4238-96B9-B4D1953FB963}" dt="2021-06-08T08:40:50.808" v="1471" actId="165"/>
          <ac:grpSpMkLst>
            <pc:docMk/>
            <pc:sldMk cId="2552366688" sldId="1067"/>
            <ac:grpSpMk id="6" creationId="{8E14BCEF-B373-4440-B39B-86168A1DD300}"/>
          </ac:grpSpMkLst>
        </pc:grpChg>
        <pc:grpChg chg="add mod">
          <ac:chgData name="塩川 和也" userId="39f0702c-b30a-4f15-b4da-77fc4aed6640" providerId="ADAL" clId="{86335B06-305F-4238-96B9-B4D1953FB963}" dt="2021-06-08T08:45:00.237" v="1588" actId="1076"/>
          <ac:grpSpMkLst>
            <pc:docMk/>
            <pc:sldMk cId="2552366688" sldId="1067"/>
            <ac:grpSpMk id="7" creationId="{C9DA2280-650D-46E6-940C-7F241238A717}"/>
          </ac:grpSpMkLst>
        </pc:grpChg>
        <pc:grpChg chg="add mod topLvl">
          <ac:chgData name="塩川 和也" userId="39f0702c-b30a-4f15-b4da-77fc4aed6640" providerId="ADAL" clId="{86335B06-305F-4238-96B9-B4D1953FB963}" dt="2021-06-08T08:44:57.198" v="1587" actId="164"/>
          <ac:grpSpMkLst>
            <pc:docMk/>
            <pc:sldMk cId="2552366688" sldId="1067"/>
            <ac:grpSpMk id="44" creationId="{4009CB5E-EE29-4E00-9985-8C3119791F8B}"/>
          </ac:grpSpMkLst>
        </pc:grpChg>
        <pc:grpChg chg="add del mod topLvl">
          <ac:chgData name="塩川 和也" userId="39f0702c-b30a-4f15-b4da-77fc4aed6640" providerId="ADAL" clId="{86335B06-305F-4238-96B9-B4D1953FB963}" dt="2021-06-08T08:27:47.312" v="1147" actId="478"/>
          <ac:grpSpMkLst>
            <pc:docMk/>
            <pc:sldMk cId="2552366688" sldId="1067"/>
            <ac:grpSpMk id="53" creationId="{DBF6DDE6-E52D-4D65-85C3-EEF7615189C6}"/>
          </ac:grpSpMkLst>
        </pc:grpChg>
        <pc:grpChg chg="mod">
          <ac:chgData name="塩川 和也" userId="39f0702c-b30a-4f15-b4da-77fc4aed6640" providerId="ADAL" clId="{86335B06-305F-4238-96B9-B4D1953FB963}" dt="2021-06-08T08:27:45.078" v="1146" actId="165"/>
          <ac:grpSpMkLst>
            <pc:docMk/>
            <pc:sldMk cId="2552366688" sldId="1067"/>
            <ac:grpSpMk id="54" creationId="{7B1CEC6F-EE72-4E34-94CD-8F51A066F6AA}"/>
          </ac:grpSpMkLst>
        </pc:grpChg>
        <pc:grpChg chg="add mod">
          <ac:chgData name="塩川 和也" userId="39f0702c-b30a-4f15-b4da-77fc4aed6640" providerId="ADAL" clId="{86335B06-305F-4238-96B9-B4D1953FB963}" dt="2021-06-08T08:40:50.808" v="1471" actId="165"/>
          <ac:grpSpMkLst>
            <pc:docMk/>
            <pc:sldMk cId="2552366688" sldId="1067"/>
            <ac:grpSpMk id="64" creationId="{460AB308-1D79-44E4-9370-09783592A0F8}"/>
          </ac:grpSpMkLst>
        </pc:grpChg>
        <pc:picChg chg="mod modCrop">
          <ac:chgData name="塩川 和也" userId="39f0702c-b30a-4f15-b4da-77fc4aed6640" providerId="ADAL" clId="{86335B06-305F-4238-96B9-B4D1953FB963}" dt="2021-06-08T08:41:32.611" v="1554" actId="732"/>
          <ac:picMkLst>
            <pc:docMk/>
            <pc:sldMk cId="2552366688" sldId="1067"/>
            <ac:picMk id="45" creationId="{1327CD06-9324-4A0C-95A4-1C1B5F04FAD3}"/>
          </ac:picMkLst>
        </pc:picChg>
        <pc:picChg chg="add mod topLvl modCrop">
          <ac:chgData name="塩川 和也" userId="39f0702c-b30a-4f15-b4da-77fc4aed6640" providerId="ADAL" clId="{86335B06-305F-4238-96B9-B4D1953FB963}" dt="2021-06-08T08:41:39.446" v="1555" actId="732"/>
          <ac:picMkLst>
            <pc:docMk/>
            <pc:sldMk cId="2552366688" sldId="1067"/>
            <ac:picMk id="52" creationId="{8B558506-0508-4CA1-B4EF-D81E8D735699}"/>
          </ac:picMkLst>
        </pc:picChg>
        <pc:cxnChg chg="mod">
          <ac:chgData name="塩川 和也" userId="39f0702c-b30a-4f15-b4da-77fc4aed6640" providerId="ADAL" clId="{86335B06-305F-4238-96B9-B4D1953FB963}" dt="2021-06-08T08:40:50.808" v="1471" actId="165"/>
          <ac:cxnSpMkLst>
            <pc:docMk/>
            <pc:sldMk cId="2552366688" sldId="1067"/>
            <ac:cxnSpMk id="51" creationId="{D2A57F84-884B-46DF-9703-3EE137F6B688}"/>
          </ac:cxnSpMkLst>
        </pc:cxnChg>
      </pc:sldChg>
    </pc:docChg>
  </pc:docChgLst>
  <pc:docChgLst>
    <pc:chgData name="塩川 和也" userId="39f0702c-b30a-4f15-b4da-77fc4aed6640" providerId="ADAL" clId="{A5089CCD-56D6-45B3-B393-B240C9C2BA5C}"/>
    <pc:docChg chg="undo custSel addSld delSld modSld modSection">
      <pc:chgData name="塩川 和也" userId="39f0702c-b30a-4f15-b4da-77fc4aed6640" providerId="ADAL" clId="{A5089CCD-56D6-45B3-B393-B240C9C2BA5C}" dt="2021-06-03T09:22:21.247" v="1354" actId="2696"/>
      <pc:docMkLst>
        <pc:docMk/>
      </pc:docMkLst>
      <pc:sldChg chg="addSp delSp modSp mod">
        <pc:chgData name="塩川 和也" userId="39f0702c-b30a-4f15-b4da-77fc4aed6640" providerId="ADAL" clId="{A5089CCD-56D6-45B3-B393-B240C9C2BA5C}" dt="2021-06-03T06:12:30.689" v="1" actId="21"/>
        <pc:sldMkLst>
          <pc:docMk/>
          <pc:sldMk cId="1974142545" sldId="443"/>
        </pc:sldMkLst>
        <pc:picChg chg="add del mod">
          <ac:chgData name="塩川 和也" userId="39f0702c-b30a-4f15-b4da-77fc4aed6640" providerId="ADAL" clId="{A5089CCD-56D6-45B3-B393-B240C9C2BA5C}" dt="2021-06-03T06:12:30.689" v="1" actId="21"/>
          <ac:picMkLst>
            <pc:docMk/>
            <pc:sldMk cId="1974142545" sldId="443"/>
            <ac:picMk id="28" creationId="{7CCF664F-DFF0-4008-8B79-DC1D98B8BAC4}"/>
          </ac:picMkLst>
        </pc:picChg>
        <pc:picChg chg="add del mod">
          <ac:chgData name="塩川 和也" userId="39f0702c-b30a-4f15-b4da-77fc4aed6640" providerId="ADAL" clId="{A5089CCD-56D6-45B3-B393-B240C9C2BA5C}" dt="2021-06-03T06:12:30.689" v="1" actId="21"/>
          <ac:picMkLst>
            <pc:docMk/>
            <pc:sldMk cId="1974142545" sldId="443"/>
            <ac:picMk id="29" creationId="{DAA9ABEF-15E6-49A4-BC54-4FA1A91EFAA9}"/>
          </ac:picMkLst>
        </pc:picChg>
      </pc:sldChg>
      <pc:sldChg chg="addSp delSp modSp mod">
        <pc:chgData name="塩川 和也" userId="39f0702c-b30a-4f15-b4da-77fc4aed6640" providerId="ADAL" clId="{A5089CCD-56D6-45B3-B393-B240C9C2BA5C}" dt="2021-06-03T09:17:24.810" v="1344" actId="14100"/>
        <pc:sldMkLst>
          <pc:docMk/>
          <pc:sldMk cId="3212083007" sldId="474"/>
        </pc:sldMkLst>
        <pc:spChg chg="mod">
          <ac:chgData name="塩川 和也" userId="39f0702c-b30a-4f15-b4da-77fc4aed6640" providerId="ADAL" clId="{A5089CCD-56D6-45B3-B393-B240C9C2BA5C}" dt="2021-06-03T08:06:22.687" v="130" actId="14100"/>
          <ac:spMkLst>
            <pc:docMk/>
            <pc:sldMk cId="3212083007" sldId="474"/>
            <ac:spMk id="6" creationId="{DAA04D35-098B-4A2E-A804-5F5F59F2234F}"/>
          </ac:spMkLst>
        </pc:spChg>
        <pc:spChg chg="mod">
          <ac:chgData name="塩川 和也" userId="39f0702c-b30a-4f15-b4da-77fc4aed6640" providerId="ADAL" clId="{A5089CCD-56D6-45B3-B393-B240C9C2BA5C}" dt="2021-06-03T09:17:24.810" v="1344" actId="14100"/>
          <ac:spMkLst>
            <pc:docMk/>
            <pc:sldMk cId="3212083007" sldId="474"/>
            <ac:spMk id="7" creationId="{3F45AE14-C87B-40A9-9EB6-CFAA0DE0C5F2}"/>
          </ac:spMkLst>
        </pc:spChg>
        <pc:spChg chg="mod">
          <ac:chgData name="塩川 和也" userId="39f0702c-b30a-4f15-b4da-77fc4aed6640" providerId="ADAL" clId="{A5089CCD-56D6-45B3-B393-B240C9C2BA5C}" dt="2021-06-03T08:05:33.468" v="99" actId="14100"/>
          <ac:spMkLst>
            <pc:docMk/>
            <pc:sldMk cId="3212083007" sldId="474"/>
            <ac:spMk id="19" creationId="{742D0275-7C68-4248-9BED-0CDC3945FF19}"/>
          </ac:spMkLst>
        </pc:spChg>
        <pc:spChg chg="mod">
          <ac:chgData name="塩川 和也" userId="39f0702c-b30a-4f15-b4da-77fc4aed6640" providerId="ADAL" clId="{A5089CCD-56D6-45B3-B393-B240C9C2BA5C}" dt="2021-06-03T08:55:55.765" v="749" actId="14100"/>
          <ac:spMkLst>
            <pc:docMk/>
            <pc:sldMk cId="3212083007" sldId="474"/>
            <ac:spMk id="29" creationId="{E36A7405-D467-4E3C-B6E0-D848E0DAF81E}"/>
          </ac:spMkLst>
        </pc:spChg>
        <pc:spChg chg="mod">
          <ac:chgData name="塩川 和也" userId="39f0702c-b30a-4f15-b4da-77fc4aed6640" providerId="ADAL" clId="{A5089CCD-56D6-45B3-B393-B240C9C2BA5C}" dt="2021-06-03T07:32:40.923" v="47" actId="14100"/>
          <ac:spMkLst>
            <pc:docMk/>
            <pc:sldMk cId="3212083007" sldId="474"/>
            <ac:spMk id="33" creationId="{1C8E8795-A780-4E20-AB79-87D4D3CFE3C2}"/>
          </ac:spMkLst>
        </pc:spChg>
        <pc:spChg chg="mod">
          <ac:chgData name="塩川 和也" userId="39f0702c-b30a-4f15-b4da-77fc4aed6640" providerId="ADAL" clId="{A5089CCD-56D6-45B3-B393-B240C9C2BA5C}" dt="2021-06-03T08:41:09.370" v="377" actId="1076"/>
          <ac:spMkLst>
            <pc:docMk/>
            <pc:sldMk cId="3212083007" sldId="474"/>
            <ac:spMk id="41" creationId="{07623929-0BF0-4B01-9091-0733FF7792B1}"/>
          </ac:spMkLst>
        </pc:spChg>
        <pc:spChg chg="del">
          <ac:chgData name="塩川 和也" userId="39f0702c-b30a-4f15-b4da-77fc4aed6640" providerId="ADAL" clId="{A5089CCD-56D6-45B3-B393-B240C9C2BA5C}" dt="2021-06-03T07:29:14.204" v="21" actId="478"/>
          <ac:spMkLst>
            <pc:docMk/>
            <pc:sldMk cId="3212083007" sldId="474"/>
            <ac:spMk id="47" creationId="{4C1266B3-3678-414F-AE6A-BD2384C86501}"/>
          </ac:spMkLst>
        </pc:spChg>
        <pc:spChg chg="mod">
          <ac:chgData name="塩川 和也" userId="39f0702c-b30a-4f15-b4da-77fc4aed6640" providerId="ADAL" clId="{A5089CCD-56D6-45B3-B393-B240C9C2BA5C}" dt="2021-06-03T09:17:17.557" v="1343" actId="1076"/>
          <ac:spMkLst>
            <pc:docMk/>
            <pc:sldMk cId="3212083007" sldId="474"/>
            <ac:spMk id="48" creationId="{73B672C2-A6F9-41CF-93A1-E2AE3DB6D681}"/>
          </ac:spMkLst>
        </pc:spChg>
        <pc:spChg chg="mod">
          <ac:chgData name="塩川 和也" userId="39f0702c-b30a-4f15-b4da-77fc4aed6640" providerId="ADAL" clId="{A5089CCD-56D6-45B3-B393-B240C9C2BA5C}" dt="2021-06-03T07:28:16.161" v="6" actId="14100"/>
          <ac:spMkLst>
            <pc:docMk/>
            <pc:sldMk cId="3212083007" sldId="474"/>
            <ac:spMk id="50" creationId="{9AA2BE36-5412-4250-8F20-140E705C8691}"/>
          </ac:spMkLst>
        </pc:spChg>
        <pc:spChg chg="mod">
          <ac:chgData name="塩川 和也" userId="39f0702c-b30a-4f15-b4da-77fc4aed6640" providerId="ADAL" clId="{A5089CCD-56D6-45B3-B393-B240C9C2BA5C}" dt="2021-06-03T08:05:14.696" v="97" actId="1076"/>
          <ac:spMkLst>
            <pc:docMk/>
            <pc:sldMk cId="3212083007" sldId="474"/>
            <ac:spMk id="53" creationId="{1DA1433E-D074-464F-9466-1E9B4341D8F1}"/>
          </ac:spMkLst>
        </pc:spChg>
        <pc:spChg chg="mod">
          <ac:chgData name="塩川 和也" userId="39f0702c-b30a-4f15-b4da-77fc4aed6640" providerId="ADAL" clId="{A5089CCD-56D6-45B3-B393-B240C9C2BA5C}" dt="2021-06-03T08:56:25.971" v="755" actId="14861"/>
          <ac:spMkLst>
            <pc:docMk/>
            <pc:sldMk cId="3212083007" sldId="474"/>
            <ac:spMk id="54" creationId="{327823E3-1C56-4258-AE7F-540FF502F85F}"/>
          </ac:spMkLst>
        </pc:spChg>
        <pc:spChg chg="mod">
          <ac:chgData name="塩川 和也" userId="39f0702c-b30a-4f15-b4da-77fc4aed6640" providerId="ADAL" clId="{A5089CCD-56D6-45B3-B393-B240C9C2BA5C}" dt="2021-06-03T07:27:42.996" v="2"/>
          <ac:spMkLst>
            <pc:docMk/>
            <pc:sldMk cId="3212083007" sldId="474"/>
            <ac:spMk id="57" creationId="{3C2F0130-3509-4C22-8492-82AC252B66A9}"/>
          </ac:spMkLst>
        </pc:spChg>
        <pc:spChg chg="mod">
          <ac:chgData name="塩川 和也" userId="39f0702c-b30a-4f15-b4da-77fc4aed6640" providerId="ADAL" clId="{A5089CCD-56D6-45B3-B393-B240C9C2BA5C}" dt="2021-06-03T07:27:42.996" v="2"/>
          <ac:spMkLst>
            <pc:docMk/>
            <pc:sldMk cId="3212083007" sldId="474"/>
            <ac:spMk id="58" creationId="{FDD4F3A6-25D7-482A-924B-FBB22A966B78}"/>
          </ac:spMkLst>
        </pc:spChg>
        <pc:spChg chg="add mod">
          <ac:chgData name="塩川 和也" userId="39f0702c-b30a-4f15-b4da-77fc4aed6640" providerId="ADAL" clId="{A5089CCD-56D6-45B3-B393-B240C9C2BA5C}" dt="2021-06-03T09:15:57.226" v="1338"/>
          <ac:spMkLst>
            <pc:docMk/>
            <pc:sldMk cId="3212083007" sldId="474"/>
            <ac:spMk id="59" creationId="{BB1F77B3-E600-4074-B883-932E2CC49E0F}"/>
          </ac:spMkLst>
        </pc:spChg>
        <pc:spChg chg="add mod">
          <ac:chgData name="塩川 和也" userId="39f0702c-b30a-4f15-b4da-77fc4aed6640" providerId="ADAL" clId="{A5089CCD-56D6-45B3-B393-B240C9C2BA5C}" dt="2021-06-03T08:03:30.721" v="82" actId="571"/>
          <ac:spMkLst>
            <pc:docMk/>
            <pc:sldMk cId="3212083007" sldId="474"/>
            <ac:spMk id="60" creationId="{DEE816F5-3667-4325-82DC-AEF71803A6E1}"/>
          </ac:spMkLst>
        </pc:spChg>
        <pc:spChg chg="add mod">
          <ac:chgData name="塩川 和也" userId="39f0702c-b30a-4f15-b4da-77fc4aed6640" providerId="ADAL" clId="{A5089CCD-56D6-45B3-B393-B240C9C2BA5C}" dt="2021-06-03T08:03:30.721" v="82" actId="571"/>
          <ac:spMkLst>
            <pc:docMk/>
            <pc:sldMk cId="3212083007" sldId="474"/>
            <ac:spMk id="61" creationId="{C5A7503F-99E4-45CC-8B29-5152440DDA51}"/>
          </ac:spMkLst>
        </pc:spChg>
        <pc:spChg chg="add mod">
          <ac:chgData name="塩川 和也" userId="39f0702c-b30a-4f15-b4da-77fc4aed6640" providerId="ADAL" clId="{A5089CCD-56D6-45B3-B393-B240C9C2BA5C}" dt="2021-06-03T08:49:46.991" v="540" actId="571"/>
          <ac:spMkLst>
            <pc:docMk/>
            <pc:sldMk cId="3212083007" sldId="474"/>
            <ac:spMk id="62" creationId="{F3F02FB0-C41A-449E-BA4A-847AC6EC0986}"/>
          </ac:spMkLst>
        </pc:spChg>
        <pc:spChg chg="add mod">
          <ac:chgData name="塩川 和也" userId="39f0702c-b30a-4f15-b4da-77fc4aed6640" providerId="ADAL" clId="{A5089CCD-56D6-45B3-B393-B240C9C2BA5C}" dt="2021-06-03T08:49:46.991" v="540" actId="571"/>
          <ac:spMkLst>
            <pc:docMk/>
            <pc:sldMk cId="3212083007" sldId="474"/>
            <ac:spMk id="63" creationId="{4B338899-DCB6-465F-902B-875333DE93A7}"/>
          </ac:spMkLst>
        </pc:spChg>
        <pc:spChg chg="add mod">
          <ac:chgData name="塩川 和也" userId="39f0702c-b30a-4f15-b4da-77fc4aed6640" providerId="ADAL" clId="{A5089CCD-56D6-45B3-B393-B240C9C2BA5C}" dt="2021-06-03T08:49:54.041" v="541" actId="571"/>
          <ac:spMkLst>
            <pc:docMk/>
            <pc:sldMk cId="3212083007" sldId="474"/>
            <ac:spMk id="64" creationId="{F9A5FD3D-3366-4DC5-A9C9-04547E193D23}"/>
          </ac:spMkLst>
        </pc:spChg>
        <pc:spChg chg="del">
          <ac:chgData name="塩川 和也" userId="39f0702c-b30a-4f15-b4da-77fc4aed6640" providerId="ADAL" clId="{A5089CCD-56D6-45B3-B393-B240C9C2BA5C}" dt="2021-06-03T07:29:14.204" v="21" actId="478"/>
          <ac:spMkLst>
            <pc:docMk/>
            <pc:sldMk cId="3212083007" sldId="474"/>
            <ac:spMk id="65" creationId="{200793F2-B1E5-4B09-90A5-1B6E7EFB3125}"/>
          </ac:spMkLst>
        </pc:spChg>
        <pc:spChg chg="add del mod">
          <ac:chgData name="塩川 和也" userId="39f0702c-b30a-4f15-b4da-77fc4aed6640" providerId="ADAL" clId="{A5089CCD-56D6-45B3-B393-B240C9C2BA5C}" dt="2021-06-03T08:50:18.281" v="543" actId="478"/>
          <ac:spMkLst>
            <pc:docMk/>
            <pc:sldMk cId="3212083007" sldId="474"/>
            <ac:spMk id="66" creationId="{0D0D82B1-F34D-4D10-BC1F-B7EC5DFE844D}"/>
          </ac:spMkLst>
        </pc:spChg>
        <pc:spChg chg="mod">
          <ac:chgData name="塩川 和也" userId="39f0702c-b30a-4f15-b4da-77fc4aed6640" providerId="ADAL" clId="{A5089CCD-56D6-45B3-B393-B240C9C2BA5C}" dt="2021-06-03T08:39:34.193" v="169" actId="14100"/>
          <ac:spMkLst>
            <pc:docMk/>
            <pc:sldMk cId="3212083007" sldId="474"/>
            <ac:spMk id="80" creationId="{54974F05-4E23-4744-8A85-70260A6A0350}"/>
          </ac:spMkLst>
        </pc:spChg>
        <pc:spChg chg="mod">
          <ac:chgData name="塩川 和也" userId="39f0702c-b30a-4f15-b4da-77fc4aed6640" providerId="ADAL" clId="{A5089CCD-56D6-45B3-B393-B240C9C2BA5C}" dt="2021-06-03T08:50:43.449" v="575" actId="20577"/>
          <ac:spMkLst>
            <pc:docMk/>
            <pc:sldMk cId="3212083007" sldId="474"/>
            <ac:spMk id="81" creationId="{DD77E871-97E3-48DF-900C-B47F8E4EB89C}"/>
          </ac:spMkLst>
        </pc:spChg>
        <pc:spChg chg="del">
          <ac:chgData name="塩川 和也" userId="39f0702c-b30a-4f15-b4da-77fc4aed6640" providerId="ADAL" clId="{A5089CCD-56D6-45B3-B393-B240C9C2BA5C}" dt="2021-06-03T09:15:35.047" v="1256" actId="478"/>
          <ac:spMkLst>
            <pc:docMk/>
            <pc:sldMk cId="3212083007" sldId="474"/>
            <ac:spMk id="82" creationId="{B82ED4AF-8EF8-4105-8B1D-4F4FD6C4878E}"/>
          </ac:spMkLst>
        </pc:spChg>
        <pc:spChg chg="mod">
          <ac:chgData name="塩川 和也" userId="39f0702c-b30a-4f15-b4da-77fc4aed6640" providerId="ADAL" clId="{A5089CCD-56D6-45B3-B393-B240C9C2BA5C}" dt="2021-06-03T08:05:08.360" v="96" actId="14100"/>
          <ac:spMkLst>
            <pc:docMk/>
            <pc:sldMk cId="3212083007" sldId="474"/>
            <ac:spMk id="265" creationId="{79B0C55F-D01C-4985-B272-3B5B268D18C8}"/>
          </ac:spMkLst>
        </pc:spChg>
        <pc:grpChg chg="mod">
          <ac:chgData name="塩川 和也" userId="39f0702c-b30a-4f15-b4da-77fc4aed6640" providerId="ADAL" clId="{A5089CCD-56D6-45B3-B393-B240C9C2BA5C}" dt="2021-06-03T08:41:17.681" v="378" actId="1076"/>
          <ac:grpSpMkLst>
            <pc:docMk/>
            <pc:sldMk cId="3212083007" sldId="474"/>
            <ac:grpSpMk id="43" creationId="{AB13069D-0E8C-4BA2-871E-BDEC75642D41}"/>
          </ac:grpSpMkLst>
        </pc:grpChg>
        <pc:grpChg chg="add mod">
          <ac:chgData name="塩川 和也" userId="39f0702c-b30a-4f15-b4da-77fc4aed6640" providerId="ADAL" clId="{A5089CCD-56D6-45B3-B393-B240C9C2BA5C}" dt="2021-06-03T07:28:25.212" v="15" actId="1038"/>
          <ac:grpSpMkLst>
            <pc:docMk/>
            <pc:sldMk cId="3212083007" sldId="474"/>
            <ac:grpSpMk id="44" creationId="{F6E1CF97-222A-4192-946A-2054CD8419FB}"/>
          </ac:grpSpMkLst>
        </pc:grpChg>
        <pc:grpChg chg="del">
          <ac:chgData name="塩川 和也" userId="39f0702c-b30a-4f15-b4da-77fc4aed6640" providerId="ADAL" clId="{A5089CCD-56D6-45B3-B393-B240C9C2BA5C}" dt="2021-06-03T07:29:14.204" v="21" actId="478"/>
          <ac:grpSpMkLst>
            <pc:docMk/>
            <pc:sldMk cId="3212083007" sldId="474"/>
            <ac:grpSpMk id="49" creationId="{8B88D6B8-E489-4EC2-8492-0A93741625A8}"/>
          </ac:grpSpMkLst>
        </pc:grpChg>
        <pc:picChg chg="del">
          <ac:chgData name="塩川 和也" userId="39f0702c-b30a-4f15-b4da-77fc4aed6640" providerId="ADAL" clId="{A5089CCD-56D6-45B3-B393-B240C9C2BA5C}" dt="2021-06-03T07:29:14.204" v="21" actId="478"/>
          <ac:picMkLst>
            <pc:docMk/>
            <pc:sldMk cId="3212083007" sldId="474"/>
            <ac:picMk id="3" creationId="{9F89EA46-9A22-4A78-B587-798B07821C6D}"/>
          </ac:picMkLst>
        </pc:picChg>
        <pc:picChg chg="del mod">
          <ac:chgData name="塩川 和也" userId="39f0702c-b30a-4f15-b4da-77fc4aed6640" providerId="ADAL" clId="{A5089CCD-56D6-45B3-B393-B240C9C2BA5C}" dt="2021-06-03T07:42:12.792" v="66" actId="478"/>
          <ac:picMkLst>
            <pc:docMk/>
            <pc:sldMk cId="3212083007" sldId="474"/>
            <ac:picMk id="5" creationId="{1FBAD59E-2336-4215-AD72-7736DE34A4D6}"/>
          </ac:picMkLst>
        </pc:picChg>
        <pc:picChg chg="del">
          <ac:chgData name="塩川 和也" userId="39f0702c-b30a-4f15-b4da-77fc4aed6640" providerId="ADAL" clId="{A5089CCD-56D6-45B3-B393-B240C9C2BA5C}" dt="2021-06-03T08:03:10.033" v="79" actId="478"/>
          <ac:picMkLst>
            <pc:docMk/>
            <pc:sldMk cId="3212083007" sldId="474"/>
            <ac:picMk id="8" creationId="{778BE9FC-1193-4F23-B228-A884E5B52C04}"/>
          </ac:picMkLst>
        </pc:picChg>
        <pc:picChg chg="add del mod ord">
          <ac:chgData name="塩川 和也" userId="39f0702c-b30a-4f15-b4da-77fc4aed6640" providerId="ADAL" clId="{A5089CCD-56D6-45B3-B393-B240C9C2BA5C}" dt="2021-06-03T07:42:14.064" v="67" actId="478"/>
          <ac:picMkLst>
            <pc:docMk/>
            <pc:sldMk cId="3212083007" sldId="474"/>
            <ac:picMk id="10" creationId="{8B8D6D31-5D1C-4B69-9B72-B8C3B85BDFB8}"/>
          </ac:picMkLst>
        </pc:picChg>
        <pc:picChg chg="add mod ord">
          <ac:chgData name="塩川 和也" userId="39f0702c-b30a-4f15-b4da-77fc4aed6640" providerId="ADAL" clId="{A5089CCD-56D6-45B3-B393-B240C9C2BA5C}" dt="2021-06-03T08:56:23.856" v="754" actId="14861"/>
          <ac:picMkLst>
            <pc:docMk/>
            <pc:sldMk cId="3212083007" sldId="474"/>
            <ac:picMk id="12" creationId="{E05F91DE-6F71-4BDE-BF98-CE6211FD57C1}"/>
          </ac:picMkLst>
        </pc:picChg>
        <pc:picChg chg="add mod ord">
          <ac:chgData name="塩川 和也" userId="39f0702c-b30a-4f15-b4da-77fc4aed6640" providerId="ADAL" clId="{A5089CCD-56D6-45B3-B393-B240C9C2BA5C}" dt="2021-06-03T08:03:06.397" v="78" actId="167"/>
          <ac:picMkLst>
            <pc:docMk/>
            <pc:sldMk cId="3212083007" sldId="474"/>
            <ac:picMk id="14" creationId="{9A87A963-048C-47CA-A934-C50A1346952C}"/>
          </ac:picMkLst>
        </pc:picChg>
        <pc:picChg chg="ord">
          <ac:chgData name="塩川 和也" userId="39f0702c-b30a-4f15-b4da-77fc4aed6640" providerId="ADAL" clId="{A5089CCD-56D6-45B3-B393-B240C9C2BA5C}" dt="2021-06-03T08:03:06.397" v="78" actId="167"/>
          <ac:picMkLst>
            <pc:docMk/>
            <pc:sldMk cId="3212083007" sldId="474"/>
            <ac:picMk id="31" creationId="{4E681C3C-AA81-4987-8CF5-E3CF64158FE3}"/>
          </ac:picMkLst>
        </pc:picChg>
        <pc:cxnChg chg="mod">
          <ac:chgData name="塩川 和也" userId="39f0702c-b30a-4f15-b4da-77fc4aed6640" providerId="ADAL" clId="{A5089CCD-56D6-45B3-B393-B240C9C2BA5C}" dt="2021-06-03T08:56:04.040" v="752" actId="14100"/>
          <ac:cxnSpMkLst>
            <pc:docMk/>
            <pc:sldMk cId="3212083007" sldId="474"/>
            <ac:cxnSpMk id="4" creationId="{1663FAA6-A558-4B39-A8B2-E660058AF7C1}"/>
          </ac:cxnSpMkLst>
        </pc:cxnChg>
      </pc:sldChg>
      <pc:sldChg chg="addSp delSp modSp add del mod">
        <pc:chgData name="塩川 和也" userId="39f0702c-b30a-4f15-b4da-77fc4aed6640" providerId="ADAL" clId="{A5089CCD-56D6-45B3-B393-B240C9C2BA5C}" dt="2021-06-03T09:22:21.247" v="1354" actId="2696"/>
        <pc:sldMkLst>
          <pc:docMk/>
          <pc:sldMk cId="167598453" sldId="1077"/>
        </pc:sldMkLst>
        <pc:spChg chg="mod">
          <ac:chgData name="塩川 和也" userId="39f0702c-b30a-4f15-b4da-77fc4aed6640" providerId="ADAL" clId="{A5089CCD-56D6-45B3-B393-B240C9C2BA5C}" dt="2021-06-03T07:28:54.024" v="18" actId="207"/>
          <ac:spMkLst>
            <pc:docMk/>
            <pc:sldMk cId="167598453" sldId="1077"/>
            <ac:spMk id="57" creationId="{3C2F0130-3509-4C22-8492-82AC252B66A9}"/>
          </ac:spMkLst>
        </pc:spChg>
        <pc:spChg chg="mod">
          <ac:chgData name="塩川 和也" userId="39f0702c-b30a-4f15-b4da-77fc4aed6640" providerId="ADAL" clId="{A5089CCD-56D6-45B3-B393-B240C9C2BA5C}" dt="2021-06-03T07:28:44.719" v="17" actId="207"/>
          <ac:spMkLst>
            <pc:docMk/>
            <pc:sldMk cId="167598453" sldId="1077"/>
            <ac:spMk id="58" creationId="{FDD4F3A6-25D7-482A-924B-FBB22A966B78}"/>
          </ac:spMkLst>
        </pc:spChg>
        <pc:spChg chg="add del mod">
          <ac:chgData name="塩川 和也" userId="39f0702c-b30a-4f15-b4da-77fc4aed6640" providerId="ADAL" clId="{A5089CCD-56D6-45B3-B393-B240C9C2BA5C}" dt="2021-06-03T07:29:05.326" v="20" actId="478"/>
          <ac:spMkLst>
            <pc:docMk/>
            <pc:sldMk cId="167598453" sldId="1077"/>
            <ac:spMk id="59" creationId="{CA26304F-8380-45AC-BA3F-387F52471004}"/>
          </ac:spMkLst>
        </pc:spChg>
        <pc:spChg chg="add mod">
          <ac:chgData name="塩川 和也" userId="39f0702c-b30a-4f15-b4da-77fc4aed6640" providerId="ADAL" clId="{A5089CCD-56D6-45B3-B393-B240C9C2BA5C}" dt="2021-06-03T08:56:47.671" v="757" actId="1076"/>
          <ac:spMkLst>
            <pc:docMk/>
            <pc:sldMk cId="167598453" sldId="1077"/>
            <ac:spMk id="60" creationId="{3E3D9C13-0AD3-4D37-8372-30B136EB0299}"/>
          </ac:spMkLst>
        </pc:spChg>
        <pc:grpChg chg="add del">
          <ac:chgData name="塩川 和也" userId="39f0702c-b30a-4f15-b4da-77fc4aed6640" providerId="ADAL" clId="{A5089CCD-56D6-45B3-B393-B240C9C2BA5C}" dt="2021-06-03T08:57:25.899" v="760" actId="478"/>
          <ac:grpSpMkLst>
            <pc:docMk/>
            <pc:sldMk cId="167598453" sldId="1077"/>
            <ac:grpSpMk id="44" creationId="{F6E1CF97-222A-4192-946A-2054CD8419FB}"/>
          </ac:grpSpMkLst>
        </pc:grpChg>
      </pc:sldChg>
      <pc:sldChg chg="addSp delSp modSp add mod">
        <pc:chgData name="塩川 和也" userId="39f0702c-b30a-4f15-b4da-77fc4aed6640" providerId="ADAL" clId="{A5089CCD-56D6-45B3-B393-B240C9C2BA5C}" dt="2021-06-03T09:22:11.159" v="1353" actId="478"/>
        <pc:sldMkLst>
          <pc:docMk/>
          <pc:sldMk cId="369506049" sldId="1078"/>
        </pc:sldMkLst>
        <pc:spChg chg="del">
          <ac:chgData name="塩川 和也" userId="39f0702c-b30a-4f15-b4da-77fc4aed6640" providerId="ADAL" clId="{A5089CCD-56D6-45B3-B393-B240C9C2BA5C}" dt="2021-06-03T09:22:11.159" v="1353" actId="478"/>
          <ac:spMkLst>
            <pc:docMk/>
            <pc:sldMk cId="369506049" sldId="1078"/>
            <ac:spMk id="6" creationId="{DAA04D35-098B-4A2E-A804-5F5F59F2234F}"/>
          </ac:spMkLst>
        </pc:spChg>
        <pc:spChg chg="mod">
          <ac:chgData name="塩川 和也" userId="39f0702c-b30a-4f15-b4da-77fc4aed6640" providerId="ADAL" clId="{A5089CCD-56D6-45B3-B393-B240C9C2BA5C}" dt="2021-06-03T09:12:44.466" v="805" actId="1076"/>
          <ac:spMkLst>
            <pc:docMk/>
            <pc:sldMk cId="369506049" sldId="1078"/>
            <ac:spMk id="29" creationId="{E36A7405-D467-4E3C-B6E0-D848E0DAF81E}"/>
          </ac:spMkLst>
        </pc:spChg>
        <pc:spChg chg="mod">
          <ac:chgData name="塩川 和也" userId="39f0702c-b30a-4f15-b4da-77fc4aed6640" providerId="ADAL" clId="{A5089CCD-56D6-45B3-B393-B240C9C2BA5C}" dt="2021-06-03T09:15:25.219" v="1254"/>
          <ac:spMkLst>
            <pc:docMk/>
            <pc:sldMk cId="369506049" sldId="1078"/>
            <ac:spMk id="33" creationId="{1C8E8795-A780-4E20-AB79-87D4D3CFE3C2}"/>
          </ac:spMkLst>
        </pc:spChg>
        <pc:spChg chg="del">
          <ac:chgData name="塩川 和也" userId="39f0702c-b30a-4f15-b4da-77fc4aed6640" providerId="ADAL" clId="{A5089CCD-56D6-45B3-B393-B240C9C2BA5C}" dt="2021-06-03T09:03:32.780" v="768" actId="478"/>
          <ac:spMkLst>
            <pc:docMk/>
            <pc:sldMk cId="369506049" sldId="1078"/>
            <ac:spMk id="40" creationId="{46E99075-2745-4129-8930-D1265AF7FA57}"/>
          </ac:spMkLst>
        </pc:spChg>
        <pc:spChg chg="mod">
          <ac:chgData name="塩川 和也" userId="39f0702c-b30a-4f15-b4da-77fc4aed6640" providerId="ADAL" clId="{A5089CCD-56D6-45B3-B393-B240C9C2BA5C}" dt="2021-06-03T09:19:13.209" v="1345" actId="1076"/>
          <ac:spMkLst>
            <pc:docMk/>
            <pc:sldMk cId="369506049" sldId="1078"/>
            <ac:spMk id="41" creationId="{07623929-0BF0-4B01-9091-0733FF7792B1}"/>
          </ac:spMkLst>
        </pc:spChg>
        <pc:spChg chg="del">
          <ac:chgData name="塩川 和也" userId="39f0702c-b30a-4f15-b4da-77fc4aed6640" providerId="ADAL" clId="{A5089CCD-56D6-45B3-B393-B240C9C2BA5C}" dt="2021-06-03T09:03:32.780" v="768" actId="478"/>
          <ac:spMkLst>
            <pc:docMk/>
            <pc:sldMk cId="369506049" sldId="1078"/>
            <ac:spMk id="42" creationId="{2D445476-0E50-4AD1-A824-19095411EE2C}"/>
          </ac:spMkLst>
        </pc:spChg>
        <pc:spChg chg="mod">
          <ac:chgData name="塩川 和也" userId="39f0702c-b30a-4f15-b4da-77fc4aed6640" providerId="ADAL" clId="{A5089CCD-56D6-45B3-B393-B240C9C2BA5C}" dt="2021-06-03T08:57:33.227" v="762"/>
          <ac:spMkLst>
            <pc:docMk/>
            <pc:sldMk cId="369506049" sldId="1078"/>
            <ac:spMk id="49" creationId="{22BE5DF4-865E-4B44-B314-736B955F0D31}"/>
          </ac:spMkLst>
        </pc:spChg>
        <pc:spChg chg="mod">
          <ac:chgData name="塩川 和也" userId="39f0702c-b30a-4f15-b4da-77fc4aed6640" providerId="ADAL" clId="{A5089CCD-56D6-45B3-B393-B240C9C2BA5C}" dt="2021-06-03T08:57:33.227" v="762"/>
          <ac:spMkLst>
            <pc:docMk/>
            <pc:sldMk cId="369506049" sldId="1078"/>
            <ac:spMk id="51" creationId="{685CD32D-D4EF-4B96-A783-E6D04436BA95}"/>
          </ac:spMkLst>
        </pc:spChg>
        <pc:spChg chg="del">
          <ac:chgData name="塩川 和也" userId="39f0702c-b30a-4f15-b4da-77fc4aed6640" providerId="ADAL" clId="{A5089CCD-56D6-45B3-B393-B240C9C2BA5C}" dt="2021-06-03T09:03:32.780" v="768" actId="478"/>
          <ac:spMkLst>
            <pc:docMk/>
            <pc:sldMk cId="369506049" sldId="1078"/>
            <ac:spMk id="55" creationId="{A9F3923E-9469-477C-B2D7-B327187F0B3D}"/>
          </ac:spMkLst>
        </pc:spChg>
        <pc:spChg chg="mod">
          <ac:chgData name="塩川 和也" userId="39f0702c-b30a-4f15-b4da-77fc4aed6640" providerId="ADAL" clId="{A5089CCD-56D6-45B3-B393-B240C9C2BA5C}" dt="2021-06-03T09:04:00.751" v="772" actId="571"/>
          <ac:spMkLst>
            <pc:docMk/>
            <pc:sldMk cId="369506049" sldId="1078"/>
            <ac:spMk id="60" creationId="{0A1744DD-904C-43E0-BECC-A17B88079553}"/>
          </ac:spMkLst>
        </pc:spChg>
        <pc:spChg chg="mod">
          <ac:chgData name="塩川 和也" userId="39f0702c-b30a-4f15-b4da-77fc4aed6640" providerId="ADAL" clId="{A5089CCD-56D6-45B3-B393-B240C9C2BA5C}" dt="2021-06-03T09:04:00.751" v="772" actId="571"/>
          <ac:spMkLst>
            <pc:docMk/>
            <pc:sldMk cId="369506049" sldId="1078"/>
            <ac:spMk id="61" creationId="{CE9020BF-26AF-4C07-99C0-8FFC0FC70C10}"/>
          </ac:spMkLst>
        </pc:spChg>
        <pc:spChg chg="add mod">
          <ac:chgData name="塩川 和也" userId="39f0702c-b30a-4f15-b4da-77fc4aed6640" providerId="ADAL" clId="{A5089CCD-56D6-45B3-B393-B240C9C2BA5C}" dt="2021-06-03T09:12:26.369" v="801" actId="14100"/>
          <ac:spMkLst>
            <pc:docMk/>
            <pc:sldMk cId="369506049" sldId="1078"/>
            <ac:spMk id="62" creationId="{7F15D5C0-1BEA-49B7-B15F-DA3AF58D1EBC}"/>
          </ac:spMkLst>
        </pc:spChg>
        <pc:spChg chg="add mod">
          <ac:chgData name="塩川 和也" userId="39f0702c-b30a-4f15-b4da-77fc4aed6640" providerId="ADAL" clId="{A5089CCD-56D6-45B3-B393-B240C9C2BA5C}" dt="2021-06-03T09:11:30.077" v="799" actId="1076"/>
          <ac:spMkLst>
            <pc:docMk/>
            <pc:sldMk cId="369506049" sldId="1078"/>
            <ac:spMk id="63" creationId="{421E9971-48C6-4BDB-A6A3-9B0E10004BA8}"/>
          </ac:spMkLst>
        </pc:spChg>
        <pc:spChg chg="add mod">
          <ac:chgData name="塩川 和也" userId="39f0702c-b30a-4f15-b4da-77fc4aed6640" providerId="ADAL" clId="{A5089CCD-56D6-45B3-B393-B240C9C2BA5C}" dt="2021-06-03T09:11:23.692" v="798" actId="1035"/>
          <ac:spMkLst>
            <pc:docMk/>
            <pc:sldMk cId="369506049" sldId="1078"/>
            <ac:spMk id="65" creationId="{3BED4D2E-B575-44AE-8A94-D93388A59271}"/>
          </ac:spMkLst>
        </pc:spChg>
        <pc:spChg chg="mod">
          <ac:chgData name="塩川 和也" userId="39f0702c-b30a-4f15-b4da-77fc4aed6640" providerId="ADAL" clId="{A5089CCD-56D6-45B3-B393-B240C9C2BA5C}" dt="2021-06-03T09:10:52.525" v="791"/>
          <ac:spMkLst>
            <pc:docMk/>
            <pc:sldMk cId="369506049" sldId="1078"/>
            <ac:spMk id="67" creationId="{FFC75A09-8DDC-4F26-B52D-D49C4DFBCB21}"/>
          </ac:spMkLst>
        </pc:spChg>
        <pc:spChg chg="mod">
          <ac:chgData name="塩川 和也" userId="39f0702c-b30a-4f15-b4da-77fc4aed6640" providerId="ADAL" clId="{A5089CCD-56D6-45B3-B393-B240C9C2BA5C}" dt="2021-06-03T09:10:52.525" v="791"/>
          <ac:spMkLst>
            <pc:docMk/>
            <pc:sldMk cId="369506049" sldId="1078"/>
            <ac:spMk id="71" creationId="{4A071DB4-DC72-42FD-8134-5DAEEAF7145F}"/>
          </ac:spMkLst>
        </pc:spChg>
        <pc:spChg chg="add mod">
          <ac:chgData name="塩川 和也" userId="39f0702c-b30a-4f15-b4da-77fc4aed6640" providerId="ADAL" clId="{A5089CCD-56D6-45B3-B393-B240C9C2BA5C}" dt="2021-06-03T09:19:20.335" v="1346" actId="571"/>
          <ac:spMkLst>
            <pc:docMk/>
            <pc:sldMk cId="369506049" sldId="1078"/>
            <ac:spMk id="72" creationId="{0058BD19-CF1F-4DCA-9B9E-0B560C6BE63E}"/>
          </ac:spMkLst>
        </pc:spChg>
        <pc:spChg chg="del">
          <ac:chgData name="塩川 和也" userId="39f0702c-b30a-4f15-b4da-77fc4aed6640" providerId="ADAL" clId="{A5089CCD-56D6-45B3-B393-B240C9C2BA5C}" dt="2021-06-03T09:22:11.159" v="1353" actId="478"/>
          <ac:spMkLst>
            <pc:docMk/>
            <pc:sldMk cId="369506049" sldId="1078"/>
            <ac:spMk id="80" creationId="{54974F05-4E23-4744-8A85-70260A6A0350}"/>
          </ac:spMkLst>
        </pc:spChg>
        <pc:spChg chg="mod">
          <ac:chgData name="塩川 和也" userId="39f0702c-b30a-4f15-b4da-77fc4aed6640" providerId="ADAL" clId="{A5089CCD-56D6-45B3-B393-B240C9C2BA5C}" dt="2021-06-03T09:12:41.456" v="804" actId="1076"/>
          <ac:spMkLst>
            <pc:docMk/>
            <pc:sldMk cId="369506049" sldId="1078"/>
            <ac:spMk id="81" creationId="{DD77E871-97E3-48DF-900C-B47F8E4EB89C}"/>
          </ac:spMkLst>
        </pc:spChg>
        <pc:spChg chg="del">
          <ac:chgData name="塩川 和也" userId="39f0702c-b30a-4f15-b4da-77fc4aed6640" providerId="ADAL" clId="{A5089CCD-56D6-45B3-B393-B240C9C2BA5C}" dt="2021-06-03T09:15:32.085" v="1255" actId="478"/>
          <ac:spMkLst>
            <pc:docMk/>
            <pc:sldMk cId="369506049" sldId="1078"/>
            <ac:spMk id="82" creationId="{B82ED4AF-8EF8-4105-8B1D-4F4FD6C4878E}"/>
          </ac:spMkLst>
        </pc:spChg>
        <pc:grpChg chg="del">
          <ac:chgData name="塩川 和也" userId="39f0702c-b30a-4f15-b4da-77fc4aed6640" providerId="ADAL" clId="{A5089CCD-56D6-45B3-B393-B240C9C2BA5C}" dt="2021-06-03T09:22:11.159" v="1353" actId="478"/>
          <ac:grpSpMkLst>
            <pc:docMk/>
            <pc:sldMk cId="369506049" sldId="1078"/>
            <ac:grpSpMk id="43" creationId="{AB13069D-0E8C-4BA2-871E-BDEC75642D41}"/>
          </ac:grpSpMkLst>
        </pc:grpChg>
        <pc:grpChg chg="del">
          <ac:chgData name="塩川 和也" userId="39f0702c-b30a-4f15-b4da-77fc4aed6640" providerId="ADAL" clId="{A5089CCD-56D6-45B3-B393-B240C9C2BA5C}" dt="2021-06-03T08:57:32.941" v="761" actId="478"/>
          <ac:grpSpMkLst>
            <pc:docMk/>
            <pc:sldMk cId="369506049" sldId="1078"/>
            <ac:grpSpMk id="44" creationId="{F6E1CF97-222A-4192-946A-2054CD8419FB}"/>
          </ac:grpSpMkLst>
        </pc:grpChg>
        <pc:grpChg chg="add mod">
          <ac:chgData name="塩川 和也" userId="39f0702c-b30a-4f15-b4da-77fc4aed6640" providerId="ADAL" clId="{A5089CCD-56D6-45B3-B393-B240C9C2BA5C}" dt="2021-06-03T08:57:33.227" v="762"/>
          <ac:grpSpMkLst>
            <pc:docMk/>
            <pc:sldMk cId="369506049" sldId="1078"/>
            <ac:grpSpMk id="47" creationId="{9713EBA0-6B92-4C3F-A104-697DF8D849EF}"/>
          </ac:grpSpMkLst>
        </pc:grpChg>
        <pc:grpChg chg="add mod">
          <ac:chgData name="塩川 和也" userId="39f0702c-b30a-4f15-b4da-77fc4aed6640" providerId="ADAL" clId="{A5089CCD-56D6-45B3-B393-B240C9C2BA5C}" dt="2021-06-03T09:04:00.751" v="772" actId="571"/>
          <ac:grpSpMkLst>
            <pc:docMk/>
            <pc:sldMk cId="369506049" sldId="1078"/>
            <ac:grpSpMk id="52" creationId="{81C64509-1927-4707-A02A-3ADF8FBADFA2}"/>
          </ac:grpSpMkLst>
        </pc:grpChg>
        <pc:grpChg chg="add mod">
          <ac:chgData name="塩川 和也" userId="39f0702c-b30a-4f15-b4da-77fc4aed6640" providerId="ADAL" clId="{A5089CCD-56D6-45B3-B393-B240C9C2BA5C}" dt="2021-06-03T09:21:53.315" v="1352" actId="1076"/>
          <ac:grpSpMkLst>
            <pc:docMk/>
            <pc:sldMk cId="369506049" sldId="1078"/>
            <ac:grpSpMk id="66" creationId="{68455300-C66C-44CB-B3E2-1A3F899D7D91}"/>
          </ac:grpSpMkLst>
        </pc:grpChg>
        <pc:picChg chg="add mod modCrop">
          <ac:chgData name="塩川 和也" userId="39f0702c-b30a-4f15-b4da-77fc4aed6640" providerId="ADAL" clId="{A5089CCD-56D6-45B3-B393-B240C9C2BA5C}" dt="2021-06-03T09:21:45.828" v="1351" actId="732"/>
          <ac:picMkLst>
            <pc:docMk/>
            <pc:sldMk cId="369506049" sldId="1078"/>
            <ac:picMk id="5" creationId="{4D0BDA7C-3593-4580-9DC1-E5ED5E6143AF}"/>
          </ac:picMkLst>
        </pc:picChg>
        <pc:picChg chg="add del mod">
          <ac:chgData name="塩川 和也" userId="39f0702c-b30a-4f15-b4da-77fc4aed6640" providerId="ADAL" clId="{A5089CCD-56D6-45B3-B393-B240C9C2BA5C}" dt="2021-06-03T09:09:53.624" v="787" actId="478"/>
          <ac:picMkLst>
            <pc:docMk/>
            <pc:sldMk cId="369506049" sldId="1078"/>
            <ac:picMk id="9" creationId="{4AE42070-E909-4557-9CCA-9A91461941BF}"/>
          </ac:picMkLst>
        </pc:picChg>
        <pc:picChg chg="add mod">
          <ac:chgData name="塩川 和也" userId="39f0702c-b30a-4f15-b4da-77fc4aed6640" providerId="ADAL" clId="{A5089CCD-56D6-45B3-B393-B240C9C2BA5C}" dt="2021-06-03T09:10:25.742" v="789" actId="1076"/>
          <ac:picMkLst>
            <pc:docMk/>
            <pc:sldMk cId="369506049" sldId="1078"/>
            <ac:picMk id="11" creationId="{1D94D852-A575-4A82-9F4C-424BFBBDFD83}"/>
          </ac:picMkLst>
        </pc:picChg>
        <pc:picChg chg="del">
          <ac:chgData name="塩川 和也" userId="39f0702c-b30a-4f15-b4da-77fc4aed6640" providerId="ADAL" clId="{A5089CCD-56D6-45B3-B393-B240C9C2BA5C}" dt="2021-06-03T09:22:11.159" v="1353" actId="478"/>
          <ac:picMkLst>
            <pc:docMk/>
            <pc:sldMk cId="369506049" sldId="1078"/>
            <ac:picMk id="12" creationId="{E05F91DE-6F71-4BDE-BF98-CE6211FD57C1}"/>
          </ac:picMkLst>
        </pc:picChg>
        <pc:picChg chg="del">
          <ac:chgData name="塩川 和也" userId="39f0702c-b30a-4f15-b4da-77fc4aed6640" providerId="ADAL" clId="{A5089CCD-56D6-45B3-B393-B240C9C2BA5C}" dt="2021-06-03T09:03:32.780" v="768" actId="478"/>
          <ac:picMkLst>
            <pc:docMk/>
            <pc:sldMk cId="369506049" sldId="1078"/>
            <ac:picMk id="39" creationId="{492B186C-FEB8-4423-85FE-D21E76CCBFBF}"/>
          </ac:picMkLst>
        </pc:picChg>
        <pc:cxnChg chg="del mod">
          <ac:chgData name="塩川 和也" userId="39f0702c-b30a-4f15-b4da-77fc4aed6640" providerId="ADAL" clId="{A5089CCD-56D6-45B3-B393-B240C9C2BA5C}" dt="2021-06-03T09:22:11.159" v="1353" actId="478"/>
          <ac:cxnSpMkLst>
            <pc:docMk/>
            <pc:sldMk cId="369506049" sldId="1078"/>
            <ac:cxnSpMk id="4" creationId="{1663FAA6-A558-4B39-A8B2-E660058AF7C1}"/>
          </ac:cxnSpMkLst>
        </pc:cxnChg>
        <pc:cxnChg chg="del mod">
          <ac:chgData name="塩川 和也" userId="39f0702c-b30a-4f15-b4da-77fc4aed6640" providerId="ADAL" clId="{A5089CCD-56D6-45B3-B393-B240C9C2BA5C}" dt="2021-06-03T09:03:32.780" v="768" actId="478"/>
          <ac:cxnSpMkLst>
            <pc:docMk/>
            <pc:sldMk cId="369506049" sldId="1078"/>
            <ac:cxnSpMk id="56" creationId="{9240E1D5-5D2E-4187-A0B4-CEC05D337F39}"/>
          </ac:cxnSpMkLst>
        </pc:cxnChg>
      </pc:sldChg>
    </pc:docChg>
  </pc:docChgLst>
  <pc:docChgLst>
    <pc:chgData name="塩川 和也" userId="39f0702c-b30a-4f15-b4da-77fc4aed6640" providerId="ADAL" clId="{F19920BF-95FB-4F02-8A0D-440394A4758B}"/>
    <pc:docChg chg="undo redo custSel modSld">
      <pc:chgData name="塩川 和也" userId="39f0702c-b30a-4f15-b4da-77fc4aed6640" providerId="ADAL" clId="{F19920BF-95FB-4F02-8A0D-440394A4758B}" dt="2021-08-19T06:24:56.169" v="1242" actId="164"/>
      <pc:docMkLst>
        <pc:docMk/>
      </pc:docMkLst>
      <pc:sldChg chg="addSp delSp modSp mod">
        <pc:chgData name="塩川 和也" userId="39f0702c-b30a-4f15-b4da-77fc4aed6640" providerId="ADAL" clId="{F19920BF-95FB-4F02-8A0D-440394A4758B}" dt="2021-08-19T05:51:46.890" v="907"/>
        <pc:sldMkLst>
          <pc:docMk/>
          <pc:sldMk cId="4174863952" sldId="256"/>
        </pc:sldMkLst>
        <pc:spChg chg="add mod">
          <ac:chgData name="塩川 和也" userId="39f0702c-b30a-4f15-b4da-77fc4aed6640" providerId="ADAL" clId="{F19920BF-95FB-4F02-8A0D-440394A4758B}" dt="2021-08-19T04:12:01.765" v="179" actId="14100"/>
          <ac:spMkLst>
            <pc:docMk/>
            <pc:sldMk cId="4174863952" sldId="256"/>
            <ac:spMk id="4" creationId="{A4E7AA12-1CB7-45E9-BB8C-0247F5C91A96}"/>
          </ac:spMkLst>
        </pc:spChg>
        <pc:spChg chg="mod topLvl">
          <ac:chgData name="塩川 和也" userId="39f0702c-b30a-4f15-b4da-77fc4aed6640" providerId="ADAL" clId="{F19920BF-95FB-4F02-8A0D-440394A4758B}" dt="2021-08-19T05:51:46.890" v="907"/>
          <ac:spMkLst>
            <pc:docMk/>
            <pc:sldMk cId="4174863952" sldId="256"/>
            <ac:spMk id="25" creationId="{A5699E2C-059F-47A7-AFA7-415CF1D67D7A}"/>
          </ac:spMkLst>
        </pc:spChg>
        <pc:spChg chg="mod">
          <ac:chgData name="塩川 和也" userId="39f0702c-b30a-4f15-b4da-77fc4aed6640" providerId="ADAL" clId="{F19920BF-95FB-4F02-8A0D-440394A4758B}" dt="2021-08-19T03:22:13.453" v="136" actId="165"/>
          <ac:spMkLst>
            <pc:docMk/>
            <pc:sldMk cId="4174863952" sldId="256"/>
            <ac:spMk id="52" creationId="{0231DFAD-975F-40C8-886B-E9B627352C93}"/>
          </ac:spMkLst>
        </pc:spChg>
        <pc:spChg chg="mod">
          <ac:chgData name="塩川 和也" userId="39f0702c-b30a-4f15-b4da-77fc4aed6640" providerId="ADAL" clId="{F19920BF-95FB-4F02-8A0D-440394A4758B}" dt="2021-08-19T03:22:13.453" v="136" actId="165"/>
          <ac:spMkLst>
            <pc:docMk/>
            <pc:sldMk cId="4174863952" sldId="256"/>
            <ac:spMk id="53" creationId="{BBB4F12F-4C4F-4EAE-B342-CB9EDE4567B9}"/>
          </ac:spMkLst>
        </pc:spChg>
        <pc:spChg chg="mod">
          <ac:chgData name="塩川 和也" userId="39f0702c-b30a-4f15-b4da-77fc4aed6640" providerId="ADAL" clId="{F19920BF-95FB-4F02-8A0D-440394A4758B}" dt="2021-08-19T05:51:46.890" v="907"/>
          <ac:spMkLst>
            <pc:docMk/>
            <pc:sldMk cId="4174863952" sldId="256"/>
            <ac:spMk id="55" creationId="{0192926D-2827-4CE6-811B-F3E2F7B47EE4}"/>
          </ac:spMkLst>
        </pc:spChg>
        <pc:spChg chg="mod topLvl">
          <ac:chgData name="塩川 和也" userId="39f0702c-b30a-4f15-b4da-77fc4aed6640" providerId="ADAL" clId="{F19920BF-95FB-4F02-8A0D-440394A4758B}" dt="2021-08-19T04:22:08.124" v="728" actId="165"/>
          <ac:spMkLst>
            <pc:docMk/>
            <pc:sldMk cId="4174863952" sldId="256"/>
            <ac:spMk id="56" creationId="{C964782C-A8AD-4629-AE21-7EBC8F8B71DA}"/>
          </ac:spMkLst>
        </pc:spChg>
        <pc:spChg chg="mod">
          <ac:chgData name="塩川 和也" userId="39f0702c-b30a-4f15-b4da-77fc4aed6640" providerId="ADAL" clId="{F19920BF-95FB-4F02-8A0D-440394A4758B}" dt="2021-08-19T04:22:08.124" v="728" actId="165"/>
          <ac:spMkLst>
            <pc:docMk/>
            <pc:sldMk cId="4174863952" sldId="256"/>
            <ac:spMk id="86" creationId="{D86DFDC0-FA63-457D-A26A-E62482D4D065}"/>
          </ac:spMkLst>
        </pc:spChg>
        <pc:spChg chg="mod">
          <ac:chgData name="塩川 和也" userId="39f0702c-b30a-4f15-b4da-77fc4aed6640" providerId="ADAL" clId="{F19920BF-95FB-4F02-8A0D-440394A4758B}" dt="2021-08-19T04:22:08.124" v="728" actId="165"/>
          <ac:spMkLst>
            <pc:docMk/>
            <pc:sldMk cId="4174863952" sldId="256"/>
            <ac:spMk id="87" creationId="{67D2C3A0-BAFC-4CAB-A03A-C37531C0A735}"/>
          </ac:spMkLst>
        </pc:spChg>
        <pc:spChg chg="mod">
          <ac:chgData name="塩川 和也" userId="39f0702c-b30a-4f15-b4da-77fc4aed6640" providerId="ADAL" clId="{F19920BF-95FB-4F02-8A0D-440394A4758B}" dt="2021-08-19T04:22:08.124" v="728" actId="165"/>
          <ac:spMkLst>
            <pc:docMk/>
            <pc:sldMk cId="4174863952" sldId="256"/>
            <ac:spMk id="89" creationId="{BE147C81-F65C-43E5-B860-78C2814514EF}"/>
          </ac:spMkLst>
        </pc:spChg>
        <pc:spChg chg="mod">
          <ac:chgData name="塩川 和也" userId="39f0702c-b30a-4f15-b4da-77fc4aed6640" providerId="ADAL" clId="{F19920BF-95FB-4F02-8A0D-440394A4758B}" dt="2021-08-19T04:22:08.124" v="728" actId="165"/>
          <ac:spMkLst>
            <pc:docMk/>
            <pc:sldMk cId="4174863952" sldId="256"/>
            <ac:spMk id="90" creationId="{D78BB95C-B584-4A6D-92CF-57883EC16FDE}"/>
          </ac:spMkLst>
        </pc:spChg>
        <pc:spChg chg="mod topLvl">
          <ac:chgData name="塩川 和也" userId="39f0702c-b30a-4f15-b4da-77fc4aed6640" providerId="ADAL" clId="{F19920BF-95FB-4F02-8A0D-440394A4758B}" dt="2021-08-19T04:22:08.124" v="728" actId="165"/>
          <ac:spMkLst>
            <pc:docMk/>
            <pc:sldMk cId="4174863952" sldId="256"/>
            <ac:spMk id="124" creationId="{110C4B5B-E9A8-4950-AD1C-0BDBE8F1ABF1}"/>
          </ac:spMkLst>
        </pc:spChg>
        <pc:spChg chg="mod">
          <ac:chgData name="塩川 和也" userId="39f0702c-b30a-4f15-b4da-77fc4aed6640" providerId="ADAL" clId="{F19920BF-95FB-4F02-8A0D-440394A4758B}" dt="2021-08-19T04:22:08.124" v="728" actId="165"/>
          <ac:spMkLst>
            <pc:docMk/>
            <pc:sldMk cId="4174863952" sldId="256"/>
            <ac:spMk id="125" creationId="{95E235F7-4926-47EE-AFF7-15DFC4FF033E}"/>
          </ac:spMkLst>
        </pc:spChg>
        <pc:spChg chg="mod">
          <ac:chgData name="塩川 和也" userId="39f0702c-b30a-4f15-b4da-77fc4aed6640" providerId="ADAL" clId="{F19920BF-95FB-4F02-8A0D-440394A4758B}" dt="2021-08-19T04:22:08.124" v="728" actId="165"/>
          <ac:spMkLst>
            <pc:docMk/>
            <pc:sldMk cId="4174863952" sldId="256"/>
            <ac:spMk id="126" creationId="{C946C6FC-540D-48E8-943B-34ACCB07BBED}"/>
          </ac:spMkLst>
        </pc:spChg>
        <pc:spChg chg="mod topLvl">
          <ac:chgData name="塩川 和也" userId="39f0702c-b30a-4f15-b4da-77fc4aed6640" providerId="ADAL" clId="{F19920BF-95FB-4F02-8A0D-440394A4758B}" dt="2021-08-19T04:22:08.124" v="728" actId="165"/>
          <ac:spMkLst>
            <pc:docMk/>
            <pc:sldMk cId="4174863952" sldId="256"/>
            <ac:spMk id="130" creationId="{093B3D42-92D3-4668-924A-5CDEAF7C4430}"/>
          </ac:spMkLst>
        </pc:spChg>
        <pc:spChg chg="mod">
          <ac:chgData name="塩川 和也" userId="39f0702c-b30a-4f15-b4da-77fc4aed6640" providerId="ADAL" clId="{F19920BF-95FB-4F02-8A0D-440394A4758B}" dt="2021-08-19T04:22:08.124" v="728" actId="165"/>
          <ac:spMkLst>
            <pc:docMk/>
            <pc:sldMk cId="4174863952" sldId="256"/>
            <ac:spMk id="131" creationId="{914E7E81-9F6E-4267-B615-6CD30D84B9BD}"/>
          </ac:spMkLst>
        </pc:spChg>
        <pc:spChg chg="mod">
          <ac:chgData name="塩川 和也" userId="39f0702c-b30a-4f15-b4da-77fc4aed6640" providerId="ADAL" clId="{F19920BF-95FB-4F02-8A0D-440394A4758B}" dt="2021-08-19T04:22:08.124" v="728" actId="165"/>
          <ac:spMkLst>
            <pc:docMk/>
            <pc:sldMk cId="4174863952" sldId="256"/>
            <ac:spMk id="132" creationId="{2FD9E2FE-D449-43EA-ADB9-466D382A90C0}"/>
          </ac:spMkLst>
        </pc:spChg>
        <pc:spChg chg="mod topLvl">
          <ac:chgData name="塩川 和也" userId="39f0702c-b30a-4f15-b4da-77fc4aed6640" providerId="ADAL" clId="{F19920BF-95FB-4F02-8A0D-440394A4758B}" dt="2021-08-19T04:22:08.124" v="728" actId="165"/>
          <ac:spMkLst>
            <pc:docMk/>
            <pc:sldMk cId="4174863952" sldId="256"/>
            <ac:spMk id="133" creationId="{41C9FB37-C213-40E4-914F-133A63CD4C3B}"/>
          </ac:spMkLst>
        </pc:spChg>
        <pc:spChg chg="add del mod topLvl">
          <ac:chgData name="塩川 和也" userId="39f0702c-b30a-4f15-b4da-77fc4aed6640" providerId="ADAL" clId="{F19920BF-95FB-4F02-8A0D-440394A4758B}" dt="2021-08-19T04:22:08.124" v="728" actId="165"/>
          <ac:spMkLst>
            <pc:docMk/>
            <pc:sldMk cId="4174863952" sldId="256"/>
            <ac:spMk id="134" creationId="{9F6C963B-89EB-45FA-8B00-D01806F34FBE}"/>
          </ac:spMkLst>
        </pc:spChg>
        <pc:spChg chg="mod">
          <ac:chgData name="塩川 和也" userId="39f0702c-b30a-4f15-b4da-77fc4aed6640" providerId="ADAL" clId="{F19920BF-95FB-4F02-8A0D-440394A4758B}" dt="2021-08-19T04:26:31.951" v="731" actId="1076"/>
          <ac:spMkLst>
            <pc:docMk/>
            <pc:sldMk cId="4174863952" sldId="256"/>
            <ac:spMk id="135" creationId="{61CBDF5A-3128-4B49-B9D2-1D8F1C0F6EA0}"/>
          </ac:spMkLst>
        </pc:spChg>
        <pc:spChg chg="mod topLvl">
          <ac:chgData name="塩川 和也" userId="39f0702c-b30a-4f15-b4da-77fc4aed6640" providerId="ADAL" clId="{F19920BF-95FB-4F02-8A0D-440394A4758B}" dt="2021-08-19T04:03:21.217" v="147" actId="165"/>
          <ac:spMkLst>
            <pc:docMk/>
            <pc:sldMk cId="4174863952" sldId="256"/>
            <ac:spMk id="136" creationId="{0B7F5473-6A62-4AB3-9416-9632A519C45D}"/>
          </ac:spMkLst>
        </pc:spChg>
        <pc:spChg chg="mod">
          <ac:chgData name="塩川 和也" userId="39f0702c-b30a-4f15-b4da-77fc4aed6640" providerId="ADAL" clId="{F19920BF-95FB-4F02-8A0D-440394A4758B}" dt="2021-08-19T04:03:21.217" v="147" actId="165"/>
          <ac:spMkLst>
            <pc:docMk/>
            <pc:sldMk cId="4174863952" sldId="256"/>
            <ac:spMk id="137" creationId="{606DF419-3D33-4B6C-AF26-264FEB119916}"/>
          </ac:spMkLst>
        </pc:spChg>
        <pc:spChg chg="mod topLvl">
          <ac:chgData name="塩川 和也" userId="39f0702c-b30a-4f15-b4da-77fc4aed6640" providerId="ADAL" clId="{F19920BF-95FB-4F02-8A0D-440394A4758B}" dt="2021-08-19T04:03:21.217" v="147" actId="165"/>
          <ac:spMkLst>
            <pc:docMk/>
            <pc:sldMk cId="4174863952" sldId="256"/>
            <ac:spMk id="138" creationId="{BD7B95E8-3A37-4BF3-A5D6-A1C64BA292B0}"/>
          </ac:spMkLst>
        </pc:spChg>
        <pc:spChg chg="mod">
          <ac:chgData name="塩川 和也" userId="39f0702c-b30a-4f15-b4da-77fc4aed6640" providerId="ADAL" clId="{F19920BF-95FB-4F02-8A0D-440394A4758B}" dt="2021-08-19T04:03:21.217" v="147" actId="165"/>
          <ac:spMkLst>
            <pc:docMk/>
            <pc:sldMk cId="4174863952" sldId="256"/>
            <ac:spMk id="139" creationId="{99094504-8DA6-40AB-9277-8B11BB01FE68}"/>
          </ac:spMkLst>
        </pc:spChg>
        <pc:spChg chg="mod topLvl">
          <ac:chgData name="塩川 和也" userId="39f0702c-b30a-4f15-b4da-77fc4aed6640" providerId="ADAL" clId="{F19920BF-95FB-4F02-8A0D-440394A4758B}" dt="2021-08-19T04:03:21.217" v="147" actId="165"/>
          <ac:spMkLst>
            <pc:docMk/>
            <pc:sldMk cId="4174863952" sldId="256"/>
            <ac:spMk id="140" creationId="{A9BAD618-A50A-4DD1-9A5F-DE09703492F1}"/>
          </ac:spMkLst>
        </pc:spChg>
        <pc:spChg chg="mod">
          <ac:chgData name="塩川 和也" userId="39f0702c-b30a-4f15-b4da-77fc4aed6640" providerId="ADAL" clId="{F19920BF-95FB-4F02-8A0D-440394A4758B}" dt="2021-08-19T04:03:21.217" v="147" actId="165"/>
          <ac:spMkLst>
            <pc:docMk/>
            <pc:sldMk cId="4174863952" sldId="256"/>
            <ac:spMk id="141" creationId="{84031BC9-4D25-403A-8534-1D25E6EB2607}"/>
          </ac:spMkLst>
        </pc:spChg>
        <pc:spChg chg="mod">
          <ac:chgData name="塩川 和也" userId="39f0702c-b30a-4f15-b4da-77fc4aed6640" providerId="ADAL" clId="{F19920BF-95FB-4F02-8A0D-440394A4758B}" dt="2021-08-19T04:03:21.217" v="147" actId="165"/>
          <ac:spMkLst>
            <pc:docMk/>
            <pc:sldMk cId="4174863952" sldId="256"/>
            <ac:spMk id="142" creationId="{F44260DF-E79C-4034-AD2B-7A2903AC5C96}"/>
          </ac:spMkLst>
        </pc:spChg>
        <pc:spChg chg="mod topLvl">
          <ac:chgData name="塩川 和也" userId="39f0702c-b30a-4f15-b4da-77fc4aed6640" providerId="ADAL" clId="{F19920BF-95FB-4F02-8A0D-440394A4758B}" dt="2021-08-19T04:03:21.217" v="147" actId="165"/>
          <ac:spMkLst>
            <pc:docMk/>
            <pc:sldMk cId="4174863952" sldId="256"/>
            <ac:spMk id="143" creationId="{1B71215F-3CDC-429C-A3A2-B12B611221E4}"/>
          </ac:spMkLst>
        </pc:spChg>
        <pc:spChg chg="mod">
          <ac:chgData name="塩川 和也" userId="39f0702c-b30a-4f15-b4da-77fc4aed6640" providerId="ADAL" clId="{F19920BF-95FB-4F02-8A0D-440394A4758B}" dt="2021-08-19T04:03:21.217" v="147" actId="165"/>
          <ac:spMkLst>
            <pc:docMk/>
            <pc:sldMk cId="4174863952" sldId="256"/>
            <ac:spMk id="144" creationId="{A42C0779-68B9-4F58-BCD7-C11F239E7A7B}"/>
          </ac:spMkLst>
        </pc:spChg>
        <pc:spChg chg="mod topLvl">
          <ac:chgData name="塩川 和也" userId="39f0702c-b30a-4f15-b4da-77fc4aed6640" providerId="ADAL" clId="{F19920BF-95FB-4F02-8A0D-440394A4758B}" dt="2021-08-19T04:03:21.217" v="147" actId="165"/>
          <ac:spMkLst>
            <pc:docMk/>
            <pc:sldMk cId="4174863952" sldId="256"/>
            <ac:spMk id="145" creationId="{17C474B3-D951-49C9-9B0E-AE7D2BA62F8F}"/>
          </ac:spMkLst>
        </pc:spChg>
        <pc:spChg chg="mod">
          <ac:chgData name="塩川 和也" userId="39f0702c-b30a-4f15-b4da-77fc4aed6640" providerId="ADAL" clId="{F19920BF-95FB-4F02-8A0D-440394A4758B}" dt="2021-08-19T04:03:21.217" v="147" actId="165"/>
          <ac:spMkLst>
            <pc:docMk/>
            <pc:sldMk cId="4174863952" sldId="256"/>
            <ac:spMk id="146" creationId="{C2E84D21-D562-4C5B-BCA7-3AAE287909C9}"/>
          </ac:spMkLst>
        </pc:spChg>
        <pc:spChg chg="mod">
          <ac:chgData name="塩川 和也" userId="39f0702c-b30a-4f15-b4da-77fc4aed6640" providerId="ADAL" clId="{F19920BF-95FB-4F02-8A0D-440394A4758B}" dt="2021-08-19T04:03:21.217" v="147" actId="165"/>
          <ac:spMkLst>
            <pc:docMk/>
            <pc:sldMk cId="4174863952" sldId="256"/>
            <ac:spMk id="147" creationId="{EABB7CB0-5069-45D8-8D41-EE3BBDEC84E2}"/>
          </ac:spMkLst>
        </pc:spChg>
        <pc:spChg chg="mod topLvl">
          <ac:chgData name="塩川 和也" userId="39f0702c-b30a-4f15-b4da-77fc4aed6640" providerId="ADAL" clId="{F19920BF-95FB-4F02-8A0D-440394A4758B}" dt="2021-08-19T04:03:21.217" v="147" actId="165"/>
          <ac:spMkLst>
            <pc:docMk/>
            <pc:sldMk cId="4174863952" sldId="256"/>
            <ac:spMk id="148" creationId="{EAE29390-4C9E-4F67-B015-A2F92F20FC51}"/>
          </ac:spMkLst>
        </pc:spChg>
        <pc:spChg chg="mod">
          <ac:chgData name="塩川 和也" userId="39f0702c-b30a-4f15-b4da-77fc4aed6640" providerId="ADAL" clId="{F19920BF-95FB-4F02-8A0D-440394A4758B}" dt="2021-08-19T04:03:21.217" v="147" actId="165"/>
          <ac:spMkLst>
            <pc:docMk/>
            <pc:sldMk cId="4174863952" sldId="256"/>
            <ac:spMk id="149" creationId="{DFB5EC5B-A9E2-4621-BDC2-8A7F5F24BD7E}"/>
          </ac:spMkLst>
        </pc:spChg>
        <pc:spChg chg="mod topLvl">
          <ac:chgData name="塩川 和也" userId="39f0702c-b30a-4f15-b4da-77fc4aed6640" providerId="ADAL" clId="{F19920BF-95FB-4F02-8A0D-440394A4758B}" dt="2021-08-19T04:03:21.217" v="147" actId="165"/>
          <ac:spMkLst>
            <pc:docMk/>
            <pc:sldMk cId="4174863952" sldId="256"/>
            <ac:spMk id="150" creationId="{DBE3EF04-205D-427C-92EB-D15594FE4179}"/>
          </ac:spMkLst>
        </pc:spChg>
        <pc:spChg chg="mod">
          <ac:chgData name="塩川 和也" userId="39f0702c-b30a-4f15-b4da-77fc4aed6640" providerId="ADAL" clId="{F19920BF-95FB-4F02-8A0D-440394A4758B}" dt="2021-08-19T04:03:21.217" v="147" actId="165"/>
          <ac:spMkLst>
            <pc:docMk/>
            <pc:sldMk cId="4174863952" sldId="256"/>
            <ac:spMk id="151" creationId="{932B51A1-2F8A-48A0-98EF-762120F46992}"/>
          </ac:spMkLst>
        </pc:spChg>
        <pc:spChg chg="mod topLvl">
          <ac:chgData name="塩川 和也" userId="39f0702c-b30a-4f15-b4da-77fc4aed6640" providerId="ADAL" clId="{F19920BF-95FB-4F02-8A0D-440394A4758B}" dt="2021-08-19T04:03:21.217" v="147" actId="165"/>
          <ac:spMkLst>
            <pc:docMk/>
            <pc:sldMk cId="4174863952" sldId="256"/>
            <ac:spMk id="152" creationId="{90DDFE61-640E-46FA-9336-8BBBF2AAF4B1}"/>
          </ac:spMkLst>
        </pc:spChg>
        <pc:spChg chg="mod">
          <ac:chgData name="塩川 和也" userId="39f0702c-b30a-4f15-b4da-77fc4aed6640" providerId="ADAL" clId="{F19920BF-95FB-4F02-8A0D-440394A4758B}" dt="2021-08-19T04:03:21.217" v="147" actId="165"/>
          <ac:spMkLst>
            <pc:docMk/>
            <pc:sldMk cId="4174863952" sldId="256"/>
            <ac:spMk id="153" creationId="{6BC49058-9145-403C-B8B7-74C93A5CA54A}"/>
          </ac:spMkLst>
        </pc:spChg>
        <pc:spChg chg="mod">
          <ac:chgData name="塩川 和也" userId="39f0702c-b30a-4f15-b4da-77fc4aed6640" providerId="ADAL" clId="{F19920BF-95FB-4F02-8A0D-440394A4758B}" dt="2021-08-19T04:22:08.124" v="728" actId="165"/>
          <ac:spMkLst>
            <pc:docMk/>
            <pc:sldMk cId="4174863952" sldId="256"/>
            <ac:spMk id="156" creationId="{C35B5028-8B39-4BAE-9296-5267D51D66BB}"/>
          </ac:spMkLst>
        </pc:spChg>
        <pc:spChg chg="mod">
          <ac:chgData name="塩川 和也" userId="39f0702c-b30a-4f15-b4da-77fc4aed6640" providerId="ADAL" clId="{F19920BF-95FB-4F02-8A0D-440394A4758B}" dt="2021-08-19T04:22:08.124" v="728" actId="165"/>
          <ac:spMkLst>
            <pc:docMk/>
            <pc:sldMk cId="4174863952" sldId="256"/>
            <ac:spMk id="157" creationId="{B84D876A-2026-43F7-86F8-DFC83A3638C8}"/>
          </ac:spMkLst>
        </pc:spChg>
        <pc:spChg chg="mod">
          <ac:chgData name="塩川 和也" userId="39f0702c-b30a-4f15-b4da-77fc4aed6640" providerId="ADAL" clId="{F19920BF-95FB-4F02-8A0D-440394A4758B}" dt="2021-08-19T04:22:08.124" v="728" actId="165"/>
          <ac:spMkLst>
            <pc:docMk/>
            <pc:sldMk cId="4174863952" sldId="256"/>
            <ac:spMk id="158" creationId="{02392D61-8E0F-41D8-807C-4E3D544C2A36}"/>
          </ac:spMkLst>
        </pc:spChg>
        <pc:spChg chg="mod">
          <ac:chgData name="塩川 和也" userId="39f0702c-b30a-4f15-b4da-77fc4aed6640" providerId="ADAL" clId="{F19920BF-95FB-4F02-8A0D-440394A4758B}" dt="2021-08-19T04:22:08.124" v="728" actId="165"/>
          <ac:spMkLst>
            <pc:docMk/>
            <pc:sldMk cId="4174863952" sldId="256"/>
            <ac:spMk id="159" creationId="{FA59B44B-3031-4033-8352-8B39ED59B2A5}"/>
          </ac:spMkLst>
        </pc:spChg>
        <pc:spChg chg="mod">
          <ac:chgData name="塩川 和也" userId="39f0702c-b30a-4f15-b4da-77fc4aed6640" providerId="ADAL" clId="{F19920BF-95FB-4F02-8A0D-440394A4758B}" dt="2021-08-19T04:03:21.217" v="147" actId="165"/>
          <ac:spMkLst>
            <pc:docMk/>
            <pc:sldMk cId="4174863952" sldId="256"/>
            <ac:spMk id="160" creationId="{D6BD2C2D-E844-49B6-975F-D2B6F512730B}"/>
          </ac:spMkLst>
        </pc:spChg>
        <pc:spChg chg="mod">
          <ac:chgData name="塩川 和也" userId="39f0702c-b30a-4f15-b4da-77fc4aed6640" providerId="ADAL" clId="{F19920BF-95FB-4F02-8A0D-440394A4758B}" dt="2021-08-19T04:03:21.217" v="147" actId="165"/>
          <ac:spMkLst>
            <pc:docMk/>
            <pc:sldMk cId="4174863952" sldId="256"/>
            <ac:spMk id="161" creationId="{46305217-CF9A-4791-AF6F-A93AE8DE0BE9}"/>
          </ac:spMkLst>
        </pc:spChg>
        <pc:spChg chg="mod">
          <ac:chgData name="塩川 和也" userId="39f0702c-b30a-4f15-b4da-77fc4aed6640" providerId="ADAL" clId="{F19920BF-95FB-4F02-8A0D-440394A4758B}" dt="2021-08-19T04:03:21.217" v="147" actId="165"/>
          <ac:spMkLst>
            <pc:docMk/>
            <pc:sldMk cId="4174863952" sldId="256"/>
            <ac:spMk id="162" creationId="{CE49BE9B-D39A-48D1-BA3E-C179D5C91A98}"/>
          </ac:spMkLst>
        </pc:spChg>
        <pc:spChg chg="mod">
          <ac:chgData name="塩川 和也" userId="39f0702c-b30a-4f15-b4da-77fc4aed6640" providerId="ADAL" clId="{F19920BF-95FB-4F02-8A0D-440394A4758B}" dt="2021-08-19T04:03:21.217" v="147" actId="165"/>
          <ac:spMkLst>
            <pc:docMk/>
            <pc:sldMk cId="4174863952" sldId="256"/>
            <ac:spMk id="163" creationId="{85FA6911-BFA5-4E6F-A3D7-DD7C8B7ACFD2}"/>
          </ac:spMkLst>
        </pc:spChg>
        <pc:spChg chg="add del mod topLvl">
          <ac:chgData name="塩川 和也" userId="39f0702c-b30a-4f15-b4da-77fc4aed6640" providerId="ADAL" clId="{F19920BF-95FB-4F02-8A0D-440394A4758B}" dt="2021-08-19T04:22:08.124" v="728" actId="165"/>
          <ac:spMkLst>
            <pc:docMk/>
            <pc:sldMk cId="4174863952" sldId="256"/>
            <ac:spMk id="174" creationId="{2BE79993-4FE9-4CFF-AB78-D88946329BB2}"/>
          </ac:spMkLst>
        </pc:spChg>
        <pc:spChg chg="del mod">
          <ac:chgData name="塩川 和也" userId="39f0702c-b30a-4f15-b4da-77fc4aed6640" providerId="ADAL" clId="{F19920BF-95FB-4F02-8A0D-440394A4758B}" dt="2021-08-19T04:14:56.051" v="193" actId="478"/>
          <ac:spMkLst>
            <pc:docMk/>
            <pc:sldMk cId="4174863952" sldId="256"/>
            <ac:spMk id="176" creationId="{50547128-07D0-4BCE-AFE5-9BDB167A023D}"/>
          </ac:spMkLst>
        </pc:spChg>
        <pc:spChg chg="mod">
          <ac:chgData name="塩川 和也" userId="39f0702c-b30a-4f15-b4da-77fc4aed6640" providerId="ADAL" clId="{F19920BF-95FB-4F02-8A0D-440394A4758B}" dt="2021-08-19T04:03:21.217" v="147" actId="165"/>
          <ac:spMkLst>
            <pc:docMk/>
            <pc:sldMk cId="4174863952" sldId="256"/>
            <ac:spMk id="177" creationId="{A9F2C04A-4D0D-4A43-B7EE-89A9D449A23E}"/>
          </ac:spMkLst>
        </pc:spChg>
        <pc:spChg chg="mod">
          <ac:chgData name="塩川 和也" userId="39f0702c-b30a-4f15-b4da-77fc4aed6640" providerId="ADAL" clId="{F19920BF-95FB-4F02-8A0D-440394A4758B}" dt="2021-08-19T04:03:21.217" v="147" actId="165"/>
          <ac:spMkLst>
            <pc:docMk/>
            <pc:sldMk cId="4174863952" sldId="256"/>
            <ac:spMk id="178" creationId="{FAED439F-C75F-402B-A4A6-9EF63AE024B4}"/>
          </ac:spMkLst>
        </pc:spChg>
        <pc:spChg chg="mod">
          <ac:chgData name="塩川 和也" userId="39f0702c-b30a-4f15-b4da-77fc4aed6640" providerId="ADAL" clId="{F19920BF-95FB-4F02-8A0D-440394A4758B}" dt="2021-08-19T04:03:21.217" v="147" actId="165"/>
          <ac:spMkLst>
            <pc:docMk/>
            <pc:sldMk cId="4174863952" sldId="256"/>
            <ac:spMk id="179" creationId="{0A45D555-1C5E-4523-9D53-A4462CEC8410}"/>
          </ac:spMkLst>
        </pc:spChg>
        <pc:spChg chg="mod">
          <ac:chgData name="塩川 和也" userId="39f0702c-b30a-4f15-b4da-77fc4aed6640" providerId="ADAL" clId="{F19920BF-95FB-4F02-8A0D-440394A4758B}" dt="2021-08-19T04:03:21.217" v="147" actId="165"/>
          <ac:spMkLst>
            <pc:docMk/>
            <pc:sldMk cId="4174863952" sldId="256"/>
            <ac:spMk id="180" creationId="{9BA75DE5-4FB6-42A1-B114-61971AA2FC38}"/>
          </ac:spMkLst>
        </pc:spChg>
        <pc:spChg chg="del mod">
          <ac:chgData name="塩川 和也" userId="39f0702c-b30a-4f15-b4da-77fc4aed6640" providerId="ADAL" clId="{F19920BF-95FB-4F02-8A0D-440394A4758B}" dt="2021-08-19T04:14:59.648" v="194" actId="478"/>
          <ac:spMkLst>
            <pc:docMk/>
            <pc:sldMk cId="4174863952" sldId="256"/>
            <ac:spMk id="181" creationId="{5D5275A6-74E5-40A2-A15C-77F80CDC659F}"/>
          </ac:spMkLst>
        </pc:spChg>
        <pc:spChg chg="mod">
          <ac:chgData name="塩川 和也" userId="39f0702c-b30a-4f15-b4da-77fc4aed6640" providerId="ADAL" clId="{F19920BF-95FB-4F02-8A0D-440394A4758B}" dt="2021-08-19T04:03:21.217" v="147" actId="165"/>
          <ac:spMkLst>
            <pc:docMk/>
            <pc:sldMk cId="4174863952" sldId="256"/>
            <ac:spMk id="182" creationId="{1D509037-8323-4B1C-B4A0-6948DA048574}"/>
          </ac:spMkLst>
        </pc:spChg>
        <pc:spChg chg="mod">
          <ac:chgData name="塩川 和也" userId="39f0702c-b30a-4f15-b4da-77fc4aed6640" providerId="ADAL" clId="{F19920BF-95FB-4F02-8A0D-440394A4758B}" dt="2021-08-19T04:03:21.217" v="147" actId="165"/>
          <ac:spMkLst>
            <pc:docMk/>
            <pc:sldMk cId="4174863952" sldId="256"/>
            <ac:spMk id="183" creationId="{D00B73E1-2D5A-41F7-A88A-5E10D64DD8B7}"/>
          </ac:spMkLst>
        </pc:spChg>
        <pc:spChg chg="mod">
          <ac:chgData name="塩川 和也" userId="39f0702c-b30a-4f15-b4da-77fc4aed6640" providerId="ADAL" clId="{F19920BF-95FB-4F02-8A0D-440394A4758B}" dt="2021-08-19T05:51:46.890" v="907"/>
          <ac:spMkLst>
            <pc:docMk/>
            <pc:sldMk cId="4174863952" sldId="256"/>
            <ac:spMk id="194" creationId="{E5E34562-7D91-4155-8A9F-E8E50511E86C}"/>
          </ac:spMkLst>
        </pc:spChg>
        <pc:spChg chg="mod">
          <ac:chgData name="塩川 和也" userId="39f0702c-b30a-4f15-b4da-77fc4aed6640" providerId="ADAL" clId="{F19920BF-95FB-4F02-8A0D-440394A4758B}" dt="2021-08-19T05:51:46.890" v="907"/>
          <ac:spMkLst>
            <pc:docMk/>
            <pc:sldMk cId="4174863952" sldId="256"/>
            <ac:spMk id="195" creationId="{95560904-EA40-4D7B-AA87-C6622967D557}"/>
          </ac:spMkLst>
        </pc:spChg>
        <pc:spChg chg="mod">
          <ac:chgData name="塩川 和也" userId="39f0702c-b30a-4f15-b4da-77fc4aed6640" providerId="ADAL" clId="{F19920BF-95FB-4F02-8A0D-440394A4758B}" dt="2021-08-19T05:51:46.890" v="907"/>
          <ac:spMkLst>
            <pc:docMk/>
            <pc:sldMk cId="4174863952" sldId="256"/>
            <ac:spMk id="196" creationId="{EC1B46E8-6D95-4E89-8D6F-F86BB618468E}"/>
          </ac:spMkLst>
        </pc:spChg>
        <pc:spChg chg="mod">
          <ac:chgData name="塩川 和也" userId="39f0702c-b30a-4f15-b4da-77fc4aed6640" providerId="ADAL" clId="{F19920BF-95FB-4F02-8A0D-440394A4758B}" dt="2021-08-19T04:03:21.217" v="147" actId="165"/>
          <ac:spMkLst>
            <pc:docMk/>
            <pc:sldMk cId="4174863952" sldId="256"/>
            <ac:spMk id="200" creationId="{1B37AD99-0556-47C4-A300-FACC294108C0}"/>
          </ac:spMkLst>
        </pc:spChg>
        <pc:spChg chg="mod">
          <ac:chgData name="塩川 和也" userId="39f0702c-b30a-4f15-b4da-77fc4aed6640" providerId="ADAL" clId="{F19920BF-95FB-4F02-8A0D-440394A4758B}" dt="2021-08-19T04:03:21.217" v="147" actId="165"/>
          <ac:spMkLst>
            <pc:docMk/>
            <pc:sldMk cId="4174863952" sldId="256"/>
            <ac:spMk id="206" creationId="{89C35763-C1CE-4092-895E-832F8369BE2B}"/>
          </ac:spMkLst>
        </pc:spChg>
        <pc:spChg chg="mod">
          <ac:chgData name="塩川 和也" userId="39f0702c-b30a-4f15-b4da-77fc4aed6640" providerId="ADAL" clId="{F19920BF-95FB-4F02-8A0D-440394A4758B}" dt="2021-08-19T04:03:21.217" v="147" actId="165"/>
          <ac:spMkLst>
            <pc:docMk/>
            <pc:sldMk cId="4174863952" sldId="256"/>
            <ac:spMk id="209" creationId="{52EA5C96-D59C-4FBC-956D-9EA9227E71C7}"/>
          </ac:spMkLst>
        </pc:spChg>
        <pc:spChg chg="mod">
          <ac:chgData name="塩川 和也" userId="39f0702c-b30a-4f15-b4da-77fc4aed6640" providerId="ADAL" clId="{F19920BF-95FB-4F02-8A0D-440394A4758B}" dt="2021-08-19T04:13:31.377" v="186"/>
          <ac:spMkLst>
            <pc:docMk/>
            <pc:sldMk cId="4174863952" sldId="256"/>
            <ac:spMk id="211" creationId="{E7A93840-A279-42CC-9A64-C6DB520A0253}"/>
          </ac:spMkLst>
        </pc:spChg>
        <pc:spChg chg="mod">
          <ac:chgData name="塩川 和也" userId="39f0702c-b30a-4f15-b4da-77fc4aed6640" providerId="ADAL" clId="{F19920BF-95FB-4F02-8A0D-440394A4758B}" dt="2021-08-19T04:13:31.377" v="186"/>
          <ac:spMkLst>
            <pc:docMk/>
            <pc:sldMk cId="4174863952" sldId="256"/>
            <ac:spMk id="212" creationId="{919C605D-2C36-4302-9BC3-6407C1A953A8}"/>
          </ac:spMkLst>
        </pc:spChg>
        <pc:spChg chg="mod">
          <ac:chgData name="塩川 和也" userId="39f0702c-b30a-4f15-b4da-77fc4aed6640" providerId="ADAL" clId="{F19920BF-95FB-4F02-8A0D-440394A4758B}" dt="2021-08-19T04:13:31.377" v="186"/>
          <ac:spMkLst>
            <pc:docMk/>
            <pc:sldMk cId="4174863952" sldId="256"/>
            <ac:spMk id="213" creationId="{5E9A3400-6D35-4DAA-AFDC-A720591D477F}"/>
          </ac:spMkLst>
        </pc:spChg>
        <pc:spChg chg="mod">
          <ac:chgData name="塩川 和也" userId="39f0702c-b30a-4f15-b4da-77fc4aed6640" providerId="ADAL" clId="{F19920BF-95FB-4F02-8A0D-440394A4758B}" dt="2021-08-19T04:22:22.226" v="729" actId="165"/>
          <ac:spMkLst>
            <pc:docMk/>
            <pc:sldMk cId="4174863952" sldId="256"/>
            <ac:spMk id="217" creationId="{B2156187-9311-4495-AF30-B6C192326E01}"/>
          </ac:spMkLst>
        </pc:spChg>
        <pc:spChg chg="mod">
          <ac:chgData name="塩川 和也" userId="39f0702c-b30a-4f15-b4da-77fc4aed6640" providerId="ADAL" clId="{F19920BF-95FB-4F02-8A0D-440394A4758B}" dt="2021-08-19T04:22:22.226" v="729" actId="165"/>
          <ac:spMkLst>
            <pc:docMk/>
            <pc:sldMk cId="4174863952" sldId="256"/>
            <ac:spMk id="219" creationId="{23068105-1EA1-409F-AD23-7CE9E5E6BB99}"/>
          </ac:spMkLst>
        </pc:spChg>
        <pc:spChg chg="mod">
          <ac:chgData name="塩川 和也" userId="39f0702c-b30a-4f15-b4da-77fc4aed6640" providerId="ADAL" clId="{F19920BF-95FB-4F02-8A0D-440394A4758B}" dt="2021-08-19T04:22:22.226" v="729" actId="165"/>
          <ac:spMkLst>
            <pc:docMk/>
            <pc:sldMk cId="4174863952" sldId="256"/>
            <ac:spMk id="220" creationId="{CDA97896-3811-4506-AE22-5EA7725B1F00}"/>
          </ac:spMkLst>
        </pc:spChg>
        <pc:spChg chg="mod topLvl">
          <ac:chgData name="塩川 和也" userId="39f0702c-b30a-4f15-b4da-77fc4aed6640" providerId="ADAL" clId="{F19920BF-95FB-4F02-8A0D-440394A4758B}" dt="2021-08-19T04:22:22.226" v="729" actId="165"/>
          <ac:spMkLst>
            <pc:docMk/>
            <pc:sldMk cId="4174863952" sldId="256"/>
            <ac:spMk id="222" creationId="{AA5B84B6-E254-4820-BC2A-9F67B510AD99}"/>
          </ac:spMkLst>
        </pc:spChg>
        <pc:spChg chg="mod">
          <ac:chgData name="塩川 和也" userId="39f0702c-b30a-4f15-b4da-77fc4aed6640" providerId="ADAL" clId="{F19920BF-95FB-4F02-8A0D-440394A4758B}" dt="2021-08-19T04:22:22.226" v="729" actId="165"/>
          <ac:spMkLst>
            <pc:docMk/>
            <pc:sldMk cId="4174863952" sldId="256"/>
            <ac:spMk id="225" creationId="{BEE6DEEA-22BD-427B-9D97-79916FB0F890}"/>
          </ac:spMkLst>
        </pc:spChg>
        <pc:spChg chg="mod">
          <ac:chgData name="塩川 和也" userId="39f0702c-b30a-4f15-b4da-77fc4aed6640" providerId="ADAL" clId="{F19920BF-95FB-4F02-8A0D-440394A4758B}" dt="2021-08-19T04:22:22.226" v="729" actId="165"/>
          <ac:spMkLst>
            <pc:docMk/>
            <pc:sldMk cId="4174863952" sldId="256"/>
            <ac:spMk id="226" creationId="{30361016-0AFE-4033-A00B-54324B098D10}"/>
          </ac:spMkLst>
        </pc:spChg>
        <pc:spChg chg="mod">
          <ac:chgData name="塩川 和也" userId="39f0702c-b30a-4f15-b4da-77fc4aed6640" providerId="ADAL" clId="{F19920BF-95FB-4F02-8A0D-440394A4758B}" dt="2021-08-19T04:22:22.226" v="729" actId="165"/>
          <ac:spMkLst>
            <pc:docMk/>
            <pc:sldMk cId="4174863952" sldId="256"/>
            <ac:spMk id="227" creationId="{0A61A4D0-89E0-482C-B9CE-BFFD8177FFB7}"/>
          </ac:spMkLst>
        </pc:spChg>
        <pc:spChg chg="mod">
          <ac:chgData name="塩川 和也" userId="39f0702c-b30a-4f15-b4da-77fc4aed6640" providerId="ADAL" clId="{F19920BF-95FB-4F02-8A0D-440394A4758B}" dt="2021-08-19T04:22:22.226" v="729" actId="165"/>
          <ac:spMkLst>
            <pc:docMk/>
            <pc:sldMk cId="4174863952" sldId="256"/>
            <ac:spMk id="228" creationId="{BDC1C9DF-E259-4F3D-9AB3-DACA6F36AA00}"/>
          </ac:spMkLst>
        </pc:spChg>
        <pc:spChg chg="mod topLvl">
          <ac:chgData name="塩川 和也" userId="39f0702c-b30a-4f15-b4da-77fc4aed6640" providerId="ADAL" clId="{F19920BF-95FB-4F02-8A0D-440394A4758B}" dt="2021-08-19T04:22:22.226" v="729" actId="165"/>
          <ac:spMkLst>
            <pc:docMk/>
            <pc:sldMk cId="4174863952" sldId="256"/>
            <ac:spMk id="230" creationId="{F02BECC6-4044-4D79-AEED-4245C7B3287C}"/>
          </ac:spMkLst>
        </pc:spChg>
        <pc:spChg chg="mod">
          <ac:chgData name="塩川 和也" userId="39f0702c-b30a-4f15-b4da-77fc4aed6640" providerId="ADAL" clId="{F19920BF-95FB-4F02-8A0D-440394A4758B}" dt="2021-08-19T04:22:22.226" v="729" actId="165"/>
          <ac:spMkLst>
            <pc:docMk/>
            <pc:sldMk cId="4174863952" sldId="256"/>
            <ac:spMk id="233" creationId="{59CC93CB-8AA9-44FA-A294-D8BFD8A9C6E7}"/>
          </ac:spMkLst>
        </pc:spChg>
        <pc:spChg chg="mod">
          <ac:chgData name="塩川 和也" userId="39f0702c-b30a-4f15-b4da-77fc4aed6640" providerId="ADAL" clId="{F19920BF-95FB-4F02-8A0D-440394A4758B}" dt="2021-08-19T04:22:22.226" v="729" actId="165"/>
          <ac:spMkLst>
            <pc:docMk/>
            <pc:sldMk cId="4174863952" sldId="256"/>
            <ac:spMk id="234" creationId="{8CF8ECD4-010D-4D0A-B8B4-84404A148B32}"/>
          </ac:spMkLst>
        </pc:spChg>
        <pc:spChg chg="mod">
          <ac:chgData name="塩川 和也" userId="39f0702c-b30a-4f15-b4da-77fc4aed6640" providerId="ADAL" clId="{F19920BF-95FB-4F02-8A0D-440394A4758B}" dt="2021-08-19T04:22:22.226" v="729" actId="165"/>
          <ac:spMkLst>
            <pc:docMk/>
            <pc:sldMk cId="4174863952" sldId="256"/>
            <ac:spMk id="235" creationId="{32137F32-9D40-4B0F-94D9-8D85B2FFF24D}"/>
          </ac:spMkLst>
        </pc:spChg>
        <pc:spChg chg="mod">
          <ac:chgData name="塩川 和也" userId="39f0702c-b30a-4f15-b4da-77fc4aed6640" providerId="ADAL" clId="{F19920BF-95FB-4F02-8A0D-440394A4758B}" dt="2021-08-19T04:22:22.226" v="729" actId="165"/>
          <ac:spMkLst>
            <pc:docMk/>
            <pc:sldMk cId="4174863952" sldId="256"/>
            <ac:spMk id="236" creationId="{3A01EED6-91E8-465A-A8CA-02C85F3B1F47}"/>
          </ac:spMkLst>
        </pc:spChg>
        <pc:spChg chg="mod topLvl">
          <ac:chgData name="塩川 和也" userId="39f0702c-b30a-4f15-b4da-77fc4aed6640" providerId="ADAL" clId="{F19920BF-95FB-4F02-8A0D-440394A4758B}" dt="2021-08-19T04:22:22.226" v="729" actId="165"/>
          <ac:spMkLst>
            <pc:docMk/>
            <pc:sldMk cId="4174863952" sldId="256"/>
            <ac:spMk id="238" creationId="{8016C101-4073-46A8-BCCB-884C9E997D37}"/>
          </ac:spMkLst>
        </pc:spChg>
        <pc:spChg chg="mod topLvl">
          <ac:chgData name="塩川 和也" userId="39f0702c-b30a-4f15-b4da-77fc4aed6640" providerId="ADAL" clId="{F19920BF-95FB-4F02-8A0D-440394A4758B}" dt="2021-08-19T04:22:22.226" v="729" actId="165"/>
          <ac:spMkLst>
            <pc:docMk/>
            <pc:sldMk cId="4174863952" sldId="256"/>
            <ac:spMk id="239" creationId="{66990477-6198-4C02-8D57-E155819EDB43}"/>
          </ac:spMkLst>
        </pc:spChg>
        <pc:spChg chg="mod topLvl">
          <ac:chgData name="塩川 和也" userId="39f0702c-b30a-4f15-b4da-77fc4aed6640" providerId="ADAL" clId="{F19920BF-95FB-4F02-8A0D-440394A4758B}" dt="2021-08-19T04:22:22.226" v="729" actId="165"/>
          <ac:spMkLst>
            <pc:docMk/>
            <pc:sldMk cId="4174863952" sldId="256"/>
            <ac:spMk id="240" creationId="{924BE7E1-D790-4FE6-A7E9-893890F3408B}"/>
          </ac:spMkLst>
        </pc:spChg>
        <pc:spChg chg="mod topLvl">
          <ac:chgData name="塩川 和也" userId="39f0702c-b30a-4f15-b4da-77fc4aed6640" providerId="ADAL" clId="{F19920BF-95FB-4F02-8A0D-440394A4758B}" dt="2021-08-19T04:22:22.226" v="729" actId="165"/>
          <ac:spMkLst>
            <pc:docMk/>
            <pc:sldMk cId="4174863952" sldId="256"/>
            <ac:spMk id="242" creationId="{20445113-6B1F-4823-B4BC-DE089FEC4CAA}"/>
          </ac:spMkLst>
        </pc:spChg>
        <pc:spChg chg="mod">
          <ac:chgData name="塩川 和也" userId="39f0702c-b30a-4f15-b4da-77fc4aed6640" providerId="ADAL" clId="{F19920BF-95FB-4F02-8A0D-440394A4758B}" dt="2021-08-19T04:22:22.226" v="729" actId="165"/>
          <ac:spMkLst>
            <pc:docMk/>
            <pc:sldMk cId="4174863952" sldId="256"/>
            <ac:spMk id="245" creationId="{00415EBC-7E4B-4C35-A0DD-57CA14A45631}"/>
          </ac:spMkLst>
        </pc:spChg>
        <pc:spChg chg="mod">
          <ac:chgData name="塩川 和也" userId="39f0702c-b30a-4f15-b4da-77fc4aed6640" providerId="ADAL" clId="{F19920BF-95FB-4F02-8A0D-440394A4758B}" dt="2021-08-19T04:22:22.226" v="729" actId="165"/>
          <ac:spMkLst>
            <pc:docMk/>
            <pc:sldMk cId="4174863952" sldId="256"/>
            <ac:spMk id="246" creationId="{2E86799B-18F6-42FD-8F8C-A995CE17ECD0}"/>
          </ac:spMkLst>
        </pc:spChg>
        <pc:spChg chg="mod">
          <ac:chgData name="塩川 和也" userId="39f0702c-b30a-4f15-b4da-77fc4aed6640" providerId="ADAL" clId="{F19920BF-95FB-4F02-8A0D-440394A4758B}" dt="2021-08-19T04:22:22.226" v="729" actId="165"/>
          <ac:spMkLst>
            <pc:docMk/>
            <pc:sldMk cId="4174863952" sldId="256"/>
            <ac:spMk id="247" creationId="{EDCEA794-A667-439A-8480-97C23B55C894}"/>
          </ac:spMkLst>
        </pc:spChg>
        <pc:spChg chg="mod">
          <ac:chgData name="塩川 和也" userId="39f0702c-b30a-4f15-b4da-77fc4aed6640" providerId="ADAL" clId="{F19920BF-95FB-4F02-8A0D-440394A4758B}" dt="2021-08-19T04:22:22.226" v="729" actId="165"/>
          <ac:spMkLst>
            <pc:docMk/>
            <pc:sldMk cId="4174863952" sldId="256"/>
            <ac:spMk id="248" creationId="{F7866B14-5F57-42CF-82B4-095C2BFFFE7D}"/>
          </ac:spMkLst>
        </pc:spChg>
        <pc:spChg chg="mod topLvl">
          <ac:chgData name="塩川 和也" userId="39f0702c-b30a-4f15-b4da-77fc4aed6640" providerId="ADAL" clId="{F19920BF-95FB-4F02-8A0D-440394A4758B}" dt="2021-08-19T04:22:22.226" v="729" actId="165"/>
          <ac:spMkLst>
            <pc:docMk/>
            <pc:sldMk cId="4174863952" sldId="256"/>
            <ac:spMk id="250" creationId="{34035EB6-D9C6-473D-8181-0D75EACA6E36}"/>
          </ac:spMkLst>
        </pc:spChg>
        <pc:spChg chg="mod">
          <ac:chgData name="塩川 和也" userId="39f0702c-b30a-4f15-b4da-77fc4aed6640" providerId="ADAL" clId="{F19920BF-95FB-4F02-8A0D-440394A4758B}" dt="2021-08-19T04:22:22.226" v="729" actId="165"/>
          <ac:spMkLst>
            <pc:docMk/>
            <pc:sldMk cId="4174863952" sldId="256"/>
            <ac:spMk id="253" creationId="{48683B51-986E-4BAF-8477-B60935922E0B}"/>
          </ac:spMkLst>
        </pc:spChg>
        <pc:spChg chg="mod">
          <ac:chgData name="塩川 和也" userId="39f0702c-b30a-4f15-b4da-77fc4aed6640" providerId="ADAL" clId="{F19920BF-95FB-4F02-8A0D-440394A4758B}" dt="2021-08-19T04:22:22.226" v="729" actId="165"/>
          <ac:spMkLst>
            <pc:docMk/>
            <pc:sldMk cId="4174863952" sldId="256"/>
            <ac:spMk id="254" creationId="{B885BD49-4BB8-4381-BE89-010716153179}"/>
          </ac:spMkLst>
        </pc:spChg>
        <pc:spChg chg="mod">
          <ac:chgData name="塩川 和也" userId="39f0702c-b30a-4f15-b4da-77fc4aed6640" providerId="ADAL" clId="{F19920BF-95FB-4F02-8A0D-440394A4758B}" dt="2021-08-19T04:22:22.226" v="729" actId="165"/>
          <ac:spMkLst>
            <pc:docMk/>
            <pc:sldMk cId="4174863952" sldId="256"/>
            <ac:spMk id="255" creationId="{45D56B66-857A-4E7D-BFA6-8A0234DD1EF6}"/>
          </ac:spMkLst>
        </pc:spChg>
        <pc:spChg chg="mod">
          <ac:chgData name="塩川 和也" userId="39f0702c-b30a-4f15-b4da-77fc4aed6640" providerId="ADAL" clId="{F19920BF-95FB-4F02-8A0D-440394A4758B}" dt="2021-08-19T04:22:22.226" v="729" actId="165"/>
          <ac:spMkLst>
            <pc:docMk/>
            <pc:sldMk cId="4174863952" sldId="256"/>
            <ac:spMk id="256" creationId="{E9CAAB39-3EA2-480A-9B7C-CC4A9713AB64}"/>
          </ac:spMkLst>
        </pc:spChg>
        <pc:spChg chg="mod topLvl">
          <ac:chgData name="塩川 和也" userId="39f0702c-b30a-4f15-b4da-77fc4aed6640" providerId="ADAL" clId="{F19920BF-95FB-4F02-8A0D-440394A4758B}" dt="2021-08-19T04:22:22.226" v="729" actId="165"/>
          <ac:spMkLst>
            <pc:docMk/>
            <pc:sldMk cId="4174863952" sldId="256"/>
            <ac:spMk id="258" creationId="{41A4A35C-3DAB-44DB-B988-1906023E91AB}"/>
          </ac:spMkLst>
        </pc:spChg>
        <pc:spChg chg="mod">
          <ac:chgData name="塩川 和也" userId="39f0702c-b30a-4f15-b4da-77fc4aed6640" providerId="ADAL" clId="{F19920BF-95FB-4F02-8A0D-440394A4758B}" dt="2021-08-19T04:22:22.226" v="729" actId="165"/>
          <ac:spMkLst>
            <pc:docMk/>
            <pc:sldMk cId="4174863952" sldId="256"/>
            <ac:spMk id="261" creationId="{9138999B-EB66-4739-9DF7-31D62B18FBA7}"/>
          </ac:spMkLst>
        </pc:spChg>
        <pc:spChg chg="mod">
          <ac:chgData name="塩川 和也" userId="39f0702c-b30a-4f15-b4da-77fc4aed6640" providerId="ADAL" clId="{F19920BF-95FB-4F02-8A0D-440394A4758B}" dt="2021-08-19T04:22:22.226" v="729" actId="165"/>
          <ac:spMkLst>
            <pc:docMk/>
            <pc:sldMk cId="4174863952" sldId="256"/>
            <ac:spMk id="262" creationId="{71E35260-387C-40F1-8D4B-24DCEAFE686E}"/>
          </ac:spMkLst>
        </pc:spChg>
        <pc:spChg chg="mod">
          <ac:chgData name="塩川 和也" userId="39f0702c-b30a-4f15-b4da-77fc4aed6640" providerId="ADAL" clId="{F19920BF-95FB-4F02-8A0D-440394A4758B}" dt="2021-08-19T04:22:22.226" v="729" actId="165"/>
          <ac:spMkLst>
            <pc:docMk/>
            <pc:sldMk cId="4174863952" sldId="256"/>
            <ac:spMk id="263" creationId="{F4A4E87C-C9B1-4A6D-96DC-75514DBB6AF3}"/>
          </ac:spMkLst>
        </pc:spChg>
        <pc:spChg chg="mod">
          <ac:chgData name="塩川 和也" userId="39f0702c-b30a-4f15-b4da-77fc4aed6640" providerId="ADAL" clId="{F19920BF-95FB-4F02-8A0D-440394A4758B}" dt="2021-08-19T04:22:22.226" v="729" actId="165"/>
          <ac:spMkLst>
            <pc:docMk/>
            <pc:sldMk cId="4174863952" sldId="256"/>
            <ac:spMk id="264" creationId="{161342CD-BCBC-4612-86E5-DD84D14ECE03}"/>
          </ac:spMkLst>
        </pc:spChg>
        <pc:spChg chg="mod topLvl">
          <ac:chgData name="塩川 和也" userId="39f0702c-b30a-4f15-b4da-77fc4aed6640" providerId="ADAL" clId="{F19920BF-95FB-4F02-8A0D-440394A4758B}" dt="2021-08-19T04:22:22.226" v="729" actId="165"/>
          <ac:spMkLst>
            <pc:docMk/>
            <pc:sldMk cId="4174863952" sldId="256"/>
            <ac:spMk id="266" creationId="{18B7E327-D222-4DD2-9F00-611DE25FD2BC}"/>
          </ac:spMkLst>
        </pc:spChg>
        <pc:spChg chg="mod">
          <ac:chgData name="塩川 和也" userId="39f0702c-b30a-4f15-b4da-77fc4aed6640" providerId="ADAL" clId="{F19920BF-95FB-4F02-8A0D-440394A4758B}" dt="2021-08-19T04:22:22.226" v="729" actId="165"/>
          <ac:spMkLst>
            <pc:docMk/>
            <pc:sldMk cId="4174863952" sldId="256"/>
            <ac:spMk id="268" creationId="{667CBE4C-A7E3-4C24-B2E0-24B7E0C48099}"/>
          </ac:spMkLst>
        </pc:spChg>
        <pc:spChg chg="mod">
          <ac:chgData name="塩川 和也" userId="39f0702c-b30a-4f15-b4da-77fc4aed6640" providerId="ADAL" clId="{F19920BF-95FB-4F02-8A0D-440394A4758B}" dt="2021-08-19T04:22:22.226" v="729" actId="165"/>
          <ac:spMkLst>
            <pc:docMk/>
            <pc:sldMk cId="4174863952" sldId="256"/>
            <ac:spMk id="269" creationId="{32057CE5-3BE1-4B53-98A0-2CFBA48D4939}"/>
          </ac:spMkLst>
        </pc:spChg>
        <pc:spChg chg="mod topLvl">
          <ac:chgData name="塩川 和也" userId="39f0702c-b30a-4f15-b4da-77fc4aed6640" providerId="ADAL" clId="{F19920BF-95FB-4F02-8A0D-440394A4758B}" dt="2021-08-19T04:22:22.226" v="729" actId="165"/>
          <ac:spMkLst>
            <pc:docMk/>
            <pc:sldMk cId="4174863952" sldId="256"/>
            <ac:spMk id="271" creationId="{F8D30E11-24BC-47AF-83E1-FBAD2C4D3022}"/>
          </ac:spMkLst>
        </pc:spChg>
        <pc:spChg chg="mod">
          <ac:chgData name="塩川 和也" userId="39f0702c-b30a-4f15-b4da-77fc4aed6640" providerId="ADAL" clId="{F19920BF-95FB-4F02-8A0D-440394A4758B}" dt="2021-08-19T04:22:22.226" v="729" actId="165"/>
          <ac:spMkLst>
            <pc:docMk/>
            <pc:sldMk cId="4174863952" sldId="256"/>
            <ac:spMk id="273" creationId="{CA359C6C-F155-42AF-A39E-C6B7F0027355}"/>
          </ac:spMkLst>
        </pc:spChg>
        <pc:spChg chg="mod">
          <ac:chgData name="塩川 和也" userId="39f0702c-b30a-4f15-b4da-77fc4aed6640" providerId="ADAL" clId="{F19920BF-95FB-4F02-8A0D-440394A4758B}" dt="2021-08-19T04:22:22.226" v="729" actId="165"/>
          <ac:spMkLst>
            <pc:docMk/>
            <pc:sldMk cId="4174863952" sldId="256"/>
            <ac:spMk id="274" creationId="{CF5F748B-A7ED-41B1-AC5E-B4D40530BDC2}"/>
          </ac:spMkLst>
        </pc:spChg>
        <pc:spChg chg="mod topLvl">
          <ac:chgData name="塩川 和也" userId="39f0702c-b30a-4f15-b4da-77fc4aed6640" providerId="ADAL" clId="{F19920BF-95FB-4F02-8A0D-440394A4758B}" dt="2021-08-19T04:22:22.226" v="729" actId="165"/>
          <ac:spMkLst>
            <pc:docMk/>
            <pc:sldMk cId="4174863952" sldId="256"/>
            <ac:spMk id="276" creationId="{032AE49A-0D76-49D9-9F9E-35F6BCBC208F}"/>
          </ac:spMkLst>
        </pc:spChg>
        <pc:spChg chg="mod">
          <ac:chgData name="塩川 和也" userId="39f0702c-b30a-4f15-b4da-77fc4aed6640" providerId="ADAL" clId="{F19920BF-95FB-4F02-8A0D-440394A4758B}" dt="2021-08-19T04:22:22.226" v="729" actId="165"/>
          <ac:spMkLst>
            <pc:docMk/>
            <pc:sldMk cId="4174863952" sldId="256"/>
            <ac:spMk id="278" creationId="{F6651B25-531D-43F8-A7AD-785F3ADE9F18}"/>
          </ac:spMkLst>
        </pc:spChg>
        <pc:spChg chg="mod">
          <ac:chgData name="塩川 和也" userId="39f0702c-b30a-4f15-b4da-77fc4aed6640" providerId="ADAL" clId="{F19920BF-95FB-4F02-8A0D-440394A4758B}" dt="2021-08-19T04:22:22.226" v="729" actId="165"/>
          <ac:spMkLst>
            <pc:docMk/>
            <pc:sldMk cId="4174863952" sldId="256"/>
            <ac:spMk id="279" creationId="{E1EA1745-360A-4EDF-8076-3E781D888F14}"/>
          </ac:spMkLst>
        </pc:spChg>
        <pc:spChg chg="mod topLvl">
          <ac:chgData name="塩川 和也" userId="39f0702c-b30a-4f15-b4da-77fc4aed6640" providerId="ADAL" clId="{F19920BF-95FB-4F02-8A0D-440394A4758B}" dt="2021-08-19T04:22:22.226" v="729" actId="165"/>
          <ac:spMkLst>
            <pc:docMk/>
            <pc:sldMk cId="4174863952" sldId="256"/>
            <ac:spMk id="281" creationId="{A49EFB6E-F167-4397-BB67-2942377222FC}"/>
          </ac:spMkLst>
        </pc:spChg>
        <pc:spChg chg="mod">
          <ac:chgData name="塩川 和也" userId="39f0702c-b30a-4f15-b4da-77fc4aed6640" providerId="ADAL" clId="{F19920BF-95FB-4F02-8A0D-440394A4758B}" dt="2021-08-19T04:22:22.226" v="729" actId="165"/>
          <ac:spMkLst>
            <pc:docMk/>
            <pc:sldMk cId="4174863952" sldId="256"/>
            <ac:spMk id="283" creationId="{F788F09E-C7E2-40CB-8030-799F4D60DBD3}"/>
          </ac:spMkLst>
        </pc:spChg>
        <pc:spChg chg="mod">
          <ac:chgData name="塩川 和也" userId="39f0702c-b30a-4f15-b4da-77fc4aed6640" providerId="ADAL" clId="{F19920BF-95FB-4F02-8A0D-440394A4758B}" dt="2021-08-19T04:22:22.226" v="729" actId="165"/>
          <ac:spMkLst>
            <pc:docMk/>
            <pc:sldMk cId="4174863952" sldId="256"/>
            <ac:spMk id="284" creationId="{317A4E05-0D9A-4EA6-97E3-DF9C8413AD37}"/>
          </ac:spMkLst>
        </pc:spChg>
        <pc:spChg chg="mod topLvl">
          <ac:chgData name="塩川 和也" userId="39f0702c-b30a-4f15-b4da-77fc4aed6640" providerId="ADAL" clId="{F19920BF-95FB-4F02-8A0D-440394A4758B}" dt="2021-08-19T04:22:22.226" v="729" actId="165"/>
          <ac:spMkLst>
            <pc:docMk/>
            <pc:sldMk cId="4174863952" sldId="256"/>
            <ac:spMk id="286" creationId="{B530C2B6-2D58-4F4F-8294-AF95CCC25BBF}"/>
          </ac:spMkLst>
        </pc:spChg>
        <pc:spChg chg="mod">
          <ac:chgData name="塩川 和也" userId="39f0702c-b30a-4f15-b4da-77fc4aed6640" providerId="ADAL" clId="{F19920BF-95FB-4F02-8A0D-440394A4758B}" dt="2021-08-19T04:22:22.226" v="729" actId="165"/>
          <ac:spMkLst>
            <pc:docMk/>
            <pc:sldMk cId="4174863952" sldId="256"/>
            <ac:spMk id="288" creationId="{0165DBC2-B2EC-4A5E-9E57-9722FB381528}"/>
          </ac:spMkLst>
        </pc:spChg>
        <pc:spChg chg="mod">
          <ac:chgData name="塩川 和也" userId="39f0702c-b30a-4f15-b4da-77fc4aed6640" providerId="ADAL" clId="{F19920BF-95FB-4F02-8A0D-440394A4758B}" dt="2021-08-19T04:22:22.226" v="729" actId="165"/>
          <ac:spMkLst>
            <pc:docMk/>
            <pc:sldMk cId="4174863952" sldId="256"/>
            <ac:spMk id="289" creationId="{E81BF492-E962-4F76-AAE9-E5785CBE2642}"/>
          </ac:spMkLst>
        </pc:spChg>
        <pc:spChg chg="mod topLvl">
          <ac:chgData name="塩川 和也" userId="39f0702c-b30a-4f15-b4da-77fc4aed6640" providerId="ADAL" clId="{F19920BF-95FB-4F02-8A0D-440394A4758B}" dt="2021-08-19T04:22:22.226" v="729" actId="165"/>
          <ac:spMkLst>
            <pc:docMk/>
            <pc:sldMk cId="4174863952" sldId="256"/>
            <ac:spMk id="291" creationId="{27C351D3-9675-45E6-8A39-85F7EC62D58A}"/>
          </ac:spMkLst>
        </pc:spChg>
        <pc:spChg chg="mod">
          <ac:chgData name="塩川 和也" userId="39f0702c-b30a-4f15-b4da-77fc4aed6640" providerId="ADAL" clId="{F19920BF-95FB-4F02-8A0D-440394A4758B}" dt="2021-08-19T04:22:22.226" v="729" actId="165"/>
          <ac:spMkLst>
            <pc:docMk/>
            <pc:sldMk cId="4174863952" sldId="256"/>
            <ac:spMk id="293" creationId="{35068ECB-CDFD-4426-A395-9C6BDED68E5E}"/>
          </ac:spMkLst>
        </pc:spChg>
        <pc:spChg chg="mod">
          <ac:chgData name="塩川 和也" userId="39f0702c-b30a-4f15-b4da-77fc4aed6640" providerId="ADAL" clId="{F19920BF-95FB-4F02-8A0D-440394A4758B}" dt="2021-08-19T04:22:22.226" v="729" actId="165"/>
          <ac:spMkLst>
            <pc:docMk/>
            <pc:sldMk cId="4174863952" sldId="256"/>
            <ac:spMk id="294" creationId="{8D9EAAF1-101D-4129-B8C3-1905304B2AFA}"/>
          </ac:spMkLst>
        </pc:spChg>
        <pc:spChg chg="add mod">
          <ac:chgData name="塩川 和也" userId="39f0702c-b30a-4f15-b4da-77fc4aed6640" providerId="ADAL" clId="{F19920BF-95FB-4F02-8A0D-440394A4758B}" dt="2021-08-19T04:14:50.778" v="192" actId="1076"/>
          <ac:spMkLst>
            <pc:docMk/>
            <pc:sldMk cId="4174863952" sldId="256"/>
            <ac:spMk id="295" creationId="{64AE02C1-3491-442C-A6E1-CC386CE86168}"/>
          </ac:spMkLst>
        </pc:spChg>
        <pc:spChg chg="add mod">
          <ac:chgData name="塩川 和也" userId="39f0702c-b30a-4f15-b4da-77fc4aed6640" providerId="ADAL" clId="{F19920BF-95FB-4F02-8A0D-440394A4758B}" dt="2021-08-19T05:51:46.890" v="907"/>
          <ac:spMkLst>
            <pc:docMk/>
            <pc:sldMk cId="4174863952" sldId="256"/>
            <ac:spMk id="296" creationId="{48A948DE-9C02-4F17-BD4C-3BEDD8DD0B1B}"/>
          </ac:spMkLst>
        </pc:spChg>
        <pc:spChg chg="add mod">
          <ac:chgData name="塩川 和也" userId="39f0702c-b30a-4f15-b4da-77fc4aed6640" providerId="ADAL" clId="{F19920BF-95FB-4F02-8A0D-440394A4758B}" dt="2021-08-19T04:26:27.809" v="730" actId="1076"/>
          <ac:spMkLst>
            <pc:docMk/>
            <pc:sldMk cId="4174863952" sldId="256"/>
            <ac:spMk id="298" creationId="{7DD8ED28-1A2A-4170-9D41-053378C63D41}"/>
          </ac:spMkLst>
        </pc:spChg>
        <pc:spChg chg="add mod">
          <ac:chgData name="塩川 和也" userId="39f0702c-b30a-4f15-b4da-77fc4aed6640" providerId="ADAL" clId="{F19920BF-95FB-4F02-8A0D-440394A4758B}" dt="2021-08-19T05:30:19.898" v="790"/>
          <ac:spMkLst>
            <pc:docMk/>
            <pc:sldMk cId="4174863952" sldId="256"/>
            <ac:spMk id="299" creationId="{B69D7286-6872-4D35-BBEB-86366086396D}"/>
          </ac:spMkLst>
        </pc:spChg>
        <pc:grpChg chg="add del mod">
          <ac:chgData name="塩川 和也" userId="39f0702c-b30a-4f15-b4da-77fc4aed6640" providerId="ADAL" clId="{F19920BF-95FB-4F02-8A0D-440394A4758B}" dt="2021-08-19T04:14:22.495" v="188" actId="478"/>
          <ac:grpSpMkLst>
            <pc:docMk/>
            <pc:sldMk cId="4174863952" sldId="256"/>
            <ac:grpSpMk id="3" creationId="{B021E6C1-09D4-499C-9B21-97FF46CD83DA}"/>
          </ac:grpSpMkLst>
        </pc:grpChg>
        <pc:grpChg chg="del">
          <ac:chgData name="塩川 和也" userId="39f0702c-b30a-4f15-b4da-77fc4aed6640" providerId="ADAL" clId="{F19920BF-95FB-4F02-8A0D-440394A4758B}" dt="2021-08-19T03:22:13.453" v="136" actId="165"/>
          <ac:grpSpMkLst>
            <pc:docMk/>
            <pc:sldMk cId="4174863952" sldId="256"/>
            <ac:grpSpMk id="4" creationId="{BE6C2E17-8694-4398-BD87-356B4537CEFF}"/>
          </ac:grpSpMkLst>
        </pc:grpChg>
        <pc:grpChg chg="add del mod">
          <ac:chgData name="塩川 和也" userId="39f0702c-b30a-4f15-b4da-77fc4aed6640" providerId="ADAL" clId="{F19920BF-95FB-4F02-8A0D-440394A4758B}" dt="2021-08-19T04:14:22.495" v="188" actId="478"/>
          <ac:grpSpMkLst>
            <pc:docMk/>
            <pc:sldMk cId="4174863952" sldId="256"/>
            <ac:grpSpMk id="24" creationId="{7CDEB9B7-392D-40C2-8EB9-F726BABDBA88}"/>
          </ac:grpSpMkLst>
        </pc:grpChg>
        <pc:grpChg chg="add del mod">
          <ac:chgData name="塩川 和也" userId="39f0702c-b30a-4f15-b4da-77fc4aed6640" providerId="ADAL" clId="{F19920BF-95FB-4F02-8A0D-440394A4758B}" dt="2021-08-19T04:14:22.495" v="188" actId="478"/>
          <ac:grpSpMkLst>
            <pc:docMk/>
            <pc:sldMk cId="4174863952" sldId="256"/>
            <ac:grpSpMk id="26" creationId="{95645189-8076-44A0-90A6-D2E0C9B161BD}"/>
          </ac:grpSpMkLst>
        </pc:grpChg>
        <pc:grpChg chg="add del mod">
          <ac:chgData name="塩川 和也" userId="39f0702c-b30a-4f15-b4da-77fc4aed6640" providerId="ADAL" clId="{F19920BF-95FB-4F02-8A0D-440394A4758B}" dt="2021-08-19T04:14:22.495" v="188" actId="478"/>
          <ac:grpSpMkLst>
            <pc:docMk/>
            <pc:sldMk cId="4174863952" sldId="256"/>
            <ac:grpSpMk id="27" creationId="{C715551C-1D0C-4EAE-98B5-578E1257056F}"/>
          </ac:grpSpMkLst>
        </pc:grpChg>
        <pc:grpChg chg="add del mod ord">
          <ac:chgData name="塩川 和也" userId="39f0702c-b30a-4f15-b4da-77fc4aed6640" providerId="ADAL" clId="{F19920BF-95FB-4F02-8A0D-440394A4758B}" dt="2021-08-19T04:14:22.495" v="188" actId="478"/>
          <ac:grpSpMkLst>
            <pc:docMk/>
            <pc:sldMk cId="4174863952" sldId="256"/>
            <ac:grpSpMk id="28" creationId="{996D51C0-7C58-4600-8610-CBA227B176BC}"/>
          </ac:grpSpMkLst>
        </pc:grpChg>
        <pc:grpChg chg="add del mod ord">
          <ac:chgData name="塩川 和也" userId="39f0702c-b30a-4f15-b4da-77fc4aed6640" providerId="ADAL" clId="{F19920BF-95FB-4F02-8A0D-440394A4758B}" dt="2021-08-19T04:14:22.495" v="188" actId="478"/>
          <ac:grpSpMkLst>
            <pc:docMk/>
            <pc:sldMk cId="4174863952" sldId="256"/>
            <ac:grpSpMk id="29" creationId="{4711F3E4-4B46-4A40-8447-8F669E9CE2D5}"/>
          </ac:grpSpMkLst>
        </pc:grpChg>
        <pc:grpChg chg="add del mod ord">
          <ac:chgData name="塩川 和也" userId="39f0702c-b30a-4f15-b4da-77fc4aed6640" providerId="ADAL" clId="{F19920BF-95FB-4F02-8A0D-440394A4758B}" dt="2021-08-19T04:14:22.495" v="188" actId="478"/>
          <ac:grpSpMkLst>
            <pc:docMk/>
            <pc:sldMk cId="4174863952" sldId="256"/>
            <ac:grpSpMk id="30" creationId="{A07FF4A6-2F52-4259-B53A-64A295D2B2FA}"/>
          </ac:grpSpMkLst>
        </pc:grpChg>
        <pc:grpChg chg="add del mod ord">
          <ac:chgData name="塩川 和也" userId="39f0702c-b30a-4f15-b4da-77fc4aed6640" providerId="ADAL" clId="{F19920BF-95FB-4F02-8A0D-440394A4758B}" dt="2021-08-19T04:14:22.495" v="188" actId="478"/>
          <ac:grpSpMkLst>
            <pc:docMk/>
            <pc:sldMk cId="4174863952" sldId="256"/>
            <ac:grpSpMk id="49" creationId="{6F5476DC-8C33-4D41-A51C-477A08737EF4}"/>
          </ac:grpSpMkLst>
        </pc:grpChg>
        <pc:grpChg chg="add del mod ord">
          <ac:chgData name="塩川 和也" userId="39f0702c-b30a-4f15-b4da-77fc4aed6640" providerId="ADAL" clId="{F19920BF-95FB-4F02-8A0D-440394A4758B}" dt="2021-08-19T04:22:08.124" v="728" actId="165"/>
          <ac:grpSpMkLst>
            <pc:docMk/>
            <pc:sldMk cId="4174863952" sldId="256"/>
            <ac:grpSpMk id="50" creationId="{FEB152CD-4B3E-4501-AA93-C8A8B516B864}"/>
          </ac:grpSpMkLst>
        </pc:grpChg>
        <pc:grpChg chg="add del mod ord">
          <ac:chgData name="塩川 和也" userId="39f0702c-b30a-4f15-b4da-77fc4aed6640" providerId="ADAL" clId="{F19920BF-95FB-4F02-8A0D-440394A4758B}" dt="2021-08-19T04:22:08.124" v="728" actId="165"/>
          <ac:grpSpMkLst>
            <pc:docMk/>
            <pc:sldMk cId="4174863952" sldId="256"/>
            <ac:grpSpMk id="51" creationId="{E56FC4C4-ED78-418F-9686-CA205350CF62}"/>
          </ac:grpSpMkLst>
        </pc:grpChg>
        <pc:grpChg chg="add del mod ord">
          <ac:chgData name="塩川 和也" userId="39f0702c-b30a-4f15-b4da-77fc4aed6640" providerId="ADAL" clId="{F19920BF-95FB-4F02-8A0D-440394A4758B}" dt="2021-08-19T04:22:08.124" v="728" actId="165"/>
          <ac:grpSpMkLst>
            <pc:docMk/>
            <pc:sldMk cId="4174863952" sldId="256"/>
            <ac:grpSpMk id="54" creationId="{6A36885D-CEEE-43F0-A59B-FB830B9E3AA7}"/>
          </ac:grpSpMkLst>
        </pc:grpChg>
        <pc:grpChg chg="add del mod ord">
          <ac:chgData name="塩川 和也" userId="39f0702c-b30a-4f15-b4da-77fc4aed6640" providerId="ADAL" clId="{F19920BF-95FB-4F02-8A0D-440394A4758B}" dt="2021-08-19T04:22:08.124" v="728" actId="165"/>
          <ac:grpSpMkLst>
            <pc:docMk/>
            <pc:sldMk cId="4174863952" sldId="256"/>
            <ac:grpSpMk id="57" creationId="{A4CE2662-94FF-4135-88FB-B06CA25EC486}"/>
          </ac:grpSpMkLst>
        </pc:grpChg>
        <pc:grpChg chg="mod topLvl">
          <ac:chgData name="塩川 和也" userId="39f0702c-b30a-4f15-b4da-77fc4aed6640" providerId="ADAL" clId="{F19920BF-95FB-4F02-8A0D-440394A4758B}" dt="2021-08-19T03:22:23.425" v="137" actId="1076"/>
          <ac:grpSpMkLst>
            <pc:docMk/>
            <pc:sldMk cId="4174863952" sldId="256"/>
            <ac:grpSpMk id="65" creationId="{0039866A-51A2-43AE-96FC-78891B7C5C34}"/>
          </ac:grpSpMkLst>
        </pc:grpChg>
        <pc:grpChg chg="add del mod">
          <ac:chgData name="塩川 和也" userId="39f0702c-b30a-4f15-b4da-77fc4aed6640" providerId="ADAL" clId="{F19920BF-95FB-4F02-8A0D-440394A4758B}" dt="2021-08-19T04:15:32.253" v="195" actId="165"/>
          <ac:grpSpMkLst>
            <pc:docMk/>
            <pc:sldMk cId="4174863952" sldId="256"/>
            <ac:grpSpMk id="154" creationId="{CC01BC90-8E7C-4186-9155-AD0A4820411D}"/>
          </ac:grpSpMkLst>
        </pc:grpChg>
        <pc:grpChg chg="add del mod topLvl">
          <ac:chgData name="塩川 和也" userId="39f0702c-b30a-4f15-b4da-77fc4aed6640" providerId="ADAL" clId="{F19920BF-95FB-4F02-8A0D-440394A4758B}" dt="2021-08-19T04:22:08.124" v="728" actId="165"/>
          <ac:grpSpMkLst>
            <pc:docMk/>
            <pc:sldMk cId="4174863952" sldId="256"/>
            <ac:grpSpMk id="164" creationId="{DF99D21F-39BD-4DC6-86CB-F8EC6AE03AED}"/>
          </ac:grpSpMkLst>
        </pc:grpChg>
        <pc:grpChg chg="add del mod topLvl">
          <ac:chgData name="塩川 和也" userId="39f0702c-b30a-4f15-b4da-77fc4aed6640" providerId="ADAL" clId="{F19920BF-95FB-4F02-8A0D-440394A4758B}" dt="2021-08-19T04:22:08.124" v="728" actId="165"/>
          <ac:grpSpMkLst>
            <pc:docMk/>
            <pc:sldMk cId="4174863952" sldId="256"/>
            <ac:grpSpMk id="165" creationId="{5A7F8189-7468-4633-8811-C9DD70393EB5}"/>
          </ac:grpSpMkLst>
        </pc:grpChg>
        <pc:grpChg chg="add del mod topLvl">
          <ac:chgData name="塩川 和也" userId="39f0702c-b30a-4f15-b4da-77fc4aed6640" providerId="ADAL" clId="{F19920BF-95FB-4F02-8A0D-440394A4758B}" dt="2021-08-19T04:22:08.124" v="728" actId="165"/>
          <ac:grpSpMkLst>
            <pc:docMk/>
            <pc:sldMk cId="4174863952" sldId="256"/>
            <ac:grpSpMk id="166" creationId="{6F27941E-25AB-469E-8C65-55264C2C6470}"/>
          </ac:grpSpMkLst>
        </pc:grpChg>
        <pc:grpChg chg="add del mod topLvl">
          <ac:chgData name="塩川 和也" userId="39f0702c-b30a-4f15-b4da-77fc4aed6640" providerId="ADAL" clId="{F19920BF-95FB-4F02-8A0D-440394A4758B}" dt="2021-08-19T04:22:08.124" v="728" actId="165"/>
          <ac:grpSpMkLst>
            <pc:docMk/>
            <pc:sldMk cId="4174863952" sldId="256"/>
            <ac:grpSpMk id="167" creationId="{0CDF76FE-AE13-4D1C-97CD-8A3026181231}"/>
          </ac:grpSpMkLst>
        </pc:grpChg>
        <pc:grpChg chg="add del mod">
          <ac:chgData name="塩川 和也" userId="39f0702c-b30a-4f15-b4da-77fc4aed6640" providerId="ADAL" clId="{F19920BF-95FB-4F02-8A0D-440394A4758B}" dt="2021-08-19T04:14:22.495" v="188" actId="478"/>
          <ac:grpSpMkLst>
            <pc:docMk/>
            <pc:sldMk cId="4174863952" sldId="256"/>
            <ac:grpSpMk id="168" creationId="{74AEAA87-9554-4DB3-9F79-1F16665EE69E}"/>
          </ac:grpSpMkLst>
        </pc:grpChg>
        <pc:grpChg chg="add del mod topLvl">
          <ac:chgData name="塩川 和也" userId="39f0702c-b30a-4f15-b4da-77fc4aed6640" providerId="ADAL" clId="{F19920BF-95FB-4F02-8A0D-440394A4758B}" dt="2021-08-19T04:22:08.124" v="728" actId="165"/>
          <ac:grpSpMkLst>
            <pc:docMk/>
            <pc:sldMk cId="4174863952" sldId="256"/>
            <ac:grpSpMk id="169" creationId="{91297AD7-F29D-47E2-BE7F-1EB02C647F3D}"/>
          </ac:grpSpMkLst>
        </pc:grpChg>
        <pc:grpChg chg="add del mod topLvl">
          <ac:chgData name="塩川 和也" userId="39f0702c-b30a-4f15-b4da-77fc4aed6640" providerId="ADAL" clId="{F19920BF-95FB-4F02-8A0D-440394A4758B}" dt="2021-08-19T04:03:21.217" v="147" actId="165"/>
          <ac:grpSpMkLst>
            <pc:docMk/>
            <pc:sldMk cId="4174863952" sldId="256"/>
            <ac:grpSpMk id="170" creationId="{E7B7CA6C-FB68-4244-AD68-6D0DE9132849}"/>
          </ac:grpSpMkLst>
        </pc:grpChg>
        <pc:grpChg chg="add del mod topLvl">
          <ac:chgData name="塩川 和也" userId="39f0702c-b30a-4f15-b4da-77fc4aed6640" providerId="ADAL" clId="{F19920BF-95FB-4F02-8A0D-440394A4758B}" dt="2021-08-19T04:03:21.217" v="147" actId="165"/>
          <ac:grpSpMkLst>
            <pc:docMk/>
            <pc:sldMk cId="4174863952" sldId="256"/>
            <ac:grpSpMk id="171" creationId="{A3B03CCE-A3DF-4AF4-A51B-9F231058AC41}"/>
          </ac:grpSpMkLst>
        </pc:grpChg>
        <pc:grpChg chg="mod topLvl">
          <ac:chgData name="塩川 和也" userId="39f0702c-b30a-4f15-b4da-77fc4aed6640" providerId="ADAL" clId="{F19920BF-95FB-4F02-8A0D-440394A4758B}" dt="2021-08-19T04:03:21.217" v="147" actId="165"/>
          <ac:grpSpMkLst>
            <pc:docMk/>
            <pc:sldMk cId="4174863952" sldId="256"/>
            <ac:grpSpMk id="172" creationId="{6F841CAB-0892-4C0A-85DA-303184467F6A}"/>
          </ac:grpSpMkLst>
        </pc:grpChg>
        <pc:grpChg chg="mod topLvl">
          <ac:chgData name="塩川 和也" userId="39f0702c-b30a-4f15-b4da-77fc4aed6640" providerId="ADAL" clId="{F19920BF-95FB-4F02-8A0D-440394A4758B}" dt="2021-08-19T04:03:21.217" v="147" actId="165"/>
          <ac:grpSpMkLst>
            <pc:docMk/>
            <pc:sldMk cId="4174863952" sldId="256"/>
            <ac:grpSpMk id="173" creationId="{36A1999C-C819-4A28-B63C-B0B6F6312110}"/>
          </ac:grpSpMkLst>
        </pc:grpChg>
        <pc:grpChg chg="add del mod topLvl">
          <ac:chgData name="塩川 和也" userId="39f0702c-b30a-4f15-b4da-77fc4aed6640" providerId="ADAL" clId="{F19920BF-95FB-4F02-8A0D-440394A4758B}" dt="2021-08-19T04:22:08.124" v="728" actId="165"/>
          <ac:grpSpMkLst>
            <pc:docMk/>
            <pc:sldMk cId="4174863952" sldId="256"/>
            <ac:grpSpMk id="175" creationId="{17692101-0224-4EA9-B606-C7C8B35A22FB}"/>
          </ac:grpSpMkLst>
        </pc:grpChg>
        <pc:grpChg chg="add del mod topLvl">
          <ac:chgData name="塩川 和也" userId="39f0702c-b30a-4f15-b4da-77fc4aed6640" providerId="ADAL" clId="{F19920BF-95FB-4F02-8A0D-440394A4758B}" dt="2021-08-19T04:03:21.217" v="147" actId="165"/>
          <ac:grpSpMkLst>
            <pc:docMk/>
            <pc:sldMk cId="4174863952" sldId="256"/>
            <ac:grpSpMk id="187" creationId="{92424C98-571E-4469-BA90-7088492EBA08}"/>
          </ac:grpSpMkLst>
        </pc:grpChg>
        <pc:grpChg chg="add del mod topLvl">
          <ac:chgData name="塩川 和也" userId="39f0702c-b30a-4f15-b4da-77fc4aed6640" providerId="ADAL" clId="{F19920BF-95FB-4F02-8A0D-440394A4758B}" dt="2021-08-19T04:03:21.217" v="147" actId="165"/>
          <ac:grpSpMkLst>
            <pc:docMk/>
            <pc:sldMk cId="4174863952" sldId="256"/>
            <ac:grpSpMk id="188" creationId="{5229B077-6680-43C2-A8BF-A644CB29B5BC}"/>
          </ac:grpSpMkLst>
        </pc:grpChg>
        <pc:grpChg chg="add del mod topLvl">
          <ac:chgData name="塩川 和也" userId="39f0702c-b30a-4f15-b4da-77fc4aed6640" providerId="ADAL" clId="{F19920BF-95FB-4F02-8A0D-440394A4758B}" dt="2021-08-19T04:03:21.217" v="147" actId="165"/>
          <ac:grpSpMkLst>
            <pc:docMk/>
            <pc:sldMk cId="4174863952" sldId="256"/>
            <ac:grpSpMk id="189" creationId="{6DAF8125-6AD7-4E46-8873-C3A192F7237C}"/>
          </ac:grpSpMkLst>
        </pc:grpChg>
        <pc:grpChg chg="mod topLvl">
          <ac:chgData name="塩川 和也" userId="39f0702c-b30a-4f15-b4da-77fc4aed6640" providerId="ADAL" clId="{F19920BF-95FB-4F02-8A0D-440394A4758B}" dt="2021-08-19T04:03:21.217" v="147" actId="165"/>
          <ac:grpSpMkLst>
            <pc:docMk/>
            <pc:sldMk cId="4174863952" sldId="256"/>
            <ac:grpSpMk id="190" creationId="{6EF3CD68-645F-4A8C-AE41-78FF5BD421EC}"/>
          </ac:grpSpMkLst>
        </pc:grpChg>
        <pc:grpChg chg="mod topLvl">
          <ac:chgData name="塩川 和也" userId="39f0702c-b30a-4f15-b4da-77fc4aed6640" providerId="ADAL" clId="{F19920BF-95FB-4F02-8A0D-440394A4758B}" dt="2021-08-19T04:03:21.217" v="147" actId="165"/>
          <ac:grpSpMkLst>
            <pc:docMk/>
            <pc:sldMk cId="4174863952" sldId="256"/>
            <ac:grpSpMk id="191" creationId="{FF562E0C-7AAF-4CEC-9BC0-D4808B2333F8}"/>
          </ac:grpSpMkLst>
        </pc:grpChg>
        <pc:grpChg chg="mod topLvl">
          <ac:chgData name="塩川 和也" userId="39f0702c-b30a-4f15-b4da-77fc4aed6640" providerId="ADAL" clId="{F19920BF-95FB-4F02-8A0D-440394A4758B}" dt="2021-08-19T04:03:21.217" v="147" actId="165"/>
          <ac:grpSpMkLst>
            <pc:docMk/>
            <pc:sldMk cId="4174863952" sldId="256"/>
            <ac:grpSpMk id="192" creationId="{6CCF5172-DBD8-404D-857B-8240DC7A357B}"/>
          </ac:grpSpMkLst>
        </pc:grpChg>
        <pc:grpChg chg="mod topLvl">
          <ac:chgData name="塩川 和也" userId="39f0702c-b30a-4f15-b4da-77fc4aed6640" providerId="ADAL" clId="{F19920BF-95FB-4F02-8A0D-440394A4758B}" dt="2021-08-19T04:03:21.217" v="147" actId="165"/>
          <ac:grpSpMkLst>
            <pc:docMk/>
            <pc:sldMk cId="4174863952" sldId="256"/>
            <ac:grpSpMk id="197" creationId="{05154F38-82B8-454E-AD2B-509FD8B56CFC}"/>
          </ac:grpSpMkLst>
        </pc:grpChg>
        <pc:grpChg chg="mod">
          <ac:chgData name="塩川 和也" userId="39f0702c-b30a-4f15-b4da-77fc4aed6640" providerId="ADAL" clId="{F19920BF-95FB-4F02-8A0D-440394A4758B}" dt="2021-08-19T04:03:21.217" v="147" actId="165"/>
          <ac:grpSpMkLst>
            <pc:docMk/>
            <pc:sldMk cId="4174863952" sldId="256"/>
            <ac:grpSpMk id="202" creationId="{F851EFF4-991A-4452-A4CB-A97A93369C86}"/>
          </ac:grpSpMkLst>
        </pc:grpChg>
        <pc:grpChg chg="add del mod">
          <ac:chgData name="塩川 和也" userId="39f0702c-b30a-4f15-b4da-77fc4aed6640" providerId="ADAL" clId="{F19920BF-95FB-4F02-8A0D-440394A4758B}" dt="2021-08-19T04:14:25.371" v="189" actId="478"/>
          <ac:grpSpMkLst>
            <pc:docMk/>
            <pc:sldMk cId="4174863952" sldId="256"/>
            <ac:grpSpMk id="210" creationId="{6BED741F-171B-46EC-BB4C-204FB46B6EEF}"/>
          </ac:grpSpMkLst>
        </pc:grpChg>
        <pc:grpChg chg="add del mod">
          <ac:chgData name="塩川 和也" userId="39f0702c-b30a-4f15-b4da-77fc4aed6640" providerId="ADAL" clId="{F19920BF-95FB-4F02-8A0D-440394A4758B}" dt="2021-08-19T04:22:22.226" v="729" actId="165"/>
          <ac:grpSpMkLst>
            <pc:docMk/>
            <pc:sldMk cId="4174863952" sldId="256"/>
            <ac:grpSpMk id="214" creationId="{705F8C0E-93A9-4D7A-939D-765366C51E93}"/>
          </ac:grpSpMkLst>
        </pc:grpChg>
        <pc:grpChg chg="mod topLvl">
          <ac:chgData name="塩川 和也" userId="39f0702c-b30a-4f15-b4da-77fc4aed6640" providerId="ADAL" clId="{F19920BF-95FB-4F02-8A0D-440394A4758B}" dt="2021-08-19T04:22:22.226" v="729" actId="165"/>
          <ac:grpSpMkLst>
            <pc:docMk/>
            <pc:sldMk cId="4174863952" sldId="256"/>
            <ac:grpSpMk id="215" creationId="{DC9AD2A8-F4C0-43D1-A61B-C87911B4ADDC}"/>
          </ac:grpSpMkLst>
        </pc:grpChg>
        <pc:grpChg chg="mod">
          <ac:chgData name="塩川 和也" userId="39f0702c-b30a-4f15-b4da-77fc4aed6640" providerId="ADAL" clId="{F19920BF-95FB-4F02-8A0D-440394A4758B}" dt="2021-08-19T04:22:22.226" v="729" actId="165"/>
          <ac:grpSpMkLst>
            <pc:docMk/>
            <pc:sldMk cId="4174863952" sldId="256"/>
            <ac:grpSpMk id="218" creationId="{EDB9EF93-9076-43AD-AC12-2B3AFCC48D49}"/>
          </ac:grpSpMkLst>
        </pc:grpChg>
        <pc:grpChg chg="add del mod">
          <ac:chgData name="塩川 和也" userId="39f0702c-b30a-4f15-b4da-77fc4aed6640" providerId="ADAL" clId="{F19920BF-95FB-4F02-8A0D-440394A4758B}" dt="2021-08-19T04:22:22.226" v="729" actId="165"/>
          <ac:grpSpMkLst>
            <pc:docMk/>
            <pc:sldMk cId="4174863952" sldId="256"/>
            <ac:grpSpMk id="221" creationId="{6DE76CB3-D4F5-46C7-A762-A0C213518B4C}"/>
          </ac:grpSpMkLst>
        </pc:grpChg>
        <pc:grpChg chg="mod topLvl">
          <ac:chgData name="塩川 和也" userId="39f0702c-b30a-4f15-b4da-77fc4aed6640" providerId="ADAL" clId="{F19920BF-95FB-4F02-8A0D-440394A4758B}" dt="2021-08-19T04:22:22.226" v="729" actId="165"/>
          <ac:grpSpMkLst>
            <pc:docMk/>
            <pc:sldMk cId="4174863952" sldId="256"/>
            <ac:grpSpMk id="223" creationId="{4827AEB9-C6B3-475B-89EF-E7890D818B5E}"/>
          </ac:grpSpMkLst>
        </pc:grpChg>
        <pc:grpChg chg="mod topLvl">
          <ac:chgData name="塩川 和也" userId="39f0702c-b30a-4f15-b4da-77fc4aed6640" providerId="ADAL" clId="{F19920BF-95FB-4F02-8A0D-440394A4758B}" dt="2021-08-19T04:22:22.226" v="729" actId="165"/>
          <ac:grpSpMkLst>
            <pc:docMk/>
            <pc:sldMk cId="4174863952" sldId="256"/>
            <ac:grpSpMk id="224" creationId="{C5F7349A-3608-4A77-994A-FE3ED8F9F46C}"/>
          </ac:grpSpMkLst>
        </pc:grpChg>
        <pc:grpChg chg="add del mod">
          <ac:chgData name="塩川 和也" userId="39f0702c-b30a-4f15-b4da-77fc4aed6640" providerId="ADAL" clId="{F19920BF-95FB-4F02-8A0D-440394A4758B}" dt="2021-08-19T04:22:22.226" v="729" actId="165"/>
          <ac:grpSpMkLst>
            <pc:docMk/>
            <pc:sldMk cId="4174863952" sldId="256"/>
            <ac:grpSpMk id="229" creationId="{40F49262-5063-4F03-9DE0-DBA174361C0A}"/>
          </ac:grpSpMkLst>
        </pc:grpChg>
        <pc:grpChg chg="mod topLvl">
          <ac:chgData name="塩川 和也" userId="39f0702c-b30a-4f15-b4da-77fc4aed6640" providerId="ADAL" clId="{F19920BF-95FB-4F02-8A0D-440394A4758B}" dt="2021-08-19T04:22:22.226" v="729" actId="165"/>
          <ac:grpSpMkLst>
            <pc:docMk/>
            <pc:sldMk cId="4174863952" sldId="256"/>
            <ac:grpSpMk id="231" creationId="{86840CB0-C18B-4961-AAFC-7A841D4EF738}"/>
          </ac:grpSpMkLst>
        </pc:grpChg>
        <pc:grpChg chg="mod topLvl">
          <ac:chgData name="塩川 和也" userId="39f0702c-b30a-4f15-b4da-77fc4aed6640" providerId="ADAL" clId="{F19920BF-95FB-4F02-8A0D-440394A4758B}" dt="2021-08-19T04:22:22.226" v="729" actId="165"/>
          <ac:grpSpMkLst>
            <pc:docMk/>
            <pc:sldMk cId="4174863952" sldId="256"/>
            <ac:grpSpMk id="232" creationId="{8CD440F3-4BC3-437F-BC05-B542E2FAEB03}"/>
          </ac:grpSpMkLst>
        </pc:grpChg>
        <pc:grpChg chg="add del mod">
          <ac:chgData name="塩川 和也" userId="39f0702c-b30a-4f15-b4da-77fc4aed6640" providerId="ADAL" clId="{F19920BF-95FB-4F02-8A0D-440394A4758B}" dt="2021-08-19T04:22:22.226" v="729" actId="165"/>
          <ac:grpSpMkLst>
            <pc:docMk/>
            <pc:sldMk cId="4174863952" sldId="256"/>
            <ac:grpSpMk id="237" creationId="{D86C38A2-D9A2-485C-B475-9C7ADF308A2D}"/>
          </ac:grpSpMkLst>
        </pc:grpChg>
        <pc:grpChg chg="add del mod">
          <ac:chgData name="塩川 和也" userId="39f0702c-b30a-4f15-b4da-77fc4aed6640" providerId="ADAL" clId="{F19920BF-95FB-4F02-8A0D-440394A4758B}" dt="2021-08-19T04:22:22.226" v="729" actId="165"/>
          <ac:grpSpMkLst>
            <pc:docMk/>
            <pc:sldMk cId="4174863952" sldId="256"/>
            <ac:grpSpMk id="241" creationId="{8CEDC7FE-EA0E-4681-A319-ACCD6C8FCC90}"/>
          </ac:grpSpMkLst>
        </pc:grpChg>
        <pc:grpChg chg="mod topLvl">
          <ac:chgData name="塩川 和也" userId="39f0702c-b30a-4f15-b4da-77fc4aed6640" providerId="ADAL" clId="{F19920BF-95FB-4F02-8A0D-440394A4758B}" dt="2021-08-19T04:22:22.226" v="729" actId="165"/>
          <ac:grpSpMkLst>
            <pc:docMk/>
            <pc:sldMk cId="4174863952" sldId="256"/>
            <ac:grpSpMk id="243" creationId="{ECB87A8A-80F1-41A5-823E-E5DB35354A10}"/>
          </ac:grpSpMkLst>
        </pc:grpChg>
        <pc:grpChg chg="mod topLvl">
          <ac:chgData name="塩川 和也" userId="39f0702c-b30a-4f15-b4da-77fc4aed6640" providerId="ADAL" clId="{F19920BF-95FB-4F02-8A0D-440394A4758B}" dt="2021-08-19T04:22:22.226" v="729" actId="165"/>
          <ac:grpSpMkLst>
            <pc:docMk/>
            <pc:sldMk cId="4174863952" sldId="256"/>
            <ac:grpSpMk id="244" creationId="{F9348749-E913-4A30-93AB-36B25C04692B}"/>
          </ac:grpSpMkLst>
        </pc:grpChg>
        <pc:grpChg chg="add del mod">
          <ac:chgData name="塩川 和也" userId="39f0702c-b30a-4f15-b4da-77fc4aed6640" providerId="ADAL" clId="{F19920BF-95FB-4F02-8A0D-440394A4758B}" dt="2021-08-19T04:22:22.226" v="729" actId="165"/>
          <ac:grpSpMkLst>
            <pc:docMk/>
            <pc:sldMk cId="4174863952" sldId="256"/>
            <ac:grpSpMk id="249" creationId="{C9E124E2-B37E-458B-9C37-64B066C73D09}"/>
          </ac:grpSpMkLst>
        </pc:grpChg>
        <pc:grpChg chg="mod topLvl">
          <ac:chgData name="塩川 和也" userId="39f0702c-b30a-4f15-b4da-77fc4aed6640" providerId="ADAL" clId="{F19920BF-95FB-4F02-8A0D-440394A4758B}" dt="2021-08-19T04:22:22.226" v="729" actId="165"/>
          <ac:grpSpMkLst>
            <pc:docMk/>
            <pc:sldMk cId="4174863952" sldId="256"/>
            <ac:grpSpMk id="251" creationId="{8129BE08-AFC3-4DBE-B9BB-9BDADE500725}"/>
          </ac:grpSpMkLst>
        </pc:grpChg>
        <pc:grpChg chg="mod topLvl">
          <ac:chgData name="塩川 和也" userId="39f0702c-b30a-4f15-b4da-77fc4aed6640" providerId="ADAL" clId="{F19920BF-95FB-4F02-8A0D-440394A4758B}" dt="2021-08-19T04:22:22.226" v="729" actId="165"/>
          <ac:grpSpMkLst>
            <pc:docMk/>
            <pc:sldMk cId="4174863952" sldId="256"/>
            <ac:grpSpMk id="252" creationId="{F030DB9A-8E52-4DF3-82B4-4CCE9D5248B1}"/>
          </ac:grpSpMkLst>
        </pc:grpChg>
        <pc:grpChg chg="add del mod">
          <ac:chgData name="塩川 和也" userId="39f0702c-b30a-4f15-b4da-77fc4aed6640" providerId="ADAL" clId="{F19920BF-95FB-4F02-8A0D-440394A4758B}" dt="2021-08-19T04:22:22.226" v="729" actId="165"/>
          <ac:grpSpMkLst>
            <pc:docMk/>
            <pc:sldMk cId="4174863952" sldId="256"/>
            <ac:grpSpMk id="257" creationId="{A11A1EB5-C0F8-47E8-AC73-D0F5E66CFC93}"/>
          </ac:grpSpMkLst>
        </pc:grpChg>
        <pc:grpChg chg="mod topLvl">
          <ac:chgData name="塩川 和也" userId="39f0702c-b30a-4f15-b4da-77fc4aed6640" providerId="ADAL" clId="{F19920BF-95FB-4F02-8A0D-440394A4758B}" dt="2021-08-19T04:22:22.226" v="729" actId="165"/>
          <ac:grpSpMkLst>
            <pc:docMk/>
            <pc:sldMk cId="4174863952" sldId="256"/>
            <ac:grpSpMk id="259" creationId="{35A33E6B-D064-4490-A6A0-E2687CB832CF}"/>
          </ac:grpSpMkLst>
        </pc:grpChg>
        <pc:grpChg chg="mod topLvl">
          <ac:chgData name="塩川 和也" userId="39f0702c-b30a-4f15-b4da-77fc4aed6640" providerId="ADAL" clId="{F19920BF-95FB-4F02-8A0D-440394A4758B}" dt="2021-08-19T04:22:22.226" v="729" actId="165"/>
          <ac:grpSpMkLst>
            <pc:docMk/>
            <pc:sldMk cId="4174863952" sldId="256"/>
            <ac:grpSpMk id="260" creationId="{1F90A630-24D8-4389-9BC7-4F268D4CB753}"/>
          </ac:grpSpMkLst>
        </pc:grpChg>
        <pc:grpChg chg="add del mod">
          <ac:chgData name="塩川 和也" userId="39f0702c-b30a-4f15-b4da-77fc4aed6640" providerId="ADAL" clId="{F19920BF-95FB-4F02-8A0D-440394A4758B}" dt="2021-08-19T04:22:22.226" v="729" actId="165"/>
          <ac:grpSpMkLst>
            <pc:docMk/>
            <pc:sldMk cId="4174863952" sldId="256"/>
            <ac:grpSpMk id="265" creationId="{F4603389-1AB9-4171-A3AE-D0D7C61ACD41}"/>
          </ac:grpSpMkLst>
        </pc:grpChg>
        <pc:grpChg chg="mod topLvl">
          <ac:chgData name="塩川 和也" userId="39f0702c-b30a-4f15-b4da-77fc4aed6640" providerId="ADAL" clId="{F19920BF-95FB-4F02-8A0D-440394A4758B}" dt="2021-08-19T04:22:22.226" v="729" actId="165"/>
          <ac:grpSpMkLst>
            <pc:docMk/>
            <pc:sldMk cId="4174863952" sldId="256"/>
            <ac:grpSpMk id="267" creationId="{09A4129A-9E4E-46C8-930E-8A2D5A29D8FA}"/>
          </ac:grpSpMkLst>
        </pc:grpChg>
        <pc:grpChg chg="add del mod">
          <ac:chgData name="塩川 和也" userId="39f0702c-b30a-4f15-b4da-77fc4aed6640" providerId="ADAL" clId="{F19920BF-95FB-4F02-8A0D-440394A4758B}" dt="2021-08-19T04:22:22.226" v="729" actId="165"/>
          <ac:grpSpMkLst>
            <pc:docMk/>
            <pc:sldMk cId="4174863952" sldId="256"/>
            <ac:grpSpMk id="270" creationId="{BD1D52CF-97AF-4E1A-BA7B-7E4AFCCDB161}"/>
          </ac:grpSpMkLst>
        </pc:grpChg>
        <pc:grpChg chg="mod topLvl">
          <ac:chgData name="塩川 和也" userId="39f0702c-b30a-4f15-b4da-77fc4aed6640" providerId="ADAL" clId="{F19920BF-95FB-4F02-8A0D-440394A4758B}" dt="2021-08-19T04:22:22.226" v="729" actId="165"/>
          <ac:grpSpMkLst>
            <pc:docMk/>
            <pc:sldMk cId="4174863952" sldId="256"/>
            <ac:grpSpMk id="272" creationId="{BA890A8C-217E-49D3-8F78-185BC8406686}"/>
          </ac:grpSpMkLst>
        </pc:grpChg>
        <pc:grpChg chg="add del mod">
          <ac:chgData name="塩川 和也" userId="39f0702c-b30a-4f15-b4da-77fc4aed6640" providerId="ADAL" clId="{F19920BF-95FB-4F02-8A0D-440394A4758B}" dt="2021-08-19T04:22:22.226" v="729" actId="165"/>
          <ac:grpSpMkLst>
            <pc:docMk/>
            <pc:sldMk cId="4174863952" sldId="256"/>
            <ac:grpSpMk id="275" creationId="{57EE758A-4C3D-49DA-8CD1-12C392124B4C}"/>
          </ac:grpSpMkLst>
        </pc:grpChg>
        <pc:grpChg chg="mod topLvl">
          <ac:chgData name="塩川 和也" userId="39f0702c-b30a-4f15-b4da-77fc4aed6640" providerId="ADAL" clId="{F19920BF-95FB-4F02-8A0D-440394A4758B}" dt="2021-08-19T04:22:22.226" v="729" actId="165"/>
          <ac:grpSpMkLst>
            <pc:docMk/>
            <pc:sldMk cId="4174863952" sldId="256"/>
            <ac:grpSpMk id="277" creationId="{FFDF075E-09E3-48D5-8843-F20516F287E7}"/>
          </ac:grpSpMkLst>
        </pc:grpChg>
        <pc:grpChg chg="add del mod">
          <ac:chgData name="塩川 和也" userId="39f0702c-b30a-4f15-b4da-77fc4aed6640" providerId="ADAL" clId="{F19920BF-95FB-4F02-8A0D-440394A4758B}" dt="2021-08-19T04:22:22.226" v="729" actId="165"/>
          <ac:grpSpMkLst>
            <pc:docMk/>
            <pc:sldMk cId="4174863952" sldId="256"/>
            <ac:grpSpMk id="280" creationId="{AC025A7E-E73A-4ADC-A686-453B1E29DBB9}"/>
          </ac:grpSpMkLst>
        </pc:grpChg>
        <pc:grpChg chg="mod topLvl">
          <ac:chgData name="塩川 和也" userId="39f0702c-b30a-4f15-b4da-77fc4aed6640" providerId="ADAL" clId="{F19920BF-95FB-4F02-8A0D-440394A4758B}" dt="2021-08-19T04:22:22.226" v="729" actId="165"/>
          <ac:grpSpMkLst>
            <pc:docMk/>
            <pc:sldMk cId="4174863952" sldId="256"/>
            <ac:grpSpMk id="282" creationId="{8FA89379-FED1-426B-9E33-F6FB1D99CB5F}"/>
          </ac:grpSpMkLst>
        </pc:grpChg>
        <pc:grpChg chg="add del mod">
          <ac:chgData name="塩川 和也" userId="39f0702c-b30a-4f15-b4da-77fc4aed6640" providerId="ADAL" clId="{F19920BF-95FB-4F02-8A0D-440394A4758B}" dt="2021-08-19T04:22:22.226" v="729" actId="165"/>
          <ac:grpSpMkLst>
            <pc:docMk/>
            <pc:sldMk cId="4174863952" sldId="256"/>
            <ac:grpSpMk id="285" creationId="{511B65DA-782C-466B-B637-0F80215E8E08}"/>
          </ac:grpSpMkLst>
        </pc:grpChg>
        <pc:grpChg chg="mod topLvl">
          <ac:chgData name="塩川 和也" userId="39f0702c-b30a-4f15-b4da-77fc4aed6640" providerId="ADAL" clId="{F19920BF-95FB-4F02-8A0D-440394A4758B}" dt="2021-08-19T04:22:22.226" v="729" actId="165"/>
          <ac:grpSpMkLst>
            <pc:docMk/>
            <pc:sldMk cId="4174863952" sldId="256"/>
            <ac:grpSpMk id="287" creationId="{7484C6DF-8A05-43E8-90E6-B1D95CFE907F}"/>
          </ac:grpSpMkLst>
        </pc:grpChg>
        <pc:grpChg chg="add del mod">
          <ac:chgData name="塩川 和也" userId="39f0702c-b30a-4f15-b4da-77fc4aed6640" providerId="ADAL" clId="{F19920BF-95FB-4F02-8A0D-440394A4758B}" dt="2021-08-19T04:22:22.226" v="729" actId="165"/>
          <ac:grpSpMkLst>
            <pc:docMk/>
            <pc:sldMk cId="4174863952" sldId="256"/>
            <ac:grpSpMk id="290" creationId="{62A1A9D5-1354-46B2-85FD-9232F3FDEE7E}"/>
          </ac:grpSpMkLst>
        </pc:grpChg>
        <pc:grpChg chg="mod topLvl">
          <ac:chgData name="塩川 和也" userId="39f0702c-b30a-4f15-b4da-77fc4aed6640" providerId="ADAL" clId="{F19920BF-95FB-4F02-8A0D-440394A4758B}" dt="2021-08-19T04:22:22.226" v="729" actId="165"/>
          <ac:grpSpMkLst>
            <pc:docMk/>
            <pc:sldMk cId="4174863952" sldId="256"/>
            <ac:grpSpMk id="292" creationId="{05D58034-9CE7-4065-9FF9-03963BA0F4B9}"/>
          </ac:grpSpMkLst>
        </pc:grpChg>
        <pc:picChg chg="mod topLvl">
          <ac:chgData name="塩川 和也" userId="39f0702c-b30a-4f15-b4da-77fc4aed6640" providerId="ADAL" clId="{F19920BF-95FB-4F02-8A0D-440394A4758B}" dt="2021-08-19T04:03:21.217" v="147" actId="165"/>
          <ac:picMkLst>
            <pc:docMk/>
            <pc:sldMk cId="4174863952" sldId="256"/>
            <ac:picMk id="198" creationId="{2C0BF035-BB37-47AC-8737-6F11192649F0}"/>
          </ac:picMkLst>
        </pc:picChg>
        <pc:picChg chg="mod topLvl">
          <ac:chgData name="塩川 和也" userId="39f0702c-b30a-4f15-b4da-77fc4aed6640" providerId="ADAL" clId="{F19920BF-95FB-4F02-8A0D-440394A4758B}" dt="2021-08-19T04:22:22.226" v="729" actId="165"/>
          <ac:picMkLst>
            <pc:docMk/>
            <pc:sldMk cId="4174863952" sldId="256"/>
            <ac:picMk id="216" creationId="{087AE634-2622-4E59-AEC3-EB89B3F8742A}"/>
          </ac:picMkLst>
        </pc:picChg>
        <pc:cxnChg chg="del mod topLvl">
          <ac:chgData name="塩川 和也" userId="39f0702c-b30a-4f15-b4da-77fc4aed6640" providerId="ADAL" clId="{F19920BF-95FB-4F02-8A0D-440394A4758B}" dt="2021-08-19T04:15:52.473" v="199" actId="478"/>
          <ac:cxnSpMkLst>
            <pc:docMk/>
            <pc:sldMk cId="4174863952" sldId="256"/>
            <ac:cxnSpMk id="155" creationId="{FE993BF2-9EC3-48BC-B6D1-783CEB94623C}"/>
          </ac:cxnSpMkLst>
        </pc:cxnChg>
        <pc:cxnChg chg="mod topLvl">
          <ac:chgData name="塩川 和也" userId="39f0702c-b30a-4f15-b4da-77fc4aed6640" providerId="ADAL" clId="{F19920BF-95FB-4F02-8A0D-440394A4758B}" dt="2021-08-19T04:17:58.692" v="308" actId="693"/>
          <ac:cxnSpMkLst>
            <pc:docMk/>
            <pc:sldMk cId="4174863952" sldId="256"/>
            <ac:cxnSpMk id="186" creationId="{5AB5A50F-F109-42E8-BE54-C18F6C0E36D0}"/>
          </ac:cxnSpMkLst>
        </pc:cxnChg>
        <pc:cxnChg chg="mod topLvl">
          <ac:chgData name="塩川 和也" userId="39f0702c-b30a-4f15-b4da-77fc4aed6640" providerId="ADAL" clId="{F19920BF-95FB-4F02-8A0D-440394A4758B}" dt="2021-08-19T04:16:08.128" v="202" actId="14100"/>
          <ac:cxnSpMkLst>
            <pc:docMk/>
            <pc:sldMk cId="4174863952" sldId="256"/>
            <ac:cxnSpMk id="193" creationId="{A7A01CB1-40E1-4192-9BA6-D588658661C3}"/>
          </ac:cxnSpMkLst>
        </pc:cxnChg>
        <pc:cxnChg chg="add mod">
          <ac:chgData name="塩川 和也" userId="39f0702c-b30a-4f15-b4da-77fc4aed6640" providerId="ADAL" clId="{F19920BF-95FB-4F02-8A0D-440394A4758B}" dt="2021-08-19T04:15:55.993" v="200" actId="571"/>
          <ac:cxnSpMkLst>
            <pc:docMk/>
            <pc:sldMk cId="4174863952" sldId="256"/>
            <ac:cxnSpMk id="297" creationId="{CD0E5137-5EF3-470D-BA6C-F9C255E45E35}"/>
          </ac:cxnSpMkLst>
        </pc:cxnChg>
      </pc:sldChg>
      <pc:sldChg chg="modSp mod">
        <pc:chgData name="塩川 和也" userId="39f0702c-b30a-4f15-b4da-77fc4aed6640" providerId="ADAL" clId="{F19920BF-95FB-4F02-8A0D-440394A4758B}" dt="2021-08-19T05:52:18.463" v="933"/>
        <pc:sldMkLst>
          <pc:docMk/>
          <pc:sldMk cId="2202079897" sldId="258"/>
        </pc:sldMkLst>
        <pc:spChg chg="mod">
          <ac:chgData name="塩川 和也" userId="39f0702c-b30a-4f15-b4da-77fc4aed6640" providerId="ADAL" clId="{F19920BF-95FB-4F02-8A0D-440394A4758B}" dt="2021-08-19T05:52:18.463" v="933"/>
          <ac:spMkLst>
            <pc:docMk/>
            <pc:sldMk cId="2202079897" sldId="258"/>
            <ac:spMk id="25" creationId="{A5699E2C-059F-47A7-AFA7-415CF1D67D7A}"/>
          </ac:spMkLst>
        </pc:spChg>
        <pc:spChg chg="mod">
          <ac:chgData name="塩川 和也" userId="39f0702c-b30a-4f15-b4da-77fc4aed6640" providerId="ADAL" clId="{F19920BF-95FB-4F02-8A0D-440394A4758B}" dt="2021-08-19T05:51:46.890" v="907"/>
          <ac:spMkLst>
            <pc:docMk/>
            <pc:sldMk cId="2202079897" sldId="258"/>
            <ac:spMk id="259" creationId="{5976BAF6-E3E3-43FC-9520-CD1CECAB324C}"/>
          </ac:spMkLst>
        </pc:spChg>
      </pc:sldChg>
      <pc:sldChg chg="delSp modSp mod">
        <pc:chgData name="塩川 和也" userId="39f0702c-b30a-4f15-b4da-77fc4aed6640" providerId="ADAL" clId="{F19920BF-95FB-4F02-8A0D-440394A4758B}" dt="2021-08-19T05:57:21.337" v="950" actId="1076"/>
        <pc:sldMkLst>
          <pc:docMk/>
          <pc:sldMk cId="1292928637" sldId="259"/>
        </pc:sldMkLst>
        <pc:spChg chg="mod topLvl">
          <ac:chgData name="塩川 和也" userId="39f0702c-b30a-4f15-b4da-77fc4aed6640" providerId="ADAL" clId="{F19920BF-95FB-4F02-8A0D-440394A4758B}" dt="2021-08-19T05:57:15.080" v="949" actId="1076"/>
          <ac:spMkLst>
            <pc:docMk/>
            <pc:sldMk cId="1292928637" sldId="259"/>
            <ac:spMk id="24" creationId="{4DC527DA-6917-46BD-B526-4018D1EF105A}"/>
          </ac:spMkLst>
        </pc:spChg>
        <pc:spChg chg="mod topLvl">
          <ac:chgData name="塩川 和也" userId="39f0702c-b30a-4f15-b4da-77fc4aed6640" providerId="ADAL" clId="{F19920BF-95FB-4F02-8A0D-440394A4758B}" dt="2021-08-19T05:57:15.080" v="949" actId="1076"/>
          <ac:spMkLst>
            <pc:docMk/>
            <pc:sldMk cId="1292928637" sldId="259"/>
            <ac:spMk id="34" creationId="{5E554151-4F5E-4B04-BFD5-70F07E0560A4}"/>
          </ac:spMkLst>
        </pc:spChg>
        <pc:spChg chg="mod topLvl">
          <ac:chgData name="塩川 和也" userId="39f0702c-b30a-4f15-b4da-77fc4aed6640" providerId="ADAL" clId="{F19920BF-95FB-4F02-8A0D-440394A4758B}" dt="2021-08-19T05:57:15.080" v="949" actId="1076"/>
          <ac:spMkLst>
            <pc:docMk/>
            <pc:sldMk cId="1292928637" sldId="259"/>
            <ac:spMk id="35" creationId="{FC5E5889-9AB3-41AA-8A20-9D2A9DC4BC6F}"/>
          </ac:spMkLst>
        </pc:spChg>
        <pc:spChg chg="mod topLvl">
          <ac:chgData name="塩川 和也" userId="39f0702c-b30a-4f15-b4da-77fc4aed6640" providerId="ADAL" clId="{F19920BF-95FB-4F02-8A0D-440394A4758B}" dt="2021-08-19T05:57:15.080" v="949" actId="1076"/>
          <ac:spMkLst>
            <pc:docMk/>
            <pc:sldMk cId="1292928637" sldId="259"/>
            <ac:spMk id="36" creationId="{D0F7B82E-4781-41AE-B6BA-9FD354ECE781}"/>
          </ac:spMkLst>
        </pc:spChg>
        <pc:spChg chg="mod topLvl">
          <ac:chgData name="塩川 和也" userId="39f0702c-b30a-4f15-b4da-77fc4aed6640" providerId="ADAL" clId="{F19920BF-95FB-4F02-8A0D-440394A4758B}" dt="2021-08-19T05:57:15.080" v="949" actId="1076"/>
          <ac:spMkLst>
            <pc:docMk/>
            <pc:sldMk cId="1292928637" sldId="259"/>
            <ac:spMk id="37" creationId="{DB9DF31D-5A2C-43CB-AFA6-BDC5B4F09027}"/>
          </ac:spMkLst>
        </pc:spChg>
        <pc:spChg chg="mod topLvl">
          <ac:chgData name="塩川 和也" userId="39f0702c-b30a-4f15-b4da-77fc4aed6640" providerId="ADAL" clId="{F19920BF-95FB-4F02-8A0D-440394A4758B}" dt="2021-08-19T05:57:15.080" v="949" actId="1076"/>
          <ac:spMkLst>
            <pc:docMk/>
            <pc:sldMk cId="1292928637" sldId="259"/>
            <ac:spMk id="43" creationId="{4703ABEB-5084-4559-8A4F-66F1CDFBF48E}"/>
          </ac:spMkLst>
        </pc:spChg>
        <pc:spChg chg="mod topLvl">
          <ac:chgData name="塩川 和也" userId="39f0702c-b30a-4f15-b4da-77fc4aed6640" providerId="ADAL" clId="{F19920BF-95FB-4F02-8A0D-440394A4758B}" dt="2021-08-19T05:57:15.080" v="949" actId="1076"/>
          <ac:spMkLst>
            <pc:docMk/>
            <pc:sldMk cId="1292928637" sldId="259"/>
            <ac:spMk id="45" creationId="{0AD96929-22A9-4CFE-83EF-7FD9F098C418}"/>
          </ac:spMkLst>
        </pc:spChg>
        <pc:spChg chg="mod topLvl">
          <ac:chgData name="塩川 和也" userId="39f0702c-b30a-4f15-b4da-77fc4aed6640" providerId="ADAL" clId="{F19920BF-95FB-4F02-8A0D-440394A4758B}" dt="2021-08-19T05:57:15.080" v="949" actId="1076"/>
          <ac:spMkLst>
            <pc:docMk/>
            <pc:sldMk cId="1292928637" sldId="259"/>
            <ac:spMk id="46" creationId="{85F3C48C-3B2B-46C1-939C-0C8E472669DA}"/>
          </ac:spMkLst>
        </pc:spChg>
        <pc:spChg chg="mod topLvl">
          <ac:chgData name="塩川 和也" userId="39f0702c-b30a-4f15-b4da-77fc4aed6640" providerId="ADAL" clId="{F19920BF-95FB-4F02-8A0D-440394A4758B}" dt="2021-08-19T05:57:15.080" v="949" actId="1076"/>
          <ac:spMkLst>
            <pc:docMk/>
            <pc:sldMk cId="1292928637" sldId="259"/>
            <ac:spMk id="47" creationId="{C6A1FB55-D563-4D3E-93D0-99BB7E306D4D}"/>
          </ac:spMkLst>
        </pc:spChg>
        <pc:spChg chg="mod topLvl">
          <ac:chgData name="塩川 和也" userId="39f0702c-b30a-4f15-b4da-77fc4aed6640" providerId="ADAL" clId="{F19920BF-95FB-4F02-8A0D-440394A4758B}" dt="2021-08-19T05:57:15.080" v="949" actId="1076"/>
          <ac:spMkLst>
            <pc:docMk/>
            <pc:sldMk cId="1292928637" sldId="259"/>
            <ac:spMk id="49" creationId="{5BF4AC22-4646-4AD5-B999-AF9AEAA0FE23}"/>
          </ac:spMkLst>
        </pc:spChg>
        <pc:spChg chg="mod topLvl">
          <ac:chgData name="塩川 和也" userId="39f0702c-b30a-4f15-b4da-77fc4aed6640" providerId="ADAL" clId="{F19920BF-95FB-4F02-8A0D-440394A4758B}" dt="2021-08-19T05:57:15.080" v="949" actId="1076"/>
          <ac:spMkLst>
            <pc:docMk/>
            <pc:sldMk cId="1292928637" sldId="259"/>
            <ac:spMk id="50" creationId="{CDBE3B83-406E-4D38-9FA2-E0EF5756570E}"/>
          </ac:spMkLst>
        </pc:spChg>
        <pc:spChg chg="mod topLvl">
          <ac:chgData name="塩川 和也" userId="39f0702c-b30a-4f15-b4da-77fc4aed6640" providerId="ADAL" clId="{F19920BF-95FB-4F02-8A0D-440394A4758B}" dt="2021-08-19T05:57:15.080" v="949" actId="1076"/>
          <ac:spMkLst>
            <pc:docMk/>
            <pc:sldMk cId="1292928637" sldId="259"/>
            <ac:spMk id="51" creationId="{6FC83A79-25DA-4674-89F7-6B7C6AA0D301}"/>
          </ac:spMkLst>
        </pc:spChg>
        <pc:spChg chg="mod topLvl">
          <ac:chgData name="塩川 和也" userId="39f0702c-b30a-4f15-b4da-77fc4aed6640" providerId="ADAL" clId="{F19920BF-95FB-4F02-8A0D-440394A4758B}" dt="2021-08-19T05:57:15.080" v="949" actId="1076"/>
          <ac:spMkLst>
            <pc:docMk/>
            <pc:sldMk cId="1292928637" sldId="259"/>
            <ac:spMk id="52" creationId="{E79B997D-2FAF-4698-BBE8-5753E20AD7F2}"/>
          </ac:spMkLst>
        </pc:spChg>
        <pc:spChg chg="mod topLvl">
          <ac:chgData name="塩川 和也" userId="39f0702c-b30a-4f15-b4da-77fc4aed6640" providerId="ADAL" clId="{F19920BF-95FB-4F02-8A0D-440394A4758B}" dt="2021-08-19T05:57:15.080" v="949" actId="1076"/>
          <ac:spMkLst>
            <pc:docMk/>
            <pc:sldMk cId="1292928637" sldId="259"/>
            <ac:spMk id="53" creationId="{50A26EBB-5583-443F-8767-3699DACB3E9D}"/>
          </ac:spMkLst>
        </pc:spChg>
        <pc:spChg chg="mod topLvl">
          <ac:chgData name="塩川 和也" userId="39f0702c-b30a-4f15-b4da-77fc4aed6640" providerId="ADAL" clId="{F19920BF-95FB-4F02-8A0D-440394A4758B}" dt="2021-08-19T05:57:15.080" v="949" actId="1076"/>
          <ac:spMkLst>
            <pc:docMk/>
            <pc:sldMk cId="1292928637" sldId="259"/>
            <ac:spMk id="54" creationId="{0A1980B7-46F7-47F6-A292-4777FDE70EAD}"/>
          </ac:spMkLst>
        </pc:spChg>
        <pc:spChg chg="mod topLvl">
          <ac:chgData name="塩川 和也" userId="39f0702c-b30a-4f15-b4da-77fc4aed6640" providerId="ADAL" clId="{F19920BF-95FB-4F02-8A0D-440394A4758B}" dt="2021-08-19T05:57:15.080" v="949" actId="1076"/>
          <ac:spMkLst>
            <pc:docMk/>
            <pc:sldMk cId="1292928637" sldId="259"/>
            <ac:spMk id="59" creationId="{8F603C03-7438-4AFE-81D4-36FE56F72F66}"/>
          </ac:spMkLst>
        </pc:spChg>
        <pc:spChg chg="mod">
          <ac:chgData name="塩川 和也" userId="39f0702c-b30a-4f15-b4da-77fc4aed6640" providerId="ADAL" clId="{F19920BF-95FB-4F02-8A0D-440394A4758B}" dt="2021-08-19T05:57:15.080" v="949" actId="1076"/>
          <ac:spMkLst>
            <pc:docMk/>
            <pc:sldMk cId="1292928637" sldId="259"/>
            <ac:spMk id="64" creationId="{82ED22F1-4EFA-424A-9C21-509D778CDD90}"/>
          </ac:spMkLst>
        </pc:spChg>
        <pc:spChg chg="mod">
          <ac:chgData name="塩川 和也" userId="39f0702c-b30a-4f15-b4da-77fc4aed6640" providerId="ADAL" clId="{F19920BF-95FB-4F02-8A0D-440394A4758B}" dt="2021-08-19T05:57:15.080" v="949" actId="1076"/>
          <ac:spMkLst>
            <pc:docMk/>
            <pc:sldMk cId="1292928637" sldId="259"/>
            <ac:spMk id="66" creationId="{5849C0B6-7D11-43D3-AC12-28B1F115DE0F}"/>
          </ac:spMkLst>
        </pc:spChg>
        <pc:spChg chg="mod">
          <ac:chgData name="塩川 和也" userId="39f0702c-b30a-4f15-b4da-77fc4aed6640" providerId="ADAL" clId="{F19920BF-95FB-4F02-8A0D-440394A4758B}" dt="2021-08-19T05:57:15.080" v="949" actId="1076"/>
          <ac:spMkLst>
            <pc:docMk/>
            <pc:sldMk cId="1292928637" sldId="259"/>
            <ac:spMk id="68" creationId="{F50A81F6-9E1B-4D3F-8AC1-EC5B99F8B215}"/>
          </ac:spMkLst>
        </pc:spChg>
        <pc:spChg chg="mod">
          <ac:chgData name="塩川 和也" userId="39f0702c-b30a-4f15-b4da-77fc4aed6640" providerId="ADAL" clId="{F19920BF-95FB-4F02-8A0D-440394A4758B}" dt="2021-08-19T05:57:15.080" v="949" actId="1076"/>
          <ac:spMkLst>
            <pc:docMk/>
            <pc:sldMk cId="1292928637" sldId="259"/>
            <ac:spMk id="69" creationId="{2612C070-7FB4-44D0-B005-89BAC1958612}"/>
          </ac:spMkLst>
        </pc:spChg>
        <pc:spChg chg="mod">
          <ac:chgData name="塩川 和也" userId="39f0702c-b30a-4f15-b4da-77fc4aed6640" providerId="ADAL" clId="{F19920BF-95FB-4F02-8A0D-440394A4758B}" dt="2021-08-19T05:57:15.080" v="949" actId="1076"/>
          <ac:spMkLst>
            <pc:docMk/>
            <pc:sldMk cId="1292928637" sldId="259"/>
            <ac:spMk id="71" creationId="{4F9DD434-03AB-45CE-8FF0-2247A834F169}"/>
          </ac:spMkLst>
        </pc:spChg>
        <pc:spChg chg="mod">
          <ac:chgData name="塩川 和也" userId="39f0702c-b30a-4f15-b4da-77fc4aed6640" providerId="ADAL" clId="{F19920BF-95FB-4F02-8A0D-440394A4758B}" dt="2021-08-19T05:57:15.080" v="949" actId="1076"/>
          <ac:spMkLst>
            <pc:docMk/>
            <pc:sldMk cId="1292928637" sldId="259"/>
            <ac:spMk id="72" creationId="{0472AC5A-4C25-43A8-8271-D392A15CAC11}"/>
          </ac:spMkLst>
        </pc:spChg>
        <pc:spChg chg="mod">
          <ac:chgData name="塩川 和也" userId="39f0702c-b30a-4f15-b4da-77fc4aed6640" providerId="ADAL" clId="{F19920BF-95FB-4F02-8A0D-440394A4758B}" dt="2021-08-19T05:57:15.080" v="949" actId="1076"/>
          <ac:spMkLst>
            <pc:docMk/>
            <pc:sldMk cId="1292928637" sldId="259"/>
            <ac:spMk id="73" creationId="{1918E67A-67BC-411C-96C9-5580617DD10D}"/>
          </ac:spMkLst>
        </pc:spChg>
        <pc:spChg chg="mod">
          <ac:chgData name="塩川 和也" userId="39f0702c-b30a-4f15-b4da-77fc4aed6640" providerId="ADAL" clId="{F19920BF-95FB-4F02-8A0D-440394A4758B}" dt="2021-08-19T05:57:15.080" v="949" actId="1076"/>
          <ac:spMkLst>
            <pc:docMk/>
            <pc:sldMk cId="1292928637" sldId="259"/>
            <ac:spMk id="74" creationId="{A394ED5F-1CC1-40BB-934B-FAA4C38054FC}"/>
          </ac:spMkLst>
        </pc:spChg>
        <pc:spChg chg="mod">
          <ac:chgData name="塩川 和也" userId="39f0702c-b30a-4f15-b4da-77fc4aed6640" providerId="ADAL" clId="{F19920BF-95FB-4F02-8A0D-440394A4758B}" dt="2021-08-19T05:57:15.080" v="949" actId="1076"/>
          <ac:spMkLst>
            <pc:docMk/>
            <pc:sldMk cId="1292928637" sldId="259"/>
            <ac:spMk id="77" creationId="{75B76183-0168-45EA-BDDC-A1996FEE1102}"/>
          </ac:spMkLst>
        </pc:spChg>
        <pc:spChg chg="mod topLvl">
          <ac:chgData name="塩川 和也" userId="39f0702c-b30a-4f15-b4da-77fc4aed6640" providerId="ADAL" clId="{F19920BF-95FB-4F02-8A0D-440394A4758B}" dt="2021-08-19T05:57:15.080" v="949" actId="1076"/>
          <ac:spMkLst>
            <pc:docMk/>
            <pc:sldMk cId="1292928637" sldId="259"/>
            <ac:spMk id="79" creationId="{BC653C3C-41FF-4F77-8A64-0A1EAD718528}"/>
          </ac:spMkLst>
        </pc:spChg>
        <pc:spChg chg="mod topLvl">
          <ac:chgData name="塩川 和也" userId="39f0702c-b30a-4f15-b4da-77fc4aed6640" providerId="ADAL" clId="{F19920BF-95FB-4F02-8A0D-440394A4758B}" dt="2021-08-19T05:57:21.337" v="950" actId="1076"/>
          <ac:spMkLst>
            <pc:docMk/>
            <pc:sldMk cId="1292928637" sldId="259"/>
            <ac:spMk id="108" creationId="{615D158B-68AD-4476-AE94-D2F4D25CE561}"/>
          </ac:spMkLst>
        </pc:spChg>
        <pc:spChg chg="mod topLvl">
          <ac:chgData name="塩川 和也" userId="39f0702c-b30a-4f15-b4da-77fc4aed6640" providerId="ADAL" clId="{F19920BF-95FB-4F02-8A0D-440394A4758B}" dt="2021-08-19T05:57:21.337" v="950" actId="1076"/>
          <ac:spMkLst>
            <pc:docMk/>
            <pc:sldMk cId="1292928637" sldId="259"/>
            <ac:spMk id="109" creationId="{950381A6-78A1-4266-9856-BCBAADF83826}"/>
          </ac:spMkLst>
        </pc:spChg>
        <pc:spChg chg="mod topLvl">
          <ac:chgData name="塩川 和也" userId="39f0702c-b30a-4f15-b4da-77fc4aed6640" providerId="ADAL" clId="{F19920BF-95FB-4F02-8A0D-440394A4758B}" dt="2021-08-19T05:57:21.337" v="950" actId="1076"/>
          <ac:spMkLst>
            <pc:docMk/>
            <pc:sldMk cId="1292928637" sldId="259"/>
            <ac:spMk id="111" creationId="{7712E5B9-65D7-4943-B1B4-654F9809BD69}"/>
          </ac:spMkLst>
        </pc:spChg>
        <pc:spChg chg="mod topLvl">
          <ac:chgData name="塩川 和也" userId="39f0702c-b30a-4f15-b4da-77fc4aed6640" providerId="ADAL" clId="{F19920BF-95FB-4F02-8A0D-440394A4758B}" dt="2021-08-19T05:57:21.337" v="950" actId="1076"/>
          <ac:spMkLst>
            <pc:docMk/>
            <pc:sldMk cId="1292928637" sldId="259"/>
            <ac:spMk id="112" creationId="{11387BD2-F250-466B-ADC2-77D4906E33CF}"/>
          </ac:spMkLst>
        </pc:spChg>
        <pc:spChg chg="mod topLvl">
          <ac:chgData name="塩川 和也" userId="39f0702c-b30a-4f15-b4da-77fc4aed6640" providerId="ADAL" clId="{F19920BF-95FB-4F02-8A0D-440394A4758B}" dt="2021-08-19T05:57:21.337" v="950" actId="1076"/>
          <ac:spMkLst>
            <pc:docMk/>
            <pc:sldMk cId="1292928637" sldId="259"/>
            <ac:spMk id="116" creationId="{E2080D07-68B3-466A-971A-544118031B5A}"/>
          </ac:spMkLst>
        </pc:spChg>
        <pc:spChg chg="mod topLvl">
          <ac:chgData name="塩川 和也" userId="39f0702c-b30a-4f15-b4da-77fc4aed6640" providerId="ADAL" clId="{F19920BF-95FB-4F02-8A0D-440394A4758B}" dt="2021-08-19T05:57:21.337" v="950" actId="1076"/>
          <ac:spMkLst>
            <pc:docMk/>
            <pc:sldMk cId="1292928637" sldId="259"/>
            <ac:spMk id="118" creationId="{FB1209F5-76D0-4E41-9322-FE315039EE85}"/>
          </ac:spMkLst>
        </pc:spChg>
        <pc:spChg chg="mod topLvl">
          <ac:chgData name="塩川 和也" userId="39f0702c-b30a-4f15-b4da-77fc4aed6640" providerId="ADAL" clId="{F19920BF-95FB-4F02-8A0D-440394A4758B}" dt="2021-08-19T05:57:21.337" v="950" actId="1076"/>
          <ac:spMkLst>
            <pc:docMk/>
            <pc:sldMk cId="1292928637" sldId="259"/>
            <ac:spMk id="120" creationId="{18233312-5561-4460-AE32-4C87ED809DE2}"/>
          </ac:spMkLst>
        </pc:spChg>
        <pc:spChg chg="mod topLvl">
          <ac:chgData name="塩川 和也" userId="39f0702c-b30a-4f15-b4da-77fc4aed6640" providerId="ADAL" clId="{F19920BF-95FB-4F02-8A0D-440394A4758B}" dt="2021-08-19T05:57:21.337" v="950" actId="1076"/>
          <ac:spMkLst>
            <pc:docMk/>
            <pc:sldMk cId="1292928637" sldId="259"/>
            <ac:spMk id="121" creationId="{CF2AB946-BC92-4466-A0D5-4B3F4A6EBF78}"/>
          </ac:spMkLst>
        </pc:spChg>
        <pc:spChg chg="mod">
          <ac:chgData name="塩川 和也" userId="39f0702c-b30a-4f15-b4da-77fc4aed6640" providerId="ADAL" clId="{F19920BF-95FB-4F02-8A0D-440394A4758B}" dt="2021-08-19T05:46:27.049" v="875" actId="165"/>
          <ac:spMkLst>
            <pc:docMk/>
            <pc:sldMk cId="1292928637" sldId="259"/>
            <ac:spMk id="122" creationId="{2FD6DE34-A538-4275-BAA6-4FC4B3B1AEE5}"/>
          </ac:spMkLst>
        </pc:spChg>
        <pc:spChg chg="mod">
          <ac:chgData name="塩川 和也" userId="39f0702c-b30a-4f15-b4da-77fc4aed6640" providerId="ADAL" clId="{F19920BF-95FB-4F02-8A0D-440394A4758B}" dt="2021-08-19T05:46:27.049" v="875" actId="165"/>
          <ac:spMkLst>
            <pc:docMk/>
            <pc:sldMk cId="1292928637" sldId="259"/>
            <ac:spMk id="123" creationId="{B22291CD-B5DE-4A8D-9B53-8675CCE9B619}"/>
          </ac:spMkLst>
        </pc:spChg>
        <pc:spChg chg="mod topLvl">
          <ac:chgData name="塩川 和也" userId="39f0702c-b30a-4f15-b4da-77fc4aed6640" providerId="ADAL" clId="{F19920BF-95FB-4F02-8A0D-440394A4758B}" dt="2021-08-19T05:57:21.337" v="950" actId="1076"/>
          <ac:spMkLst>
            <pc:docMk/>
            <pc:sldMk cId="1292928637" sldId="259"/>
            <ac:spMk id="125" creationId="{7BCB1FD9-5258-4003-93A9-62A27D03FF25}"/>
          </ac:spMkLst>
        </pc:spChg>
        <pc:spChg chg="mod topLvl">
          <ac:chgData name="塩川 和也" userId="39f0702c-b30a-4f15-b4da-77fc4aed6640" providerId="ADAL" clId="{F19920BF-95FB-4F02-8A0D-440394A4758B}" dt="2021-08-19T05:57:21.337" v="950" actId="1076"/>
          <ac:spMkLst>
            <pc:docMk/>
            <pc:sldMk cId="1292928637" sldId="259"/>
            <ac:spMk id="127" creationId="{EB1EA5C4-4888-4642-8933-24AC75245E68}"/>
          </ac:spMkLst>
        </pc:spChg>
        <pc:spChg chg="mod topLvl">
          <ac:chgData name="塩川 和也" userId="39f0702c-b30a-4f15-b4da-77fc4aed6640" providerId="ADAL" clId="{F19920BF-95FB-4F02-8A0D-440394A4758B}" dt="2021-08-19T05:57:21.337" v="950" actId="1076"/>
          <ac:spMkLst>
            <pc:docMk/>
            <pc:sldMk cId="1292928637" sldId="259"/>
            <ac:spMk id="128" creationId="{E310332D-FA17-407A-A21F-CA3C081BBE0C}"/>
          </ac:spMkLst>
        </pc:spChg>
        <pc:spChg chg="mod topLvl">
          <ac:chgData name="塩川 和也" userId="39f0702c-b30a-4f15-b4da-77fc4aed6640" providerId="ADAL" clId="{F19920BF-95FB-4F02-8A0D-440394A4758B}" dt="2021-08-19T05:57:21.337" v="950" actId="1076"/>
          <ac:spMkLst>
            <pc:docMk/>
            <pc:sldMk cId="1292928637" sldId="259"/>
            <ac:spMk id="131" creationId="{1F3366E6-BCAD-4218-9539-6B7A4E34E87B}"/>
          </ac:spMkLst>
        </pc:spChg>
        <pc:spChg chg="mod">
          <ac:chgData name="塩川 和也" userId="39f0702c-b30a-4f15-b4da-77fc4aed6640" providerId="ADAL" clId="{F19920BF-95FB-4F02-8A0D-440394A4758B}" dt="2021-08-19T05:53:48.744" v="936"/>
          <ac:spMkLst>
            <pc:docMk/>
            <pc:sldMk cId="1292928637" sldId="259"/>
            <ac:spMk id="137" creationId="{B13E205E-7C7A-4283-834B-81745E79A5C0}"/>
          </ac:spMkLst>
        </pc:spChg>
        <pc:spChg chg="del mod topLvl">
          <ac:chgData name="塩川 和也" userId="39f0702c-b30a-4f15-b4da-77fc4aed6640" providerId="ADAL" clId="{F19920BF-95FB-4F02-8A0D-440394A4758B}" dt="2021-08-19T05:46:36.658" v="878" actId="478"/>
          <ac:spMkLst>
            <pc:docMk/>
            <pc:sldMk cId="1292928637" sldId="259"/>
            <ac:spMk id="139" creationId="{A129B276-A2D8-4A82-8D9D-AC522D0DAE54}"/>
          </ac:spMkLst>
        </pc:spChg>
        <pc:spChg chg="del mod topLvl">
          <ac:chgData name="塩川 和也" userId="39f0702c-b30a-4f15-b4da-77fc4aed6640" providerId="ADAL" clId="{F19920BF-95FB-4F02-8A0D-440394A4758B}" dt="2021-08-19T05:46:35.399" v="877" actId="478"/>
          <ac:spMkLst>
            <pc:docMk/>
            <pc:sldMk cId="1292928637" sldId="259"/>
            <ac:spMk id="140" creationId="{F392D618-0311-43F5-98C7-A8C5F4C9730E}"/>
          </ac:spMkLst>
        </pc:spChg>
        <pc:spChg chg="mod">
          <ac:chgData name="塩川 和也" userId="39f0702c-b30a-4f15-b4da-77fc4aed6640" providerId="ADAL" clId="{F19920BF-95FB-4F02-8A0D-440394A4758B}" dt="2021-08-19T05:46:27.049" v="875" actId="165"/>
          <ac:spMkLst>
            <pc:docMk/>
            <pc:sldMk cId="1292928637" sldId="259"/>
            <ac:spMk id="141" creationId="{0207EF6B-5D27-4514-99FC-64C1076475E1}"/>
          </ac:spMkLst>
        </pc:spChg>
        <pc:spChg chg="mod">
          <ac:chgData name="塩川 和也" userId="39f0702c-b30a-4f15-b4da-77fc4aed6640" providerId="ADAL" clId="{F19920BF-95FB-4F02-8A0D-440394A4758B}" dt="2021-08-19T05:56:34.342" v="945" actId="20577"/>
          <ac:spMkLst>
            <pc:docMk/>
            <pc:sldMk cId="1292928637" sldId="259"/>
            <ac:spMk id="142" creationId="{8746E528-623B-47C0-A801-2CF01FAC30E2}"/>
          </ac:spMkLst>
        </pc:spChg>
        <pc:spChg chg="del mod topLvl">
          <ac:chgData name="塩川 和也" userId="39f0702c-b30a-4f15-b4da-77fc4aed6640" providerId="ADAL" clId="{F19920BF-95FB-4F02-8A0D-440394A4758B}" dt="2021-08-19T05:56:47.569" v="946" actId="478"/>
          <ac:spMkLst>
            <pc:docMk/>
            <pc:sldMk cId="1292928637" sldId="259"/>
            <ac:spMk id="143" creationId="{61C24877-5690-4BBF-84DC-F2365AF0BB1A}"/>
          </ac:spMkLst>
        </pc:spChg>
        <pc:spChg chg="del mod topLvl">
          <ac:chgData name="塩川 和也" userId="39f0702c-b30a-4f15-b4da-77fc4aed6640" providerId="ADAL" clId="{F19920BF-95FB-4F02-8A0D-440394A4758B}" dt="2021-08-19T05:46:39.632" v="880" actId="478"/>
          <ac:spMkLst>
            <pc:docMk/>
            <pc:sldMk cId="1292928637" sldId="259"/>
            <ac:spMk id="144" creationId="{24A5BD7D-5A85-440B-8F9F-045C433E05F9}"/>
          </ac:spMkLst>
        </pc:spChg>
        <pc:spChg chg="mod">
          <ac:chgData name="塩川 和也" userId="39f0702c-b30a-4f15-b4da-77fc4aed6640" providerId="ADAL" clId="{F19920BF-95FB-4F02-8A0D-440394A4758B}" dt="2021-08-19T05:46:27.049" v="875" actId="165"/>
          <ac:spMkLst>
            <pc:docMk/>
            <pc:sldMk cId="1292928637" sldId="259"/>
            <ac:spMk id="150" creationId="{7D379CC0-AA64-43B6-8E48-22C4BB0E5C41}"/>
          </ac:spMkLst>
        </pc:spChg>
        <pc:spChg chg="mod">
          <ac:chgData name="塩川 和也" userId="39f0702c-b30a-4f15-b4da-77fc4aed6640" providerId="ADAL" clId="{F19920BF-95FB-4F02-8A0D-440394A4758B}" dt="2021-08-19T05:46:27.049" v="875" actId="165"/>
          <ac:spMkLst>
            <pc:docMk/>
            <pc:sldMk cId="1292928637" sldId="259"/>
            <ac:spMk id="151" creationId="{0F119048-CE50-4451-B064-1A590AB13877}"/>
          </ac:spMkLst>
        </pc:spChg>
        <pc:spChg chg="mod">
          <ac:chgData name="塩川 和也" userId="39f0702c-b30a-4f15-b4da-77fc4aed6640" providerId="ADAL" clId="{F19920BF-95FB-4F02-8A0D-440394A4758B}" dt="2021-08-19T05:46:27.049" v="875" actId="165"/>
          <ac:spMkLst>
            <pc:docMk/>
            <pc:sldMk cId="1292928637" sldId="259"/>
            <ac:spMk id="153" creationId="{E910547E-4CF9-4E75-9D65-9858D5D97CF7}"/>
          </ac:spMkLst>
        </pc:spChg>
        <pc:spChg chg="mod">
          <ac:chgData name="塩川 和也" userId="39f0702c-b30a-4f15-b4da-77fc4aed6640" providerId="ADAL" clId="{F19920BF-95FB-4F02-8A0D-440394A4758B}" dt="2021-08-19T05:46:27.049" v="875" actId="165"/>
          <ac:spMkLst>
            <pc:docMk/>
            <pc:sldMk cId="1292928637" sldId="259"/>
            <ac:spMk id="154" creationId="{E898F95F-6147-4019-B4A5-ED9D4AFDE6AB}"/>
          </ac:spMkLst>
        </pc:spChg>
        <pc:spChg chg="mod">
          <ac:chgData name="塩川 和也" userId="39f0702c-b30a-4f15-b4da-77fc4aed6640" providerId="ADAL" clId="{F19920BF-95FB-4F02-8A0D-440394A4758B}" dt="2021-08-19T05:46:27.049" v="875" actId="165"/>
          <ac:spMkLst>
            <pc:docMk/>
            <pc:sldMk cId="1292928637" sldId="259"/>
            <ac:spMk id="157" creationId="{8F8F6661-4473-41F2-8575-FCB1D783C6AE}"/>
          </ac:spMkLst>
        </pc:spChg>
        <pc:spChg chg="mod">
          <ac:chgData name="塩川 和也" userId="39f0702c-b30a-4f15-b4da-77fc4aed6640" providerId="ADAL" clId="{F19920BF-95FB-4F02-8A0D-440394A4758B}" dt="2021-08-19T05:46:27.049" v="875" actId="165"/>
          <ac:spMkLst>
            <pc:docMk/>
            <pc:sldMk cId="1292928637" sldId="259"/>
            <ac:spMk id="159" creationId="{78C7AC04-2EC5-486A-8B87-FF9007216465}"/>
          </ac:spMkLst>
        </pc:spChg>
        <pc:spChg chg="mod">
          <ac:chgData name="塩川 和也" userId="39f0702c-b30a-4f15-b4da-77fc4aed6640" providerId="ADAL" clId="{F19920BF-95FB-4F02-8A0D-440394A4758B}" dt="2021-08-19T05:46:27.049" v="875" actId="165"/>
          <ac:spMkLst>
            <pc:docMk/>
            <pc:sldMk cId="1292928637" sldId="259"/>
            <ac:spMk id="160" creationId="{A0FB20E2-9907-450E-AC38-DF08E7F82D08}"/>
          </ac:spMkLst>
        </pc:spChg>
        <pc:spChg chg="mod">
          <ac:chgData name="塩川 和也" userId="39f0702c-b30a-4f15-b4da-77fc4aed6640" providerId="ADAL" clId="{F19920BF-95FB-4F02-8A0D-440394A4758B}" dt="2021-08-19T05:46:27.049" v="875" actId="165"/>
          <ac:spMkLst>
            <pc:docMk/>
            <pc:sldMk cId="1292928637" sldId="259"/>
            <ac:spMk id="162" creationId="{BBEA7465-39F3-41E5-B103-35C92406E7B0}"/>
          </ac:spMkLst>
        </pc:spChg>
        <pc:spChg chg="mod">
          <ac:chgData name="塩川 和也" userId="39f0702c-b30a-4f15-b4da-77fc4aed6640" providerId="ADAL" clId="{F19920BF-95FB-4F02-8A0D-440394A4758B}" dt="2021-08-19T05:46:27.049" v="875" actId="165"/>
          <ac:spMkLst>
            <pc:docMk/>
            <pc:sldMk cId="1292928637" sldId="259"/>
            <ac:spMk id="163" creationId="{727491BA-17E3-4DD8-9678-C6CB5BA51D56}"/>
          </ac:spMkLst>
        </pc:spChg>
        <pc:spChg chg="mod">
          <ac:chgData name="塩川 和也" userId="39f0702c-b30a-4f15-b4da-77fc4aed6640" providerId="ADAL" clId="{F19920BF-95FB-4F02-8A0D-440394A4758B}" dt="2021-08-19T05:46:27.049" v="875" actId="165"/>
          <ac:spMkLst>
            <pc:docMk/>
            <pc:sldMk cId="1292928637" sldId="259"/>
            <ac:spMk id="164" creationId="{48B5591D-2D10-46B0-8FB0-9EDC44A30D40}"/>
          </ac:spMkLst>
        </pc:spChg>
        <pc:spChg chg="mod">
          <ac:chgData name="塩川 和也" userId="39f0702c-b30a-4f15-b4da-77fc4aed6640" providerId="ADAL" clId="{F19920BF-95FB-4F02-8A0D-440394A4758B}" dt="2021-08-19T05:46:27.049" v="875" actId="165"/>
          <ac:spMkLst>
            <pc:docMk/>
            <pc:sldMk cId="1292928637" sldId="259"/>
            <ac:spMk id="165" creationId="{69BAB7C6-116B-4587-9812-52F4E8DFAF89}"/>
          </ac:spMkLst>
        </pc:spChg>
        <pc:spChg chg="mod">
          <ac:chgData name="塩川 和也" userId="39f0702c-b30a-4f15-b4da-77fc4aed6640" providerId="ADAL" clId="{F19920BF-95FB-4F02-8A0D-440394A4758B}" dt="2021-08-19T05:46:27.049" v="875" actId="165"/>
          <ac:spMkLst>
            <pc:docMk/>
            <pc:sldMk cId="1292928637" sldId="259"/>
            <ac:spMk id="168" creationId="{FF58D18C-D68E-488A-B24C-134297ED680F}"/>
          </ac:spMkLst>
        </pc:spChg>
        <pc:spChg chg="mod">
          <ac:chgData name="塩川 和也" userId="39f0702c-b30a-4f15-b4da-77fc4aed6640" providerId="ADAL" clId="{F19920BF-95FB-4F02-8A0D-440394A4758B}" dt="2021-08-19T05:46:27.049" v="875" actId="165"/>
          <ac:spMkLst>
            <pc:docMk/>
            <pc:sldMk cId="1292928637" sldId="259"/>
            <ac:spMk id="171" creationId="{D3F16583-82CE-4E26-BB3F-0BB7BFC1BB2C}"/>
          </ac:spMkLst>
        </pc:spChg>
        <pc:spChg chg="mod">
          <ac:chgData name="塩川 和也" userId="39f0702c-b30a-4f15-b4da-77fc4aed6640" providerId="ADAL" clId="{F19920BF-95FB-4F02-8A0D-440394A4758B}" dt="2021-08-19T05:46:27.049" v="875" actId="165"/>
          <ac:spMkLst>
            <pc:docMk/>
            <pc:sldMk cId="1292928637" sldId="259"/>
            <ac:spMk id="173" creationId="{63F683D0-013B-4B9A-B3EE-EF744ED6E9F0}"/>
          </ac:spMkLst>
        </pc:spChg>
        <pc:spChg chg="mod topLvl">
          <ac:chgData name="塩川 和也" userId="39f0702c-b30a-4f15-b4da-77fc4aed6640" providerId="ADAL" clId="{F19920BF-95FB-4F02-8A0D-440394A4758B}" dt="2021-08-19T05:57:21.337" v="950" actId="1076"/>
          <ac:spMkLst>
            <pc:docMk/>
            <pc:sldMk cId="1292928637" sldId="259"/>
            <ac:spMk id="176" creationId="{767803F3-7AFF-4763-A8BB-FE5BF3CC12AC}"/>
          </ac:spMkLst>
        </pc:spChg>
        <pc:spChg chg="mod topLvl">
          <ac:chgData name="塩川 和也" userId="39f0702c-b30a-4f15-b4da-77fc4aed6640" providerId="ADAL" clId="{F19920BF-95FB-4F02-8A0D-440394A4758B}" dt="2021-08-19T05:57:21.337" v="950" actId="1076"/>
          <ac:spMkLst>
            <pc:docMk/>
            <pc:sldMk cId="1292928637" sldId="259"/>
            <ac:spMk id="177" creationId="{8E635F0E-4F2C-4E4C-95CA-7ED404A8C58B}"/>
          </ac:spMkLst>
        </pc:spChg>
        <pc:grpChg chg="mod topLvl">
          <ac:chgData name="塩川 和也" userId="39f0702c-b30a-4f15-b4da-77fc4aed6640" providerId="ADAL" clId="{F19920BF-95FB-4F02-8A0D-440394A4758B}" dt="2021-08-19T05:57:15.080" v="949" actId="1076"/>
          <ac:grpSpMkLst>
            <pc:docMk/>
            <pc:sldMk cId="1292928637" sldId="259"/>
            <ac:grpSpMk id="42" creationId="{DE1C544F-9212-49D2-8C09-2A520DE170C5}"/>
          </ac:grpSpMkLst>
        </pc:grpChg>
        <pc:grpChg chg="mod topLvl">
          <ac:chgData name="塩川 和也" userId="39f0702c-b30a-4f15-b4da-77fc4aed6640" providerId="ADAL" clId="{F19920BF-95FB-4F02-8A0D-440394A4758B}" dt="2021-08-19T05:57:15.080" v="949" actId="1076"/>
          <ac:grpSpMkLst>
            <pc:docMk/>
            <pc:sldMk cId="1292928637" sldId="259"/>
            <ac:grpSpMk id="44" creationId="{4A62BAAD-E99A-4B8C-861A-CFFBBDB01CF9}"/>
          </ac:grpSpMkLst>
        </pc:grpChg>
        <pc:grpChg chg="mod topLvl">
          <ac:chgData name="塩川 和也" userId="39f0702c-b30a-4f15-b4da-77fc4aed6640" providerId="ADAL" clId="{F19920BF-95FB-4F02-8A0D-440394A4758B}" dt="2021-08-19T05:57:15.080" v="949" actId="1076"/>
          <ac:grpSpMkLst>
            <pc:docMk/>
            <pc:sldMk cId="1292928637" sldId="259"/>
            <ac:grpSpMk id="56" creationId="{06BB3819-488E-4E7D-8CEC-F8AB8AAD4E55}"/>
          </ac:grpSpMkLst>
        </pc:grpChg>
        <pc:grpChg chg="mod topLvl">
          <ac:chgData name="塩川 和也" userId="39f0702c-b30a-4f15-b4da-77fc4aed6640" providerId="ADAL" clId="{F19920BF-95FB-4F02-8A0D-440394A4758B}" dt="2021-08-19T05:57:15.080" v="949" actId="1076"/>
          <ac:grpSpMkLst>
            <pc:docMk/>
            <pc:sldMk cId="1292928637" sldId="259"/>
            <ac:grpSpMk id="57" creationId="{F3E6F71C-8713-4BA2-BAC7-71594D53EE84}"/>
          </ac:grpSpMkLst>
        </pc:grpChg>
        <pc:grpChg chg="mod">
          <ac:chgData name="塩川 和也" userId="39f0702c-b30a-4f15-b4da-77fc4aed6640" providerId="ADAL" clId="{F19920BF-95FB-4F02-8A0D-440394A4758B}" dt="2021-08-19T05:57:15.080" v="949" actId="1076"/>
          <ac:grpSpMkLst>
            <pc:docMk/>
            <pc:sldMk cId="1292928637" sldId="259"/>
            <ac:grpSpMk id="67" creationId="{B9553CE9-59BF-4BDB-A577-A360CF95DEBF}"/>
          </ac:grpSpMkLst>
        </pc:grpChg>
        <pc:grpChg chg="mod topLvl">
          <ac:chgData name="塩川 和也" userId="39f0702c-b30a-4f15-b4da-77fc4aed6640" providerId="ADAL" clId="{F19920BF-95FB-4F02-8A0D-440394A4758B}" dt="2021-08-19T05:57:21.337" v="950" actId="1076"/>
          <ac:grpSpMkLst>
            <pc:docMk/>
            <pc:sldMk cId="1292928637" sldId="259"/>
            <ac:grpSpMk id="81" creationId="{16AD11D9-8A05-4DC8-BEE1-76BA367B97CE}"/>
          </ac:grpSpMkLst>
        </pc:grpChg>
        <pc:grpChg chg="mod topLvl">
          <ac:chgData name="塩川 和也" userId="39f0702c-b30a-4f15-b4da-77fc4aed6640" providerId="ADAL" clId="{F19920BF-95FB-4F02-8A0D-440394A4758B}" dt="2021-08-19T05:57:21.337" v="950" actId="1076"/>
          <ac:grpSpMkLst>
            <pc:docMk/>
            <pc:sldMk cId="1292928637" sldId="259"/>
            <ac:grpSpMk id="113" creationId="{13A7AC47-F4E2-458B-ADBE-E5AA2A81B2E7}"/>
          </ac:grpSpMkLst>
        </pc:grpChg>
        <pc:grpChg chg="mod topLvl">
          <ac:chgData name="塩川 和也" userId="39f0702c-b30a-4f15-b4da-77fc4aed6640" providerId="ADAL" clId="{F19920BF-95FB-4F02-8A0D-440394A4758B}" dt="2021-08-19T05:57:21.337" v="950" actId="1076"/>
          <ac:grpSpMkLst>
            <pc:docMk/>
            <pc:sldMk cId="1292928637" sldId="259"/>
            <ac:grpSpMk id="114" creationId="{C19AF15F-7BC1-46B9-A5D3-19A9DEE6527A}"/>
          </ac:grpSpMkLst>
        </pc:grpChg>
        <pc:grpChg chg="mod topLvl">
          <ac:chgData name="塩川 和也" userId="39f0702c-b30a-4f15-b4da-77fc4aed6640" providerId="ADAL" clId="{F19920BF-95FB-4F02-8A0D-440394A4758B}" dt="2021-08-19T05:57:21.337" v="950" actId="1076"/>
          <ac:grpSpMkLst>
            <pc:docMk/>
            <pc:sldMk cId="1292928637" sldId="259"/>
            <ac:grpSpMk id="115" creationId="{E6E81652-418D-471A-9618-37D1116BCF52}"/>
          </ac:grpSpMkLst>
        </pc:grpChg>
        <pc:grpChg chg="mod topLvl">
          <ac:chgData name="塩川 和也" userId="39f0702c-b30a-4f15-b4da-77fc4aed6640" providerId="ADAL" clId="{F19920BF-95FB-4F02-8A0D-440394A4758B}" dt="2021-08-19T05:57:21.337" v="950" actId="1076"/>
          <ac:grpSpMkLst>
            <pc:docMk/>
            <pc:sldMk cId="1292928637" sldId="259"/>
            <ac:grpSpMk id="117" creationId="{727786B8-58A9-4843-A823-506A24917521}"/>
          </ac:grpSpMkLst>
        </pc:grpChg>
        <pc:grpChg chg="mod topLvl">
          <ac:chgData name="塩川 和也" userId="39f0702c-b30a-4f15-b4da-77fc4aed6640" providerId="ADAL" clId="{F19920BF-95FB-4F02-8A0D-440394A4758B}" dt="2021-08-19T05:57:21.337" v="950" actId="1076"/>
          <ac:grpSpMkLst>
            <pc:docMk/>
            <pc:sldMk cId="1292928637" sldId="259"/>
            <ac:grpSpMk id="119" creationId="{E7CA3162-FD43-421C-AC69-E4A9986C8A92}"/>
          </ac:grpSpMkLst>
        </pc:grpChg>
        <pc:grpChg chg="mod topLvl">
          <ac:chgData name="塩川 和也" userId="39f0702c-b30a-4f15-b4da-77fc4aed6640" providerId="ADAL" clId="{F19920BF-95FB-4F02-8A0D-440394A4758B}" dt="2021-08-19T05:57:21.337" v="950" actId="1076"/>
          <ac:grpSpMkLst>
            <pc:docMk/>
            <pc:sldMk cId="1292928637" sldId="259"/>
            <ac:grpSpMk id="126" creationId="{49A7F491-2194-4B5A-995A-5E14F2628D20}"/>
          </ac:grpSpMkLst>
        </pc:grpChg>
        <pc:grpChg chg="mod">
          <ac:chgData name="塩川 和也" userId="39f0702c-b30a-4f15-b4da-77fc4aed6640" providerId="ADAL" clId="{F19920BF-95FB-4F02-8A0D-440394A4758B}" dt="2021-08-19T05:46:27.049" v="875" actId="165"/>
          <ac:grpSpMkLst>
            <pc:docMk/>
            <pc:sldMk cId="1292928637" sldId="259"/>
            <ac:grpSpMk id="156" creationId="{A46047F3-E69A-4072-BC83-99E65C379C4A}"/>
          </ac:grpSpMkLst>
        </pc:grpChg>
        <pc:grpChg chg="mod">
          <ac:chgData name="塩川 和也" userId="39f0702c-b30a-4f15-b4da-77fc4aed6640" providerId="ADAL" clId="{F19920BF-95FB-4F02-8A0D-440394A4758B}" dt="2021-08-19T05:46:27.049" v="875" actId="165"/>
          <ac:grpSpMkLst>
            <pc:docMk/>
            <pc:sldMk cId="1292928637" sldId="259"/>
            <ac:grpSpMk id="158" creationId="{6558D34B-5E34-421E-9C11-CD25DE8A1EDC}"/>
          </ac:grpSpMkLst>
        </pc:grpChg>
        <pc:grpChg chg="mod">
          <ac:chgData name="塩川 和也" userId="39f0702c-b30a-4f15-b4da-77fc4aed6640" providerId="ADAL" clId="{F19920BF-95FB-4F02-8A0D-440394A4758B}" dt="2021-08-19T05:46:27.049" v="875" actId="165"/>
          <ac:grpSpMkLst>
            <pc:docMk/>
            <pc:sldMk cId="1292928637" sldId="259"/>
            <ac:grpSpMk id="167" creationId="{9810943A-8F20-44D3-A5D7-AA70FD3FE319}"/>
          </ac:grpSpMkLst>
        </pc:grpChg>
        <pc:grpChg chg="del mod topLvl">
          <ac:chgData name="塩川 和也" userId="39f0702c-b30a-4f15-b4da-77fc4aed6640" providerId="ADAL" clId="{F19920BF-95FB-4F02-8A0D-440394A4758B}" dt="2021-08-19T05:46:37.924" v="879" actId="478"/>
          <ac:grpSpMkLst>
            <pc:docMk/>
            <pc:sldMk cId="1292928637" sldId="259"/>
            <ac:grpSpMk id="183" creationId="{22E50BB3-CE9C-4EFF-BB98-ADADD633D79F}"/>
          </ac:grpSpMkLst>
        </pc:grpChg>
        <pc:grpChg chg="del">
          <ac:chgData name="塩川 和也" userId="39f0702c-b30a-4f15-b4da-77fc4aed6640" providerId="ADAL" clId="{F19920BF-95FB-4F02-8A0D-440394A4758B}" dt="2021-08-19T05:46:27.049" v="875" actId="165"/>
          <ac:grpSpMkLst>
            <pc:docMk/>
            <pc:sldMk cId="1292928637" sldId="259"/>
            <ac:grpSpMk id="185" creationId="{EC743308-9907-49C4-AD2B-4CAB0D6DCA26}"/>
          </ac:grpSpMkLst>
        </pc:grpChg>
        <pc:picChg chg="mod topLvl">
          <ac:chgData name="塩川 和也" userId="39f0702c-b30a-4f15-b4da-77fc4aed6640" providerId="ADAL" clId="{F19920BF-95FB-4F02-8A0D-440394A4758B}" dt="2021-08-19T05:57:15.080" v="949" actId="1076"/>
          <ac:picMkLst>
            <pc:docMk/>
            <pc:sldMk cId="1292928637" sldId="259"/>
            <ac:picMk id="32" creationId="{DEFE47FB-BCEB-4964-8088-9BDC40DD9627}"/>
          </ac:picMkLst>
        </pc:picChg>
        <pc:picChg chg="mod topLvl">
          <ac:chgData name="塩川 和也" userId="39f0702c-b30a-4f15-b4da-77fc4aed6640" providerId="ADAL" clId="{F19920BF-95FB-4F02-8A0D-440394A4758B}" dt="2021-08-19T05:57:15.080" v="949" actId="1076"/>
          <ac:picMkLst>
            <pc:docMk/>
            <pc:sldMk cId="1292928637" sldId="259"/>
            <ac:picMk id="33" creationId="{C2DA4353-BF6F-4B8E-B6E6-A461A93F4565}"/>
          </ac:picMkLst>
        </pc:picChg>
        <pc:picChg chg="mod topLvl">
          <ac:chgData name="塩川 和也" userId="39f0702c-b30a-4f15-b4da-77fc4aed6640" providerId="ADAL" clId="{F19920BF-95FB-4F02-8A0D-440394A4758B}" dt="2021-08-19T05:57:15.080" v="949" actId="1076"/>
          <ac:picMkLst>
            <pc:docMk/>
            <pc:sldMk cId="1292928637" sldId="259"/>
            <ac:picMk id="38" creationId="{080D9B14-BCF3-4CA8-BC50-F0EA7F82318F}"/>
          </ac:picMkLst>
        </pc:picChg>
        <pc:picChg chg="mod topLvl">
          <ac:chgData name="塩川 和也" userId="39f0702c-b30a-4f15-b4da-77fc4aed6640" providerId="ADAL" clId="{F19920BF-95FB-4F02-8A0D-440394A4758B}" dt="2021-08-19T05:57:15.080" v="949" actId="1076"/>
          <ac:picMkLst>
            <pc:docMk/>
            <pc:sldMk cId="1292928637" sldId="259"/>
            <ac:picMk id="39" creationId="{75D1FE21-A753-47A7-9F3C-4A51733E6A75}"/>
          </ac:picMkLst>
        </pc:picChg>
        <pc:picChg chg="mod topLvl">
          <ac:chgData name="塩川 和也" userId="39f0702c-b30a-4f15-b4da-77fc4aed6640" providerId="ADAL" clId="{F19920BF-95FB-4F02-8A0D-440394A4758B}" dt="2021-08-19T05:57:15.080" v="949" actId="1076"/>
          <ac:picMkLst>
            <pc:docMk/>
            <pc:sldMk cId="1292928637" sldId="259"/>
            <ac:picMk id="60" creationId="{C919E7DF-D2BC-4419-B7F3-02975FBE3666}"/>
          </ac:picMkLst>
        </pc:picChg>
        <pc:picChg chg="mod">
          <ac:chgData name="塩川 和也" userId="39f0702c-b30a-4f15-b4da-77fc4aed6640" providerId="ADAL" clId="{F19920BF-95FB-4F02-8A0D-440394A4758B}" dt="2021-08-19T05:57:15.080" v="949" actId="1076"/>
          <ac:picMkLst>
            <pc:docMk/>
            <pc:sldMk cId="1292928637" sldId="259"/>
            <ac:picMk id="63" creationId="{BA5E1C9D-664E-42D1-8030-3703230194CF}"/>
          </ac:picMkLst>
        </pc:picChg>
        <pc:picChg chg="mod">
          <ac:chgData name="塩川 和也" userId="39f0702c-b30a-4f15-b4da-77fc4aed6640" providerId="ADAL" clId="{F19920BF-95FB-4F02-8A0D-440394A4758B}" dt="2021-08-19T05:57:15.080" v="949" actId="1076"/>
          <ac:picMkLst>
            <pc:docMk/>
            <pc:sldMk cId="1292928637" sldId="259"/>
            <ac:picMk id="65" creationId="{1E410B5D-A6CB-439F-B59D-B50A72228E8E}"/>
          </ac:picMkLst>
        </pc:picChg>
        <pc:picChg chg="mod">
          <ac:chgData name="塩川 和也" userId="39f0702c-b30a-4f15-b4da-77fc4aed6640" providerId="ADAL" clId="{F19920BF-95FB-4F02-8A0D-440394A4758B}" dt="2021-08-19T05:57:15.080" v="949" actId="1076"/>
          <ac:picMkLst>
            <pc:docMk/>
            <pc:sldMk cId="1292928637" sldId="259"/>
            <ac:picMk id="70" creationId="{00E04BCD-C0C1-4409-B866-7E48654CA09B}"/>
          </ac:picMkLst>
        </pc:picChg>
        <pc:picChg chg="mod">
          <ac:chgData name="塩川 和也" userId="39f0702c-b30a-4f15-b4da-77fc4aed6640" providerId="ADAL" clId="{F19920BF-95FB-4F02-8A0D-440394A4758B}" dt="2021-08-19T05:57:15.080" v="949" actId="1076"/>
          <ac:picMkLst>
            <pc:docMk/>
            <pc:sldMk cId="1292928637" sldId="259"/>
            <ac:picMk id="75" creationId="{7EF34132-CC84-4244-AADB-77536611E278}"/>
          </ac:picMkLst>
        </pc:picChg>
        <pc:picChg chg="mod">
          <ac:chgData name="塩川 和也" userId="39f0702c-b30a-4f15-b4da-77fc4aed6640" providerId="ADAL" clId="{F19920BF-95FB-4F02-8A0D-440394A4758B}" dt="2021-08-19T05:57:15.080" v="949" actId="1076"/>
          <ac:picMkLst>
            <pc:docMk/>
            <pc:sldMk cId="1292928637" sldId="259"/>
            <ac:picMk id="76" creationId="{D7F0B970-2351-4EA7-8689-F0C5DAEF9E19}"/>
          </ac:picMkLst>
        </pc:picChg>
        <pc:picChg chg="mod topLvl">
          <ac:chgData name="塩川 和也" userId="39f0702c-b30a-4f15-b4da-77fc4aed6640" providerId="ADAL" clId="{F19920BF-95FB-4F02-8A0D-440394A4758B}" dt="2021-08-19T05:57:21.337" v="950" actId="1076"/>
          <ac:picMkLst>
            <pc:docMk/>
            <pc:sldMk cId="1292928637" sldId="259"/>
            <ac:picMk id="107" creationId="{C70F3686-D32D-43A4-88D3-0B47CAE07059}"/>
          </ac:picMkLst>
        </pc:picChg>
        <pc:picChg chg="mod topLvl">
          <ac:chgData name="塩川 和也" userId="39f0702c-b30a-4f15-b4da-77fc4aed6640" providerId="ADAL" clId="{F19920BF-95FB-4F02-8A0D-440394A4758B}" dt="2021-08-19T05:57:21.337" v="950" actId="1076"/>
          <ac:picMkLst>
            <pc:docMk/>
            <pc:sldMk cId="1292928637" sldId="259"/>
            <ac:picMk id="110" creationId="{DF3D72B6-793D-4E0B-B309-CC71844AC769}"/>
          </ac:picMkLst>
        </pc:picChg>
        <pc:picChg chg="mod topLvl">
          <ac:chgData name="塩川 和也" userId="39f0702c-b30a-4f15-b4da-77fc4aed6640" providerId="ADAL" clId="{F19920BF-95FB-4F02-8A0D-440394A4758B}" dt="2021-08-19T05:57:21.337" v="950" actId="1076"/>
          <ac:picMkLst>
            <pc:docMk/>
            <pc:sldMk cId="1292928637" sldId="259"/>
            <ac:picMk id="132" creationId="{1B43B7AD-61CA-421F-8AE3-858BC55C1A91}"/>
          </ac:picMkLst>
        </pc:picChg>
        <pc:picChg chg="mod topLvl">
          <ac:chgData name="塩川 和也" userId="39f0702c-b30a-4f15-b4da-77fc4aed6640" providerId="ADAL" clId="{F19920BF-95FB-4F02-8A0D-440394A4758B}" dt="2021-08-19T05:57:21.337" v="950" actId="1076"/>
          <ac:picMkLst>
            <pc:docMk/>
            <pc:sldMk cId="1292928637" sldId="259"/>
            <ac:picMk id="133" creationId="{3DF14C97-A02B-4A09-B38F-4CF6BF9CAF68}"/>
          </ac:picMkLst>
        </pc:picChg>
        <pc:picChg chg="mod">
          <ac:chgData name="塩川 和也" userId="39f0702c-b30a-4f15-b4da-77fc4aed6640" providerId="ADAL" clId="{F19920BF-95FB-4F02-8A0D-440394A4758B}" dt="2021-08-19T05:46:27.049" v="875" actId="165"/>
          <ac:picMkLst>
            <pc:docMk/>
            <pc:sldMk cId="1292928637" sldId="259"/>
            <ac:picMk id="147" creationId="{0B6DFCA8-932D-4C9B-ADD6-D0622B504E9E}"/>
          </ac:picMkLst>
        </pc:picChg>
        <pc:picChg chg="mod">
          <ac:chgData name="塩川 和也" userId="39f0702c-b30a-4f15-b4da-77fc4aed6640" providerId="ADAL" clId="{F19920BF-95FB-4F02-8A0D-440394A4758B}" dt="2021-08-19T05:46:27.049" v="875" actId="165"/>
          <ac:picMkLst>
            <pc:docMk/>
            <pc:sldMk cId="1292928637" sldId="259"/>
            <ac:picMk id="148" creationId="{A42E718C-AEB2-4C32-947E-698847C7779C}"/>
          </ac:picMkLst>
        </pc:picChg>
        <pc:picChg chg="mod">
          <ac:chgData name="塩川 和也" userId="39f0702c-b30a-4f15-b4da-77fc4aed6640" providerId="ADAL" clId="{F19920BF-95FB-4F02-8A0D-440394A4758B}" dt="2021-08-19T05:46:27.049" v="875" actId="165"/>
          <ac:picMkLst>
            <pc:docMk/>
            <pc:sldMk cId="1292928637" sldId="259"/>
            <ac:picMk id="149" creationId="{3F7BADC0-EBF4-4A25-88F3-8BAA54923A6A}"/>
          </ac:picMkLst>
        </pc:picChg>
        <pc:picChg chg="mod">
          <ac:chgData name="塩川 和也" userId="39f0702c-b30a-4f15-b4da-77fc4aed6640" providerId="ADAL" clId="{F19920BF-95FB-4F02-8A0D-440394A4758B}" dt="2021-08-19T05:46:27.049" v="875" actId="165"/>
          <ac:picMkLst>
            <pc:docMk/>
            <pc:sldMk cId="1292928637" sldId="259"/>
            <ac:picMk id="155" creationId="{2268BC03-376C-4C46-AE97-395B89234E33}"/>
          </ac:picMkLst>
        </pc:picChg>
        <pc:picChg chg="mod">
          <ac:chgData name="塩川 和也" userId="39f0702c-b30a-4f15-b4da-77fc4aed6640" providerId="ADAL" clId="{F19920BF-95FB-4F02-8A0D-440394A4758B}" dt="2021-08-19T05:46:27.049" v="875" actId="165"/>
          <ac:picMkLst>
            <pc:docMk/>
            <pc:sldMk cId="1292928637" sldId="259"/>
            <ac:picMk id="161" creationId="{0D5DB88B-9E67-4AA5-B7E4-A5DC1496DA71}"/>
          </ac:picMkLst>
        </pc:picChg>
        <pc:picChg chg="mod">
          <ac:chgData name="塩川 和也" userId="39f0702c-b30a-4f15-b4da-77fc4aed6640" providerId="ADAL" clId="{F19920BF-95FB-4F02-8A0D-440394A4758B}" dt="2021-08-19T05:46:27.049" v="875" actId="165"/>
          <ac:picMkLst>
            <pc:docMk/>
            <pc:sldMk cId="1292928637" sldId="259"/>
            <ac:picMk id="166" creationId="{67140595-1E72-4D60-A4BC-E3D49EC75796}"/>
          </ac:picMkLst>
        </pc:picChg>
        <pc:picChg chg="mod">
          <ac:chgData name="塩川 和也" userId="39f0702c-b30a-4f15-b4da-77fc4aed6640" providerId="ADAL" clId="{F19920BF-95FB-4F02-8A0D-440394A4758B}" dt="2021-08-19T05:46:27.049" v="875" actId="165"/>
          <ac:picMkLst>
            <pc:docMk/>
            <pc:sldMk cId="1292928637" sldId="259"/>
            <ac:picMk id="170" creationId="{D74701DB-B384-459B-9718-C512EC2A8430}"/>
          </ac:picMkLst>
        </pc:picChg>
        <pc:picChg chg="mod">
          <ac:chgData name="塩川 和也" userId="39f0702c-b30a-4f15-b4da-77fc4aed6640" providerId="ADAL" clId="{F19920BF-95FB-4F02-8A0D-440394A4758B}" dt="2021-08-19T05:46:27.049" v="875" actId="165"/>
          <ac:picMkLst>
            <pc:docMk/>
            <pc:sldMk cId="1292928637" sldId="259"/>
            <ac:picMk id="172" creationId="{86C238D7-B627-49DE-8075-4EB010D8633B}"/>
          </ac:picMkLst>
        </pc:picChg>
        <pc:picChg chg="mod">
          <ac:chgData name="塩川 和也" userId="39f0702c-b30a-4f15-b4da-77fc4aed6640" providerId="ADAL" clId="{F19920BF-95FB-4F02-8A0D-440394A4758B}" dt="2021-08-19T05:46:27.049" v="875" actId="165"/>
          <ac:picMkLst>
            <pc:docMk/>
            <pc:sldMk cId="1292928637" sldId="259"/>
            <ac:picMk id="181" creationId="{C526459C-A649-421F-97BA-5EA8074DBA1B}"/>
          </ac:picMkLst>
        </pc:picChg>
        <pc:cxnChg chg="mod topLvl">
          <ac:chgData name="塩川 和也" userId="39f0702c-b30a-4f15-b4da-77fc4aed6640" providerId="ADAL" clId="{F19920BF-95FB-4F02-8A0D-440394A4758B}" dt="2021-08-19T05:57:15.080" v="949" actId="1076"/>
          <ac:cxnSpMkLst>
            <pc:docMk/>
            <pc:sldMk cId="1292928637" sldId="259"/>
            <ac:cxnSpMk id="40" creationId="{1B6834BE-4CFD-4A48-983A-7E5AAE900039}"/>
          </ac:cxnSpMkLst>
        </pc:cxnChg>
        <pc:cxnChg chg="mod topLvl">
          <ac:chgData name="塩川 和也" userId="39f0702c-b30a-4f15-b4da-77fc4aed6640" providerId="ADAL" clId="{F19920BF-95FB-4F02-8A0D-440394A4758B}" dt="2021-08-19T05:57:15.080" v="949" actId="1076"/>
          <ac:cxnSpMkLst>
            <pc:docMk/>
            <pc:sldMk cId="1292928637" sldId="259"/>
            <ac:cxnSpMk id="41" creationId="{6767A1BC-5811-493B-9F9B-585A7A6670C6}"/>
          </ac:cxnSpMkLst>
        </pc:cxnChg>
        <pc:cxnChg chg="mod topLvl">
          <ac:chgData name="塩川 和也" userId="39f0702c-b30a-4f15-b4da-77fc4aed6640" providerId="ADAL" clId="{F19920BF-95FB-4F02-8A0D-440394A4758B}" dt="2021-08-19T05:57:15.080" v="949" actId="1076"/>
          <ac:cxnSpMkLst>
            <pc:docMk/>
            <pc:sldMk cId="1292928637" sldId="259"/>
            <ac:cxnSpMk id="55" creationId="{A940E20D-316D-4961-8687-9541DEBBD9FB}"/>
          </ac:cxnSpMkLst>
        </pc:cxnChg>
        <pc:cxnChg chg="mod topLvl">
          <ac:chgData name="塩川 和也" userId="39f0702c-b30a-4f15-b4da-77fc4aed6640" providerId="ADAL" clId="{F19920BF-95FB-4F02-8A0D-440394A4758B}" dt="2021-08-19T05:57:15.080" v="949" actId="1076"/>
          <ac:cxnSpMkLst>
            <pc:docMk/>
            <pc:sldMk cId="1292928637" sldId="259"/>
            <ac:cxnSpMk id="58" creationId="{E236B9F4-839B-44EE-88DF-92F86ED17508}"/>
          </ac:cxnSpMkLst>
        </pc:cxnChg>
        <pc:cxnChg chg="mod">
          <ac:chgData name="塩川 和也" userId="39f0702c-b30a-4f15-b4da-77fc4aed6640" providerId="ADAL" clId="{F19920BF-95FB-4F02-8A0D-440394A4758B}" dt="2021-08-19T05:46:27.049" v="875" actId="165"/>
          <ac:cxnSpMkLst>
            <pc:docMk/>
            <pc:sldMk cId="1292928637" sldId="259"/>
            <ac:cxnSpMk id="152" creationId="{ABDD0293-A210-4FD4-A0D6-E69AAF54E202}"/>
          </ac:cxnSpMkLst>
        </pc:cxnChg>
        <pc:cxnChg chg="mod">
          <ac:chgData name="塩川 和也" userId="39f0702c-b30a-4f15-b4da-77fc4aed6640" providerId="ADAL" clId="{F19920BF-95FB-4F02-8A0D-440394A4758B}" dt="2021-08-19T05:46:27.049" v="875" actId="165"/>
          <ac:cxnSpMkLst>
            <pc:docMk/>
            <pc:sldMk cId="1292928637" sldId="259"/>
            <ac:cxnSpMk id="169" creationId="{8AF7A76E-6DF0-4373-B5A4-7C71E4A2036C}"/>
          </ac:cxnSpMkLst>
        </pc:cxnChg>
      </pc:sldChg>
      <pc:sldChg chg="modSp mod">
        <pc:chgData name="塩川 和也" userId="39f0702c-b30a-4f15-b4da-77fc4aed6640" providerId="ADAL" clId="{F19920BF-95FB-4F02-8A0D-440394A4758B}" dt="2021-08-19T05:50:41.672" v="902" actId="313"/>
        <pc:sldMkLst>
          <pc:docMk/>
          <pc:sldMk cId="878387525" sldId="263"/>
        </pc:sldMkLst>
        <pc:spChg chg="mod">
          <ac:chgData name="塩川 和也" userId="39f0702c-b30a-4f15-b4da-77fc4aed6640" providerId="ADAL" clId="{F19920BF-95FB-4F02-8A0D-440394A4758B}" dt="2021-08-19T05:50:25.676" v="894" actId="313"/>
          <ac:spMkLst>
            <pc:docMk/>
            <pc:sldMk cId="878387525" sldId="263"/>
            <ac:spMk id="147" creationId="{6035D826-3DC9-4983-8AC2-4A9DB7BCC270}"/>
          </ac:spMkLst>
        </pc:spChg>
        <pc:spChg chg="mod">
          <ac:chgData name="塩川 和也" userId="39f0702c-b30a-4f15-b4da-77fc4aed6640" providerId="ADAL" clId="{F19920BF-95FB-4F02-8A0D-440394A4758B}" dt="2021-08-19T05:50:26.086" v="895" actId="313"/>
          <ac:spMkLst>
            <pc:docMk/>
            <pc:sldMk cId="878387525" sldId="263"/>
            <ac:spMk id="148" creationId="{792E106A-52C1-4EF6-94E1-7F5F2B90C744}"/>
          </ac:spMkLst>
        </pc:spChg>
        <pc:spChg chg="mod">
          <ac:chgData name="塩川 和也" userId="39f0702c-b30a-4f15-b4da-77fc4aed6640" providerId="ADAL" clId="{F19920BF-95FB-4F02-8A0D-440394A4758B}" dt="2021-08-19T05:50:26.721" v="896" actId="313"/>
          <ac:spMkLst>
            <pc:docMk/>
            <pc:sldMk cId="878387525" sldId="263"/>
            <ac:spMk id="149" creationId="{A88BC377-5253-4219-9EA9-03172FDDB2CE}"/>
          </ac:spMkLst>
        </pc:spChg>
        <pc:spChg chg="mod">
          <ac:chgData name="塩川 和也" userId="39f0702c-b30a-4f15-b4da-77fc4aed6640" providerId="ADAL" clId="{F19920BF-95FB-4F02-8A0D-440394A4758B}" dt="2021-08-19T05:50:36.322" v="898" actId="313"/>
          <ac:spMkLst>
            <pc:docMk/>
            <pc:sldMk cId="878387525" sldId="263"/>
            <ac:spMk id="153" creationId="{DD78589D-7F42-4978-85CC-78DA2A6706B8}"/>
          </ac:spMkLst>
        </pc:spChg>
        <pc:spChg chg="mod">
          <ac:chgData name="塩川 和也" userId="39f0702c-b30a-4f15-b4da-77fc4aed6640" providerId="ADAL" clId="{F19920BF-95FB-4F02-8A0D-440394A4758B}" dt="2021-08-19T05:50:37.196" v="899" actId="313"/>
          <ac:spMkLst>
            <pc:docMk/>
            <pc:sldMk cId="878387525" sldId="263"/>
            <ac:spMk id="190" creationId="{84CE264D-AA48-47FE-A482-A10771B30EAE}"/>
          </ac:spMkLst>
        </pc:spChg>
        <pc:spChg chg="mod">
          <ac:chgData name="塩川 和也" userId="39f0702c-b30a-4f15-b4da-77fc4aed6640" providerId="ADAL" clId="{F19920BF-95FB-4F02-8A0D-440394A4758B}" dt="2021-08-19T05:50:38.469" v="900" actId="313"/>
          <ac:spMkLst>
            <pc:docMk/>
            <pc:sldMk cId="878387525" sldId="263"/>
            <ac:spMk id="191" creationId="{692E0A8A-BCD4-40B0-8232-9DE422C35488}"/>
          </ac:spMkLst>
        </pc:spChg>
        <pc:spChg chg="mod">
          <ac:chgData name="塩川 和也" userId="39f0702c-b30a-4f15-b4da-77fc4aed6640" providerId="ADAL" clId="{F19920BF-95FB-4F02-8A0D-440394A4758B}" dt="2021-08-19T05:50:41.672" v="902" actId="313"/>
          <ac:spMkLst>
            <pc:docMk/>
            <pc:sldMk cId="878387525" sldId="263"/>
            <ac:spMk id="199" creationId="{148509F2-ECC7-4F2A-8038-78B026DDE55C}"/>
          </ac:spMkLst>
        </pc:spChg>
      </pc:sldChg>
      <pc:sldChg chg="addSp delSp modSp mod">
        <pc:chgData name="塩川 和也" userId="39f0702c-b30a-4f15-b4da-77fc4aed6640" providerId="ADAL" clId="{F19920BF-95FB-4F02-8A0D-440394A4758B}" dt="2021-08-19T06:17:04.744" v="1173" actId="164"/>
        <pc:sldMkLst>
          <pc:docMk/>
          <pc:sldMk cId="2883774717" sldId="264"/>
        </pc:sldMkLst>
        <pc:spChg chg="mod">
          <ac:chgData name="塩川 和也" userId="39f0702c-b30a-4f15-b4da-77fc4aed6640" providerId="ADAL" clId="{F19920BF-95FB-4F02-8A0D-440394A4758B}" dt="2021-08-19T06:15:37.974" v="1159" actId="164"/>
          <ac:spMkLst>
            <pc:docMk/>
            <pc:sldMk cId="2883774717" sldId="264"/>
            <ac:spMk id="4" creationId="{37B4A5D7-5CFE-4DB5-A817-28106F43DA38}"/>
          </ac:spMkLst>
        </pc:spChg>
        <pc:spChg chg="mod">
          <ac:chgData name="塩川 和也" userId="39f0702c-b30a-4f15-b4da-77fc4aed6640" providerId="ADAL" clId="{F19920BF-95FB-4F02-8A0D-440394A4758B}" dt="2021-08-19T06:15:37.974" v="1159" actId="164"/>
          <ac:spMkLst>
            <pc:docMk/>
            <pc:sldMk cId="2883774717" sldId="264"/>
            <ac:spMk id="5" creationId="{A488E5EE-E047-435F-BAE6-8980532FAAA5}"/>
          </ac:spMkLst>
        </pc:spChg>
        <pc:spChg chg="mod">
          <ac:chgData name="塩川 和也" userId="39f0702c-b30a-4f15-b4da-77fc4aed6640" providerId="ADAL" clId="{F19920BF-95FB-4F02-8A0D-440394A4758B}" dt="2021-08-19T06:15:37.974" v="1159" actId="164"/>
          <ac:spMkLst>
            <pc:docMk/>
            <pc:sldMk cId="2883774717" sldId="264"/>
            <ac:spMk id="13" creationId="{9A0A6304-46D7-4D0E-8503-0E11D3A80B00}"/>
          </ac:spMkLst>
        </pc:spChg>
        <pc:spChg chg="mod topLvl">
          <ac:chgData name="塩川 和也" userId="39f0702c-b30a-4f15-b4da-77fc4aed6640" providerId="ADAL" clId="{F19920BF-95FB-4F02-8A0D-440394A4758B}" dt="2021-08-19T06:16:25.505" v="1166" actId="164"/>
          <ac:spMkLst>
            <pc:docMk/>
            <pc:sldMk cId="2883774717" sldId="264"/>
            <ac:spMk id="50" creationId="{57747AE3-3EF0-40AD-BCEC-B4B7A478B813}"/>
          </ac:spMkLst>
        </pc:spChg>
        <pc:spChg chg="mod topLvl">
          <ac:chgData name="塩川 和也" userId="39f0702c-b30a-4f15-b4da-77fc4aed6640" providerId="ADAL" clId="{F19920BF-95FB-4F02-8A0D-440394A4758B}" dt="2021-08-19T06:16:25.505" v="1166" actId="164"/>
          <ac:spMkLst>
            <pc:docMk/>
            <pc:sldMk cId="2883774717" sldId="264"/>
            <ac:spMk id="52" creationId="{DF711060-5F80-4A81-939B-B45AC27B950D}"/>
          </ac:spMkLst>
        </pc:spChg>
        <pc:spChg chg="mod topLvl">
          <ac:chgData name="塩川 和也" userId="39f0702c-b30a-4f15-b4da-77fc4aed6640" providerId="ADAL" clId="{F19920BF-95FB-4F02-8A0D-440394A4758B}" dt="2021-08-19T06:16:25.505" v="1166" actId="164"/>
          <ac:spMkLst>
            <pc:docMk/>
            <pc:sldMk cId="2883774717" sldId="264"/>
            <ac:spMk id="58" creationId="{C7A5A886-8848-47E0-8C24-8E71C372EB3A}"/>
          </ac:spMkLst>
        </pc:spChg>
        <pc:spChg chg="mod">
          <ac:chgData name="塩川 和也" userId="39f0702c-b30a-4f15-b4da-77fc4aed6640" providerId="ADAL" clId="{F19920BF-95FB-4F02-8A0D-440394A4758B}" dt="2021-08-19T06:15:56.474" v="1162" actId="165"/>
          <ac:spMkLst>
            <pc:docMk/>
            <pc:sldMk cId="2883774717" sldId="264"/>
            <ac:spMk id="73" creationId="{BA0A0BC6-4E78-4499-A590-57DD980FD655}"/>
          </ac:spMkLst>
        </pc:spChg>
        <pc:spChg chg="mod">
          <ac:chgData name="塩川 和也" userId="39f0702c-b30a-4f15-b4da-77fc4aed6640" providerId="ADAL" clId="{F19920BF-95FB-4F02-8A0D-440394A4758B}" dt="2021-08-19T06:15:56.474" v="1162" actId="165"/>
          <ac:spMkLst>
            <pc:docMk/>
            <pc:sldMk cId="2883774717" sldId="264"/>
            <ac:spMk id="74" creationId="{0DADE51D-BC45-47C9-8BBE-AAC915B614F1}"/>
          </ac:spMkLst>
        </pc:spChg>
        <pc:spChg chg="mod">
          <ac:chgData name="塩川 和也" userId="39f0702c-b30a-4f15-b4da-77fc4aed6640" providerId="ADAL" clId="{F19920BF-95FB-4F02-8A0D-440394A4758B}" dt="2021-08-19T06:15:56.474" v="1162" actId="165"/>
          <ac:spMkLst>
            <pc:docMk/>
            <pc:sldMk cId="2883774717" sldId="264"/>
            <ac:spMk id="76" creationId="{F111C8CC-819A-4630-9B18-60114927FCB4}"/>
          </ac:spMkLst>
        </pc:spChg>
        <pc:spChg chg="mod">
          <ac:chgData name="塩川 和也" userId="39f0702c-b30a-4f15-b4da-77fc4aed6640" providerId="ADAL" clId="{F19920BF-95FB-4F02-8A0D-440394A4758B}" dt="2021-08-19T06:15:56.474" v="1162" actId="165"/>
          <ac:spMkLst>
            <pc:docMk/>
            <pc:sldMk cId="2883774717" sldId="264"/>
            <ac:spMk id="77" creationId="{630A0597-65B1-41F8-B9A0-092BABF285C8}"/>
          </ac:spMkLst>
        </pc:spChg>
        <pc:spChg chg="mod">
          <ac:chgData name="塩川 和也" userId="39f0702c-b30a-4f15-b4da-77fc4aed6640" providerId="ADAL" clId="{F19920BF-95FB-4F02-8A0D-440394A4758B}" dt="2021-08-19T06:15:56.474" v="1162" actId="165"/>
          <ac:spMkLst>
            <pc:docMk/>
            <pc:sldMk cId="2883774717" sldId="264"/>
            <ac:spMk id="78" creationId="{16E2422B-6E9D-4660-A34C-F7B0EC891002}"/>
          </ac:spMkLst>
        </pc:spChg>
        <pc:spChg chg="mod">
          <ac:chgData name="塩川 和也" userId="39f0702c-b30a-4f15-b4da-77fc4aed6640" providerId="ADAL" clId="{F19920BF-95FB-4F02-8A0D-440394A4758B}" dt="2021-08-19T06:15:56.474" v="1162" actId="165"/>
          <ac:spMkLst>
            <pc:docMk/>
            <pc:sldMk cId="2883774717" sldId="264"/>
            <ac:spMk id="79" creationId="{BE1895E2-0944-4A08-AA84-7234E9F7E42B}"/>
          </ac:spMkLst>
        </pc:spChg>
        <pc:spChg chg="mod">
          <ac:chgData name="塩川 和也" userId="39f0702c-b30a-4f15-b4da-77fc4aed6640" providerId="ADAL" clId="{F19920BF-95FB-4F02-8A0D-440394A4758B}" dt="2021-08-19T06:15:56.474" v="1162" actId="165"/>
          <ac:spMkLst>
            <pc:docMk/>
            <pc:sldMk cId="2883774717" sldId="264"/>
            <ac:spMk id="81" creationId="{803ECAE6-258E-4A50-A925-F5A69941A23B}"/>
          </ac:spMkLst>
        </pc:spChg>
        <pc:spChg chg="mod">
          <ac:chgData name="塩川 和也" userId="39f0702c-b30a-4f15-b4da-77fc4aed6640" providerId="ADAL" clId="{F19920BF-95FB-4F02-8A0D-440394A4758B}" dt="2021-08-19T06:15:56.474" v="1162" actId="165"/>
          <ac:spMkLst>
            <pc:docMk/>
            <pc:sldMk cId="2883774717" sldId="264"/>
            <ac:spMk id="82" creationId="{0C799F5B-B99C-4B8F-A4B6-5A83898AAFD7}"/>
          </ac:spMkLst>
        </pc:spChg>
        <pc:spChg chg="mod topLvl">
          <ac:chgData name="塩川 和也" userId="39f0702c-b30a-4f15-b4da-77fc4aed6640" providerId="ADAL" clId="{F19920BF-95FB-4F02-8A0D-440394A4758B}" dt="2021-08-19T06:17:04.744" v="1173" actId="164"/>
          <ac:spMkLst>
            <pc:docMk/>
            <pc:sldMk cId="2883774717" sldId="264"/>
            <ac:spMk id="98" creationId="{3F596324-401F-476D-A62F-8799D4639768}"/>
          </ac:spMkLst>
        </pc:spChg>
        <pc:spChg chg="mod topLvl">
          <ac:chgData name="塩川 和也" userId="39f0702c-b30a-4f15-b4da-77fc4aed6640" providerId="ADAL" clId="{F19920BF-95FB-4F02-8A0D-440394A4758B}" dt="2021-08-19T06:17:04.744" v="1173" actId="164"/>
          <ac:spMkLst>
            <pc:docMk/>
            <pc:sldMk cId="2883774717" sldId="264"/>
            <ac:spMk id="99" creationId="{3E107DF0-8567-4EE0-9996-9034C4F6C7D8}"/>
          </ac:spMkLst>
        </pc:spChg>
        <pc:spChg chg="mod topLvl">
          <ac:chgData name="塩川 和也" userId="39f0702c-b30a-4f15-b4da-77fc4aed6640" providerId="ADAL" clId="{F19920BF-95FB-4F02-8A0D-440394A4758B}" dt="2021-08-19T06:17:04.744" v="1173" actId="164"/>
          <ac:spMkLst>
            <pc:docMk/>
            <pc:sldMk cId="2883774717" sldId="264"/>
            <ac:spMk id="107" creationId="{FAB7569E-4A5E-49B0-B0D1-570B4EB3D42F}"/>
          </ac:spMkLst>
        </pc:spChg>
        <pc:spChg chg="mod">
          <ac:chgData name="塩川 和也" userId="39f0702c-b30a-4f15-b4da-77fc4aed6640" providerId="ADAL" clId="{F19920BF-95FB-4F02-8A0D-440394A4758B}" dt="2021-08-19T06:16:36.012" v="1167" actId="165"/>
          <ac:spMkLst>
            <pc:docMk/>
            <pc:sldMk cId="2883774717" sldId="264"/>
            <ac:spMk id="127" creationId="{F5BF8AA0-22B6-4BCD-9A5B-3C3EEF197C5E}"/>
          </ac:spMkLst>
        </pc:spChg>
        <pc:spChg chg="mod">
          <ac:chgData name="塩川 和也" userId="39f0702c-b30a-4f15-b4da-77fc4aed6640" providerId="ADAL" clId="{F19920BF-95FB-4F02-8A0D-440394A4758B}" dt="2021-08-19T06:16:36.012" v="1167" actId="165"/>
          <ac:spMkLst>
            <pc:docMk/>
            <pc:sldMk cId="2883774717" sldId="264"/>
            <ac:spMk id="128" creationId="{6ECFCAEA-2CF3-4D57-BE8A-2EFBA6B68671}"/>
          </ac:spMkLst>
        </pc:spChg>
        <pc:spChg chg="mod">
          <ac:chgData name="塩川 和也" userId="39f0702c-b30a-4f15-b4da-77fc4aed6640" providerId="ADAL" clId="{F19920BF-95FB-4F02-8A0D-440394A4758B}" dt="2021-08-19T06:16:36.012" v="1167" actId="165"/>
          <ac:spMkLst>
            <pc:docMk/>
            <pc:sldMk cId="2883774717" sldId="264"/>
            <ac:spMk id="130" creationId="{7A2422B3-AA72-4549-9E2C-8E23C72EFD26}"/>
          </ac:spMkLst>
        </pc:spChg>
        <pc:spChg chg="mod">
          <ac:chgData name="塩川 和也" userId="39f0702c-b30a-4f15-b4da-77fc4aed6640" providerId="ADAL" clId="{F19920BF-95FB-4F02-8A0D-440394A4758B}" dt="2021-08-19T06:16:36.012" v="1167" actId="165"/>
          <ac:spMkLst>
            <pc:docMk/>
            <pc:sldMk cId="2883774717" sldId="264"/>
            <ac:spMk id="131" creationId="{EF4A831D-EBE9-4D93-8D3F-2637044E1A91}"/>
          </ac:spMkLst>
        </pc:spChg>
        <pc:spChg chg="mod">
          <ac:chgData name="塩川 和也" userId="39f0702c-b30a-4f15-b4da-77fc4aed6640" providerId="ADAL" clId="{F19920BF-95FB-4F02-8A0D-440394A4758B}" dt="2021-08-19T06:16:36.012" v="1167" actId="165"/>
          <ac:spMkLst>
            <pc:docMk/>
            <pc:sldMk cId="2883774717" sldId="264"/>
            <ac:spMk id="132" creationId="{2A086615-4EF0-4A9D-9855-EDEB7C5CC5A3}"/>
          </ac:spMkLst>
        </pc:spChg>
        <pc:spChg chg="mod">
          <ac:chgData name="塩川 和也" userId="39f0702c-b30a-4f15-b4da-77fc4aed6640" providerId="ADAL" clId="{F19920BF-95FB-4F02-8A0D-440394A4758B}" dt="2021-08-19T06:16:36.012" v="1167" actId="165"/>
          <ac:spMkLst>
            <pc:docMk/>
            <pc:sldMk cId="2883774717" sldId="264"/>
            <ac:spMk id="133" creationId="{6891169D-E510-4719-9072-02667E040D1D}"/>
          </ac:spMkLst>
        </pc:spChg>
        <pc:spChg chg="mod">
          <ac:chgData name="塩川 和也" userId="39f0702c-b30a-4f15-b4da-77fc4aed6640" providerId="ADAL" clId="{F19920BF-95FB-4F02-8A0D-440394A4758B}" dt="2021-08-19T06:16:36.012" v="1167" actId="165"/>
          <ac:spMkLst>
            <pc:docMk/>
            <pc:sldMk cId="2883774717" sldId="264"/>
            <ac:spMk id="135" creationId="{89994B79-3FED-4E7A-AF2C-A0D2B5B93374}"/>
          </ac:spMkLst>
        </pc:spChg>
        <pc:spChg chg="mod">
          <ac:chgData name="塩川 和也" userId="39f0702c-b30a-4f15-b4da-77fc4aed6640" providerId="ADAL" clId="{F19920BF-95FB-4F02-8A0D-440394A4758B}" dt="2021-08-19T06:16:36.012" v="1167" actId="165"/>
          <ac:spMkLst>
            <pc:docMk/>
            <pc:sldMk cId="2883774717" sldId="264"/>
            <ac:spMk id="136" creationId="{E6BA4F78-4A80-4BE7-B477-69FAA1F9D564}"/>
          </ac:spMkLst>
        </pc:spChg>
        <pc:spChg chg="mod">
          <ac:chgData name="塩川 和也" userId="39f0702c-b30a-4f15-b4da-77fc4aed6640" providerId="ADAL" clId="{F19920BF-95FB-4F02-8A0D-440394A4758B}" dt="2021-08-19T06:15:37.974" v="1159" actId="164"/>
          <ac:spMkLst>
            <pc:docMk/>
            <pc:sldMk cId="2883774717" sldId="264"/>
            <ac:spMk id="137" creationId="{23EFDDB2-1941-407E-ABDE-BC324ADD0F51}"/>
          </ac:spMkLst>
        </pc:spChg>
        <pc:spChg chg="add mod">
          <ac:chgData name="塩川 和也" userId="39f0702c-b30a-4f15-b4da-77fc4aed6640" providerId="ADAL" clId="{F19920BF-95FB-4F02-8A0D-440394A4758B}" dt="2021-08-19T06:15:37.974" v="1159" actId="164"/>
          <ac:spMkLst>
            <pc:docMk/>
            <pc:sldMk cId="2883774717" sldId="264"/>
            <ac:spMk id="139" creationId="{169E5E99-95A1-4E56-8524-043935ABAB28}"/>
          </ac:spMkLst>
        </pc:spChg>
        <pc:spChg chg="mod">
          <ac:chgData name="塩川 和也" userId="39f0702c-b30a-4f15-b4da-77fc4aed6640" providerId="ADAL" clId="{F19920BF-95FB-4F02-8A0D-440394A4758B}" dt="2021-08-19T06:15:37.974" v="1159" actId="164"/>
          <ac:spMkLst>
            <pc:docMk/>
            <pc:sldMk cId="2883774717" sldId="264"/>
            <ac:spMk id="147" creationId="{6035D826-3DC9-4983-8AC2-4A9DB7BCC270}"/>
          </ac:spMkLst>
        </pc:spChg>
        <pc:spChg chg="mod topLvl">
          <ac:chgData name="塩川 和也" userId="39f0702c-b30a-4f15-b4da-77fc4aed6640" providerId="ADAL" clId="{F19920BF-95FB-4F02-8A0D-440394A4758B}" dt="2021-08-19T06:16:25.505" v="1166" actId="164"/>
          <ac:spMkLst>
            <pc:docMk/>
            <pc:sldMk cId="2883774717" sldId="264"/>
            <ac:spMk id="148" creationId="{792E106A-52C1-4EF6-94E1-7F5F2B90C744}"/>
          </ac:spMkLst>
        </pc:spChg>
        <pc:spChg chg="mod topLvl">
          <ac:chgData name="塩川 和也" userId="39f0702c-b30a-4f15-b4da-77fc4aed6640" providerId="ADAL" clId="{F19920BF-95FB-4F02-8A0D-440394A4758B}" dt="2021-08-19T06:17:04.744" v="1173" actId="164"/>
          <ac:spMkLst>
            <pc:docMk/>
            <pc:sldMk cId="2883774717" sldId="264"/>
            <ac:spMk id="149" creationId="{A88BC377-5253-4219-9EA9-03172FDDB2CE}"/>
          </ac:spMkLst>
        </pc:spChg>
        <pc:spChg chg="mod">
          <ac:chgData name="塩川 和也" userId="39f0702c-b30a-4f15-b4da-77fc4aed6640" providerId="ADAL" clId="{F19920BF-95FB-4F02-8A0D-440394A4758B}" dt="2021-08-19T05:51:46.890" v="907"/>
          <ac:spMkLst>
            <pc:docMk/>
            <pc:sldMk cId="2883774717" sldId="264"/>
            <ac:spMk id="150" creationId="{2F7EAEDD-FA91-48E5-A42C-3326CC905F93}"/>
          </ac:spMkLst>
        </pc:spChg>
        <pc:spChg chg="mod">
          <ac:chgData name="塩川 和也" userId="39f0702c-b30a-4f15-b4da-77fc4aed6640" providerId="ADAL" clId="{F19920BF-95FB-4F02-8A0D-440394A4758B}" dt="2021-08-19T05:51:46.890" v="907"/>
          <ac:spMkLst>
            <pc:docMk/>
            <pc:sldMk cId="2883774717" sldId="264"/>
            <ac:spMk id="190" creationId="{84CE264D-AA48-47FE-A482-A10771B30EAE}"/>
          </ac:spMkLst>
        </pc:spChg>
        <pc:spChg chg="mod topLvl">
          <ac:chgData name="塩川 和也" userId="39f0702c-b30a-4f15-b4da-77fc4aed6640" providerId="ADAL" clId="{F19920BF-95FB-4F02-8A0D-440394A4758B}" dt="2021-08-19T06:15:37.974" v="1159" actId="164"/>
          <ac:spMkLst>
            <pc:docMk/>
            <pc:sldMk cId="2883774717" sldId="264"/>
            <ac:spMk id="192" creationId="{B70239CA-41A2-42CE-AA04-E5809C30CEFE}"/>
          </ac:spMkLst>
        </pc:spChg>
        <pc:spChg chg="del topLvl">
          <ac:chgData name="塩川 和也" userId="39f0702c-b30a-4f15-b4da-77fc4aed6640" providerId="ADAL" clId="{F19920BF-95FB-4F02-8A0D-440394A4758B}" dt="2021-08-19T06:06:05.349" v="1048" actId="478"/>
          <ac:spMkLst>
            <pc:docMk/>
            <pc:sldMk cId="2883774717" sldId="264"/>
            <ac:spMk id="193" creationId="{8C608FEA-C8B3-49DA-82B2-F403ED261ED9}"/>
          </ac:spMkLst>
        </pc:spChg>
        <pc:spChg chg="del mod">
          <ac:chgData name="塩川 和也" userId="39f0702c-b30a-4f15-b4da-77fc4aed6640" providerId="ADAL" clId="{F19920BF-95FB-4F02-8A0D-440394A4758B}" dt="2021-08-19T06:06:03.720" v="1047" actId="478"/>
          <ac:spMkLst>
            <pc:docMk/>
            <pc:sldMk cId="2883774717" sldId="264"/>
            <ac:spMk id="194" creationId="{0E7BE2C6-3614-4A38-A7FB-4EA0C47A7431}"/>
          </ac:spMkLst>
        </pc:spChg>
        <pc:spChg chg="mod">
          <ac:chgData name="塩川 和也" userId="39f0702c-b30a-4f15-b4da-77fc4aed6640" providerId="ADAL" clId="{F19920BF-95FB-4F02-8A0D-440394A4758B}" dt="2021-08-19T06:15:37.974" v="1159" actId="164"/>
          <ac:spMkLst>
            <pc:docMk/>
            <pc:sldMk cId="2883774717" sldId="264"/>
            <ac:spMk id="197" creationId="{12AA1FE1-9675-46D3-A291-0F33AE57FF74}"/>
          </ac:spMkLst>
        </pc:spChg>
        <pc:spChg chg="mod">
          <ac:chgData name="塩川 和也" userId="39f0702c-b30a-4f15-b4da-77fc4aed6640" providerId="ADAL" clId="{F19920BF-95FB-4F02-8A0D-440394A4758B}" dt="2021-08-19T06:15:37.974" v="1159" actId="164"/>
          <ac:spMkLst>
            <pc:docMk/>
            <pc:sldMk cId="2883774717" sldId="264"/>
            <ac:spMk id="198" creationId="{3147F2F1-8BB7-46D8-9BAB-791D92E79EFC}"/>
          </ac:spMkLst>
        </pc:spChg>
        <pc:spChg chg="mod">
          <ac:chgData name="塩川 和也" userId="39f0702c-b30a-4f15-b4da-77fc4aed6640" providerId="ADAL" clId="{F19920BF-95FB-4F02-8A0D-440394A4758B}" dt="2021-08-19T06:15:37.974" v="1159" actId="164"/>
          <ac:spMkLst>
            <pc:docMk/>
            <pc:sldMk cId="2883774717" sldId="264"/>
            <ac:spMk id="199" creationId="{06780AF0-C582-449F-A5D2-4F59BD8E7E47}"/>
          </ac:spMkLst>
        </pc:spChg>
        <pc:spChg chg="mod topLvl">
          <ac:chgData name="塩川 和也" userId="39f0702c-b30a-4f15-b4da-77fc4aed6640" providerId="ADAL" clId="{F19920BF-95FB-4F02-8A0D-440394A4758B}" dt="2021-08-19T06:16:25.505" v="1166" actId="164"/>
          <ac:spMkLst>
            <pc:docMk/>
            <pc:sldMk cId="2883774717" sldId="264"/>
            <ac:spMk id="212" creationId="{E5469086-46B7-4DD3-812E-0E3D46D858F0}"/>
          </ac:spMkLst>
        </pc:spChg>
        <pc:spChg chg="del">
          <ac:chgData name="塩川 和也" userId="39f0702c-b30a-4f15-b4da-77fc4aed6640" providerId="ADAL" clId="{F19920BF-95FB-4F02-8A0D-440394A4758B}" dt="2021-08-19T06:15:47.957" v="1161" actId="478"/>
          <ac:spMkLst>
            <pc:docMk/>
            <pc:sldMk cId="2883774717" sldId="264"/>
            <ac:spMk id="214" creationId="{EF65BACA-EB36-4734-8F43-E98DA091578B}"/>
          </ac:spMkLst>
        </pc:spChg>
        <pc:spChg chg="del">
          <ac:chgData name="塩川 和也" userId="39f0702c-b30a-4f15-b4da-77fc4aed6640" providerId="ADAL" clId="{F19920BF-95FB-4F02-8A0D-440394A4758B}" dt="2021-08-19T06:15:44.726" v="1160" actId="478"/>
          <ac:spMkLst>
            <pc:docMk/>
            <pc:sldMk cId="2883774717" sldId="264"/>
            <ac:spMk id="215" creationId="{17F28D32-CF03-4EA2-B14E-4FF883780518}"/>
          </ac:spMkLst>
        </pc:spChg>
        <pc:spChg chg="mod topLvl">
          <ac:chgData name="塩川 和也" userId="39f0702c-b30a-4f15-b4da-77fc4aed6640" providerId="ADAL" clId="{F19920BF-95FB-4F02-8A0D-440394A4758B}" dt="2021-08-19T06:16:25.505" v="1166" actId="164"/>
          <ac:spMkLst>
            <pc:docMk/>
            <pc:sldMk cId="2883774717" sldId="264"/>
            <ac:spMk id="223" creationId="{EC78ECCF-D66E-4447-B6C4-8911C5C64E65}"/>
          </ac:spMkLst>
        </pc:spChg>
        <pc:spChg chg="mod topLvl">
          <ac:chgData name="塩川 和也" userId="39f0702c-b30a-4f15-b4da-77fc4aed6640" providerId="ADAL" clId="{F19920BF-95FB-4F02-8A0D-440394A4758B}" dt="2021-08-19T06:16:25.505" v="1166" actId="164"/>
          <ac:spMkLst>
            <pc:docMk/>
            <pc:sldMk cId="2883774717" sldId="264"/>
            <ac:spMk id="224" creationId="{DEC33DF6-239F-4A1D-9D00-29F463BE4789}"/>
          </ac:spMkLst>
        </pc:spChg>
        <pc:spChg chg="mod topLvl">
          <ac:chgData name="塩川 和也" userId="39f0702c-b30a-4f15-b4da-77fc4aed6640" providerId="ADAL" clId="{F19920BF-95FB-4F02-8A0D-440394A4758B}" dt="2021-08-19T06:16:25.505" v="1166" actId="164"/>
          <ac:spMkLst>
            <pc:docMk/>
            <pc:sldMk cId="2883774717" sldId="264"/>
            <ac:spMk id="225" creationId="{9F0AE156-91CE-42E4-8BDA-6A29D267E2BB}"/>
          </ac:spMkLst>
        </pc:spChg>
        <pc:spChg chg="mod topLvl">
          <ac:chgData name="塩川 和也" userId="39f0702c-b30a-4f15-b4da-77fc4aed6640" providerId="ADAL" clId="{F19920BF-95FB-4F02-8A0D-440394A4758B}" dt="2021-08-19T06:17:04.744" v="1173" actId="164"/>
          <ac:spMkLst>
            <pc:docMk/>
            <pc:sldMk cId="2883774717" sldId="264"/>
            <ac:spMk id="234" creationId="{24B19CBA-F0D2-42AF-8FB3-02F9417D185E}"/>
          </ac:spMkLst>
        </pc:spChg>
        <pc:spChg chg="del mod topLvl">
          <ac:chgData name="塩川 和也" userId="39f0702c-b30a-4f15-b4da-77fc4aed6640" providerId="ADAL" clId="{F19920BF-95FB-4F02-8A0D-440394A4758B}" dt="2021-08-19T06:16:43.184" v="1170" actId="478"/>
          <ac:spMkLst>
            <pc:docMk/>
            <pc:sldMk cId="2883774717" sldId="264"/>
            <ac:spMk id="236" creationId="{E253D9D8-2D0E-443E-B62E-145E86970F48}"/>
          </ac:spMkLst>
        </pc:spChg>
        <pc:spChg chg="del mod">
          <ac:chgData name="塩川 和也" userId="39f0702c-b30a-4f15-b4da-77fc4aed6640" providerId="ADAL" clId="{F19920BF-95FB-4F02-8A0D-440394A4758B}" dt="2021-08-19T06:16:39.985" v="1169" actId="478"/>
          <ac:spMkLst>
            <pc:docMk/>
            <pc:sldMk cId="2883774717" sldId="264"/>
            <ac:spMk id="237" creationId="{996DABBE-06E6-4A10-8727-A9D69CB90069}"/>
          </ac:spMkLst>
        </pc:spChg>
        <pc:spChg chg="mod topLvl">
          <ac:chgData name="塩川 和也" userId="39f0702c-b30a-4f15-b4da-77fc4aed6640" providerId="ADAL" clId="{F19920BF-95FB-4F02-8A0D-440394A4758B}" dt="2021-08-19T06:17:04.744" v="1173" actId="164"/>
          <ac:spMkLst>
            <pc:docMk/>
            <pc:sldMk cId="2883774717" sldId="264"/>
            <ac:spMk id="240" creationId="{FC1AD7E6-1084-4C67-9185-565E911485D1}"/>
          </ac:spMkLst>
        </pc:spChg>
        <pc:spChg chg="mod topLvl">
          <ac:chgData name="塩川 和也" userId="39f0702c-b30a-4f15-b4da-77fc4aed6640" providerId="ADAL" clId="{F19920BF-95FB-4F02-8A0D-440394A4758B}" dt="2021-08-19T06:17:04.744" v="1173" actId="164"/>
          <ac:spMkLst>
            <pc:docMk/>
            <pc:sldMk cId="2883774717" sldId="264"/>
            <ac:spMk id="241" creationId="{3C995DAA-C5B9-4718-8014-84AC3F92965F}"/>
          </ac:spMkLst>
        </pc:spChg>
        <pc:spChg chg="mod topLvl">
          <ac:chgData name="塩川 和也" userId="39f0702c-b30a-4f15-b4da-77fc4aed6640" providerId="ADAL" clId="{F19920BF-95FB-4F02-8A0D-440394A4758B}" dt="2021-08-19T06:17:04.744" v="1173" actId="164"/>
          <ac:spMkLst>
            <pc:docMk/>
            <pc:sldMk cId="2883774717" sldId="264"/>
            <ac:spMk id="242" creationId="{0BEB1EDA-EC9F-4B5B-8AB5-A1F565D894EB}"/>
          </ac:spMkLst>
        </pc:spChg>
        <pc:spChg chg="mod topLvl">
          <ac:chgData name="塩川 和也" userId="39f0702c-b30a-4f15-b4da-77fc4aed6640" providerId="ADAL" clId="{F19920BF-95FB-4F02-8A0D-440394A4758B}" dt="2021-08-19T06:17:04.744" v="1173" actId="164"/>
          <ac:spMkLst>
            <pc:docMk/>
            <pc:sldMk cId="2883774717" sldId="264"/>
            <ac:spMk id="243" creationId="{CEA7DC76-4F8D-46C1-BB7F-05156FC0C2CD}"/>
          </ac:spMkLst>
        </pc:spChg>
        <pc:grpChg chg="add mod">
          <ac:chgData name="塩川 和也" userId="39f0702c-b30a-4f15-b4da-77fc4aed6640" providerId="ADAL" clId="{F19920BF-95FB-4F02-8A0D-440394A4758B}" dt="2021-08-19T06:15:37.974" v="1159" actId="164"/>
          <ac:grpSpMkLst>
            <pc:docMk/>
            <pc:sldMk cId="2883774717" sldId="264"/>
            <ac:grpSpMk id="7" creationId="{6D1C783D-7C4A-4051-92C7-69B9CFA47251}"/>
          </ac:grpSpMkLst>
        </pc:grpChg>
        <pc:grpChg chg="add mod">
          <ac:chgData name="塩川 和也" userId="39f0702c-b30a-4f15-b4da-77fc4aed6640" providerId="ADAL" clId="{F19920BF-95FB-4F02-8A0D-440394A4758B}" dt="2021-08-19T06:15:37.974" v="1159" actId="164"/>
          <ac:grpSpMkLst>
            <pc:docMk/>
            <pc:sldMk cId="2883774717" sldId="264"/>
            <ac:grpSpMk id="8" creationId="{77A9FCA0-E81A-4645-8C01-87859F6DDED3}"/>
          </ac:grpSpMkLst>
        </pc:grpChg>
        <pc:grpChg chg="add mod">
          <ac:chgData name="塩川 和也" userId="39f0702c-b30a-4f15-b4da-77fc4aed6640" providerId="ADAL" clId="{F19920BF-95FB-4F02-8A0D-440394A4758B}" dt="2021-08-19T06:16:25.505" v="1166" actId="164"/>
          <ac:grpSpMkLst>
            <pc:docMk/>
            <pc:sldMk cId="2883774717" sldId="264"/>
            <ac:grpSpMk id="9" creationId="{3883D987-729A-48A4-8487-AA554D45498E}"/>
          </ac:grpSpMkLst>
        </pc:grpChg>
        <pc:grpChg chg="add mod">
          <ac:chgData name="塩川 和也" userId="39f0702c-b30a-4f15-b4da-77fc4aed6640" providerId="ADAL" clId="{F19920BF-95FB-4F02-8A0D-440394A4758B}" dt="2021-08-19T06:17:04.744" v="1173" actId="164"/>
          <ac:grpSpMkLst>
            <pc:docMk/>
            <pc:sldMk cId="2883774717" sldId="264"/>
            <ac:grpSpMk id="10" creationId="{9B4301F8-70D3-4AFE-B81B-D6692540AB2E}"/>
          </ac:grpSpMkLst>
        </pc:grpChg>
        <pc:grpChg chg="mod">
          <ac:chgData name="塩川 和也" userId="39f0702c-b30a-4f15-b4da-77fc4aed6640" providerId="ADAL" clId="{F19920BF-95FB-4F02-8A0D-440394A4758B}" dt="2021-08-19T06:15:37.974" v="1159" actId="164"/>
          <ac:grpSpMkLst>
            <pc:docMk/>
            <pc:sldMk cId="2883774717" sldId="264"/>
            <ac:grpSpMk id="17" creationId="{CC0405EE-01DA-41B5-95ED-751ABED12728}"/>
          </ac:grpSpMkLst>
        </pc:grpChg>
        <pc:grpChg chg="mod">
          <ac:chgData name="塩川 和也" userId="39f0702c-b30a-4f15-b4da-77fc4aed6640" providerId="ADAL" clId="{F19920BF-95FB-4F02-8A0D-440394A4758B}" dt="2021-08-19T06:15:37.974" v="1159" actId="164"/>
          <ac:grpSpMkLst>
            <pc:docMk/>
            <pc:sldMk cId="2883774717" sldId="264"/>
            <ac:grpSpMk id="18" creationId="{DD19CF35-9A88-434E-90CF-356982156196}"/>
          </ac:grpSpMkLst>
        </pc:grpChg>
        <pc:grpChg chg="mod topLvl">
          <ac:chgData name="塩川 和也" userId="39f0702c-b30a-4f15-b4da-77fc4aed6640" providerId="ADAL" clId="{F19920BF-95FB-4F02-8A0D-440394A4758B}" dt="2021-08-19T06:16:25.505" v="1166" actId="164"/>
          <ac:grpSpMkLst>
            <pc:docMk/>
            <pc:sldMk cId="2883774717" sldId="264"/>
            <ac:grpSpMk id="59" creationId="{2D4D830C-DC52-463E-A5B4-6A4F214D0A10}"/>
          </ac:grpSpMkLst>
        </pc:grpChg>
        <pc:grpChg chg="mod topLvl">
          <ac:chgData name="塩川 和也" userId="39f0702c-b30a-4f15-b4da-77fc4aed6640" providerId="ADAL" clId="{F19920BF-95FB-4F02-8A0D-440394A4758B}" dt="2021-08-19T06:16:25.505" v="1166" actId="164"/>
          <ac:grpSpMkLst>
            <pc:docMk/>
            <pc:sldMk cId="2883774717" sldId="264"/>
            <ac:grpSpMk id="60" creationId="{4303210D-75BA-4536-A630-DCCCC76964A4}"/>
          </ac:grpSpMkLst>
        </pc:grpChg>
        <pc:grpChg chg="mod">
          <ac:chgData name="塩川 和也" userId="39f0702c-b30a-4f15-b4da-77fc4aed6640" providerId="ADAL" clId="{F19920BF-95FB-4F02-8A0D-440394A4758B}" dt="2021-08-19T06:15:56.474" v="1162" actId="165"/>
          <ac:grpSpMkLst>
            <pc:docMk/>
            <pc:sldMk cId="2883774717" sldId="264"/>
            <ac:grpSpMk id="75" creationId="{CAB25D95-6FAD-4903-9550-7EE39EB15F68}"/>
          </ac:grpSpMkLst>
        </pc:grpChg>
        <pc:grpChg chg="mod">
          <ac:chgData name="塩川 和也" userId="39f0702c-b30a-4f15-b4da-77fc4aed6640" providerId="ADAL" clId="{F19920BF-95FB-4F02-8A0D-440394A4758B}" dt="2021-08-19T06:15:56.474" v="1162" actId="165"/>
          <ac:grpSpMkLst>
            <pc:docMk/>
            <pc:sldMk cId="2883774717" sldId="264"/>
            <ac:grpSpMk id="80" creationId="{A30E0F61-16F8-44DE-BAFA-99A725CE2507}"/>
          </ac:grpSpMkLst>
        </pc:grpChg>
        <pc:grpChg chg="mod topLvl">
          <ac:chgData name="塩川 和也" userId="39f0702c-b30a-4f15-b4da-77fc4aed6640" providerId="ADAL" clId="{F19920BF-95FB-4F02-8A0D-440394A4758B}" dt="2021-08-19T06:17:04.744" v="1173" actId="164"/>
          <ac:grpSpMkLst>
            <pc:docMk/>
            <pc:sldMk cId="2883774717" sldId="264"/>
            <ac:grpSpMk id="108" creationId="{01A7B4E6-E13A-485C-BB77-8E9CD018B75E}"/>
          </ac:grpSpMkLst>
        </pc:grpChg>
        <pc:grpChg chg="mod topLvl">
          <ac:chgData name="塩川 和也" userId="39f0702c-b30a-4f15-b4da-77fc4aed6640" providerId="ADAL" clId="{F19920BF-95FB-4F02-8A0D-440394A4758B}" dt="2021-08-19T06:17:04.744" v="1173" actId="164"/>
          <ac:grpSpMkLst>
            <pc:docMk/>
            <pc:sldMk cId="2883774717" sldId="264"/>
            <ac:grpSpMk id="109" creationId="{EFD535F8-CDD2-44B4-97D7-DBF456E94D16}"/>
          </ac:grpSpMkLst>
        </pc:grpChg>
        <pc:grpChg chg="mod">
          <ac:chgData name="塩川 和也" userId="39f0702c-b30a-4f15-b4da-77fc4aed6640" providerId="ADAL" clId="{F19920BF-95FB-4F02-8A0D-440394A4758B}" dt="2021-08-19T06:16:36.012" v="1167" actId="165"/>
          <ac:grpSpMkLst>
            <pc:docMk/>
            <pc:sldMk cId="2883774717" sldId="264"/>
            <ac:grpSpMk id="129" creationId="{5DFA0449-0F9E-43ED-8079-3C2F06FBC7EA}"/>
          </ac:grpSpMkLst>
        </pc:grpChg>
        <pc:grpChg chg="mod">
          <ac:chgData name="塩川 和也" userId="39f0702c-b30a-4f15-b4da-77fc4aed6640" providerId="ADAL" clId="{F19920BF-95FB-4F02-8A0D-440394A4758B}" dt="2021-08-19T06:16:36.012" v="1167" actId="165"/>
          <ac:grpSpMkLst>
            <pc:docMk/>
            <pc:sldMk cId="2883774717" sldId="264"/>
            <ac:grpSpMk id="134" creationId="{67C74827-DF24-43E7-997C-CE5E09A7EDAA}"/>
          </ac:grpSpMkLst>
        </pc:grpChg>
        <pc:grpChg chg="del">
          <ac:chgData name="塩川 和也" userId="39f0702c-b30a-4f15-b4da-77fc4aed6640" providerId="ADAL" clId="{F19920BF-95FB-4F02-8A0D-440394A4758B}" dt="2021-08-19T06:06:05.349" v="1048" actId="478"/>
          <ac:grpSpMkLst>
            <pc:docMk/>
            <pc:sldMk cId="2883774717" sldId="264"/>
            <ac:grpSpMk id="189" creationId="{DAE902D0-FCDB-4206-B0FA-94D276240873}"/>
          </ac:grpSpMkLst>
        </pc:grpChg>
        <pc:grpChg chg="del">
          <ac:chgData name="塩川 和也" userId="39f0702c-b30a-4f15-b4da-77fc4aed6640" providerId="ADAL" clId="{F19920BF-95FB-4F02-8A0D-440394A4758B}" dt="2021-08-19T06:15:47.957" v="1161" actId="478"/>
          <ac:grpSpMkLst>
            <pc:docMk/>
            <pc:sldMk cId="2883774717" sldId="264"/>
            <ac:grpSpMk id="211" creationId="{2AEDBB3F-82F3-44DD-919F-5B4E6D39AF6A}"/>
          </ac:grpSpMkLst>
        </pc:grpChg>
        <pc:grpChg chg="del">
          <ac:chgData name="塩川 和也" userId="39f0702c-b30a-4f15-b4da-77fc4aed6640" providerId="ADAL" clId="{F19920BF-95FB-4F02-8A0D-440394A4758B}" dt="2021-08-19T06:15:44.726" v="1160" actId="478"/>
          <ac:grpSpMkLst>
            <pc:docMk/>
            <pc:sldMk cId="2883774717" sldId="264"/>
            <ac:grpSpMk id="213" creationId="{FBE81D01-47FA-4EFA-B5F0-BC63AD89A912}"/>
          </ac:grpSpMkLst>
        </pc:grpChg>
        <pc:grpChg chg="del">
          <ac:chgData name="塩川 和也" userId="39f0702c-b30a-4f15-b4da-77fc4aed6640" providerId="ADAL" clId="{F19920BF-95FB-4F02-8A0D-440394A4758B}" dt="2021-08-19T06:15:56.474" v="1162" actId="165"/>
          <ac:grpSpMkLst>
            <pc:docMk/>
            <pc:sldMk cId="2883774717" sldId="264"/>
            <ac:grpSpMk id="232" creationId="{2FAC263D-B168-4FC2-A311-75737E287B3B}"/>
          </ac:grpSpMkLst>
        </pc:grpChg>
        <pc:grpChg chg="del mod topLvl">
          <ac:chgData name="塩川 和也" userId="39f0702c-b30a-4f15-b4da-77fc4aed6640" providerId="ADAL" clId="{F19920BF-95FB-4F02-8A0D-440394A4758B}" dt="2021-08-19T06:16:43.184" v="1170" actId="478"/>
          <ac:grpSpMkLst>
            <pc:docMk/>
            <pc:sldMk cId="2883774717" sldId="264"/>
            <ac:grpSpMk id="233" creationId="{B2CF8D43-337E-4B4B-8C2F-A330967B68B9}"/>
          </ac:grpSpMkLst>
        </pc:grpChg>
        <pc:grpChg chg="del mod">
          <ac:chgData name="塩川 和也" userId="39f0702c-b30a-4f15-b4da-77fc4aed6640" providerId="ADAL" clId="{F19920BF-95FB-4F02-8A0D-440394A4758B}" dt="2021-08-19T06:16:39.985" v="1169" actId="478"/>
          <ac:grpSpMkLst>
            <pc:docMk/>
            <pc:sldMk cId="2883774717" sldId="264"/>
            <ac:grpSpMk id="235" creationId="{17EAB302-D23A-43DC-8F81-4AAC7CE5093C}"/>
          </ac:grpSpMkLst>
        </pc:grpChg>
        <pc:grpChg chg="del">
          <ac:chgData name="塩川 和也" userId="39f0702c-b30a-4f15-b4da-77fc4aed6640" providerId="ADAL" clId="{F19920BF-95FB-4F02-8A0D-440394A4758B}" dt="2021-08-19T06:16:36.012" v="1167" actId="165"/>
          <ac:grpSpMkLst>
            <pc:docMk/>
            <pc:sldMk cId="2883774717" sldId="264"/>
            <ac:grpSpMk id="254" creationId="{484B6414-63E2-489D-92E0-B4D772E976A7}"/>
          </ac:grpSpMkLst>
        </pc:grpChg>
        <pc:picChg chg="add mod">
          <ac:chgData name="塩川 和也" userId="39f0702c-b30a-4f15-b4da-77fc4aed6640" providerId="ADAL" clId="{F19920BF-95FB-4F02-8A0D-440394A4758B}" dt="2021-08-19T06:09:17.311" v="1089" actId="164"/>
          <ac:picMkLst>
            <pc:docMk/>
            <pc:sldMk cId="2883774717" sldId="264"/>
            <ac:picMk id="6" creationId="{0B22746C-07F5-41F7-8842-AB88AF6B85BA}"/>
          </ac:picMkLst>
        </pc:picChg>
        <pc:picChg chg="mod">
          <ac:chgData name="塩川 和也" userId="39f0702c-b30a-4f15-b4da-77fc4aed6640" providerId="ADAL" clId="{F19920BF-95FB-4F02-8A0D-440394A4758B}" dt="2021-08-19T06:15:37.974" v="1159" actId="164"/>
          <ac:picMkLst>
            <pc:docMk/>
            <pc:sldMk cId="2883774717" sldId="264"/>
            <ac:picMk id="36" creationId="{28513782-7CA7-4FE8-B845-78D9A156B73D}"/>
          </ac:picMkLst>
        </pc:picChg>
        <pc:picChg chg="mod">
          <ac:chgData name="塩川 和也" userId="39f0702c-b30a-4f15-b4da-77fc4aed6640" providerId="ADAL" clId="{F19920BF-95FB-4F02-8A0D-440394A4758B}" dt="2021-08-19T06:15:37.974" v="1159" actId="164"/>
          <ac:picMkLst>
            <pc:docMk/>
            <pc:sldMk cId="2883774717" sldId="264"/>
            <ac:picMk id="40" creationId="{2C279D52-89B0-4F78-B85F-AB4C0B8980E4}"/>
          </ac:picMkLst>
        </pc:picChg>
        <pc:picChg chg="mod topLvl">
          <ac:chgData name="塩川 和也" userId="39f0702c-b30a-4f15-b4da-77fc4aed6640" providerId="ADAL" clId="{F19920BF-95FB-4F02-8A0D-440394A4758B}" dt="2021-08-19T06:16:25.505" v="1166" actId="164"/>
          <ac:picMkLst>
            <pc:docMk/>
            <pc:sldMk cId="2883774717" sldId="264"/>
            <ac:picMk id="66" creationId="{381680D5-5A36-44F0-B016-ACF603649C6F}"/>
          </ac:picMkLst>
        </pc:picChg>
        <pc:picChg chg="mod topLvl">
          <ac:chgData name="塩川 和也" userId="39f0702c-b30a-4f15-b4da-77fc4aed6640" providerId="ADAL" clId="{F19920BF-95FB-4F02-8A0D-440394A4758B}" dt="2021-08-19T06:16:25.505" v="1166" actId="164"/>
          <ac:picMkLst>
            <pc:docMk/>
            <pc:sldMk cId="2883774717" sldId="264"/>
            <ac:picMk id="90" creationId="{8289CA68-FD3C-4B0A-A778-B6021D6E9645}"/>
          </ac:picMkLst>
        </pc:picChg>
        <pc:picChg chg="mod topLvl">
          <ac:chgData name="塩川 和也" userId="39f0702c-b30a-4f15-b4da-77fc4aed6640" providerId="ADAL" clId="{F19920BF-95FB-4F02-8A0D-440394A4758B}" dt="2021-08-19T06:16:25.505" v="1166" actId="164"/>
          <ac:picMkLst>
            <pc:docMk/>
            <pc:sldMk cId="2883774717" sldId="264"/>
            <ac:picMk id="95" creationId="{90C8497E-B4C9-451F-B5FA-720C1884ADC4}"/>
          </ac:picMkLst>
        </pc:picChg>
        <pc:picChg chg="mod topLvl">
          <ac:chgData name="塩川 和也" userId="39f0702c-b30a-4f15-b4da-77fc4aed6640" providerId="ADAL" clId="{F19920BF-95FB-4F02-8A0D-440394A4758B}" dt="2021-08-19T06:17:04.744" v="1173" actId="164"/>
          <ac:picMkLst>
            <pc:docMk/>
            <pc:sldMk cId="2883774717" sldId="264"/>
            <ac:picMk id="118" creationId="{DB4132B4-B1E2-4E0A-A94C-994282BA2078}"/>
          </ac:picMkLst>
        </pc:picChg>
        <pc:picChg chg="add mod">
          <ac:chgData name="塩川 和也" userId="39f0702c-b30a-4f15-b4da-77fc4aed6640" providerId="ADAL" clId="{F19920BF-95FB-4F02-8A0D-440394A4758B}" dt="2021-08-19T06:09:17.311" v="1089" actId="164"/>
          <ac:picMkLst>
            <pc:docMk/>
            <pc:sldMk cId="2883774717" sldId="264"/>
            <ac:picMk id="138" creationId="{411329F6-B487-476D-A5E2-257A25E8F5A5}"/>
          </ac:picMkLst>
        </pc:picChg>
        <pc:picChg chg="mod topLvl">
          <ac:chgData name="塩川 和也" userId="39f0702c-b30a-4f15-b4da-77fc4aed6640" providerId="ADAL" clId="{F19920BF-95FB-4F02-8A0D-440394A4758B}" dt="2021-08-19T06:17:04.744" v="1173" actId="164"/>
          <ac:picMkLst>
            <pc:docMk/>
            <pc:sldMk cId="2883774717" sldId="264"/>
            <ac:picMk id="144" creationId="{6CAD59E2-CEA2-46FB-A626-3934E7788D9C}"/>
          </ac:picMkLst>
        </pc:picChg>
        <pc:picChg chg="mod">
          <ac:chgData name="塩川 和也" userId="39f0702c-b30a-4f15-b4da-77fc4aed6640" providerId="ADAL" clId="{F19920BF-95FB-4F02-8A0D-440394A4758B}" dt="2021-08-19T06:15:37.974" v="1159" actId="164"/>
          <ac:picMkLst>
            <pc:docMk/>
            <pc:sldMk cId="2883774717" sldId="264"/>
            <ac:picMk id="155" creationId="{3B3E0A1C-693A-4245-B374-87A8B56BBD6A}"/>
          </ac:picMkLst>
        </pc:picChg>
        <pc:picChg chg="mod">
          <ac:chgData name="塩川 和也" userId="39f0702c-b30a-4f15-b4da-77fc4aed6640" providerId="ADAL" clId="{F19920BF-95FB-4F02-8A0D-440394A4758B}" dt="2021-08-19T06:15:37.974" v="1159" actId="164"/>
          <ac:picMkLst>
            <pc:docMk/>
            <pc:sldMk cId="2883774717" sldId="264"/>
            <ac:picMk id="176" creationId="{862A2B34-F2F8-4C32-9B64-02C6ACBE5F53}"/>
          </ac:picMkLst>
        </pc:picChg>
        <pc:picChg chg="mod">
          <ac:chgData name="塩川 和也" userId="39f0702c-b30a-4f15-b4da-77fc4aed6640" providerId="ADAL" clId="{F19920BF-95FB-4F02-8A0D-440394A4758B}" dt="2021-08-19T06:15:37.974" v="1159" actId="164"/>
          <ac:picMkLst>
            <pc:docMk/>
            <pc:sldMk cId="2883774717" sldId="264"/>
            <ac:picMk id="178" creationId="{738EDB85-ADC9-47A2-835B-04DEBF9314D6}"/>
          </ac:picMkLst>
        </pc:picChg>
        <pc:picChg chg="mod">
          <ac:chgData name="塩川 和也" userId="39f0702c-b30a-4f15-b4da-77fc4aed6640" providerId="ADAL" clId="{F19920BF-95FB-4F02-8A0D-440394A4758B}" dt="2021-08-19T06:15:37.974" v="1159" actId="164"/>
          <ac:picMkLst>
            <pc:docMk/>
            <pc:sldMk cId="2883774717" sldId="264"/>
            <ac:picMk id="195" creationId="{527CD740-ABD1-4D01-A1E8-57EF6DE90A02}"/>
          </ac:picMkLst>
        </pc:picChg>
        <pc:picChg chg="mod">
          <ac:chgData name="塩川 和也" userId="39f0702c-b30a-4f15-b4da-77fc4aed6640" providerId="ADAL" clId="{F19920BF-95FB-4F02-8A0D-440394A4758B}" dt="2021-08-19T06:15:37.974" v="1159" actId="164"/>
          <ac:picMkLst>
            <pc:docMk/>
            <pc:sldMk cId="2883774717" sldId="264"/>
            <ac:picMk id="196" creationId="{800477DC-5777-44AD-AD71-875A730C41AA}"/>
          </ac:picMkLst>
        </pc:picChg>
        <pc:picChg chg="mod">
          <ac:chgData name="塩川 和也" userId="39f0702c-b30a-4f15-b4da-77fc4aed6640" providerId="ADAL" clId="{F19920BF-95FB-4F02-8A0D-440394A4758B}" dt="2021-08-19T06:15:37.974" v="1159" actId="164"/>
          <ac:picMkLst>
            <pc:docMk/>
            <pc:sldMk cId="2883774717" sldId="264"/>
            <ac:picMk id="206" creationId="{5EE52327-ADBD-495B-8ADE-E68A6255BF13}"/>
          </ac:picMkLst>
        </pc:picChg>
        <pc:picChg chg="del mod">
          <ac:chgData name="塩川 和也" userId="39f0702c-b30a-4f15-b4da-77fc4aed6640" providerId="ADAL" clId="{F19920BF-95FB-4F02-8A0D-440394A4758B}" dt="2021-08-19T06:06:50.817" v="1053" actId="478"/>
          <ac:picMkLst>
            <pc:docMk/>
            <pc:sldMk cId="2883774717" sldId="264"/>
            <ac:picMk id="208" creationId="{C0B0637A-19CA-41DE-B669-0DDC9849C23D}"/>
          </ac:picMkLst>
        </pc:picChg>
        <pc:picChg chg="mod topLvl">
          <ac:chgData name="塩川 和也" userId="39f0702c-b30a-4f15-b4da-77fc4aed6640" providerId="ADAL" clId="{F19920BF-95FB-4F02-8A0D-440394A4758B}" dt="2021-08-19T06:16:25.505" v="1166" actId="164"/>
          <ac:picMkLst>
            <pc:docMk/>
            <pc:sldMk cId="2883774717" sldId="264"/>
            <ac:picMk id="218" creationId="{BE54C0FB-57A7-4CF2-89AA-0B4C02EC8951}"/>
          </ac:picMkLst>
        </pc:picChg>
        <pc:picChg chg="mod topLvl">
          <ac:chgData name="塩川 和也" userId="39f0702c-b30a-4f15-b4da-77fc4aed6640" providerId="ADAL" clId="{F19920BF-95FB-4F02-8A0D-440394A4758B}" dt="2021-08-19T06:16:25.505" v="1166" actId="164"/>
          <ac:picMkLst>
            <pc:docMk/>
            <pc:sldMk cId="2883774717" sldId="264"/>
            <ac:picMk id="220" creationId="{7796C019-D28E-45DA-8F1F-FBC5ECB075E7}"/>
          </ac:picMkLst>
        </pc:picChg>
        <pc:picChg chg="mod topLvl">
          <ac:chgData name="塩川 和也" userId="39f0702c-b30a-4f15-b4da-77fc4aed6640" providerId="ADAL" clId="{F19920BF-95FB-4F02-8A0D-440394A4758B}" dt="2021-08-19T06:16:25.505" v="1166" actId="164"/>
          <ac:picMkLst>
            <pc:docMk/>
            <pc:sldMk cId="2883774717" sldId="264"/>
            <ac:picMk id="222" creationId="{ACFD3077-6F6C-4F84-A9C7-4B3761DF7AC5}"/>
          </ac:picMkLst>
        </pc:picChg>
        <pc:picChg chg="mod topLvl">
          <ac:chgData name="塩川 和也" userId="39f0702c-b30a-4f15-b4da-77fc4aed6640" providerId="ADAL" clId="{F19920BF-95FB-4F02-8A0D-440394A4758B}" dt="2021-08-19T06:16:25.505" v="1166" actId="164"/>
          <ac:picMkLst>
            <pc:docMk/>
            <pc:sldMk cId="2883774717" sldId="264"/>
            <ac:picMk id="229" creationId="{5CC1F38C-4EC4-47F8-A857-B5EC0CAADCB5}"/>
          </ac:picMkLst>
        </pc:picChg>
        <pc:picChg chg="mod topLvl">
          <ac:chgData name="塩川 和也" userId="39f0702c-b30a-4f15-b4da-77fc4aed6640" providerId="ADAL" clId="{F19920BF-95FB-4F02-8A0D-440394A4758B}" dt="2021-08-19T06:16:25.505" v="1166" actId="164"/>
          <ac:picMkLst>
            <pc:docMk/>
            <pc:sldMk cId="2883774717" sldId="264"/>
            <ac:picMk id="230" creationId="{67947C9D-5DE9-4084-B3A5-870B9AD4F428}"/>
          </ac:picMkLst>
        </pc:picChg>
        <pc:picChg chg="mod topLvl">
          <ac:chgData name="塩川 和也" userId="39f0702c-b30a-4f15-b4da-77fc4aed6640" providerId="ADAL" clId="{F19920BF-95FB-4F02-8A0D-440394A4758B}" dt="2021-08-19T06:16:25.505" v="1166" actId="164"/>
          <ac:picMkLst>
            <pc:docMk/>
            <pc:sldMk cId="2883774717" sldId="264"/>
            <ac:picMk id="231" creationId="{2E6B91FB-9375-4A45-9EA2-37B11F218AAD}"/>
          </ac:picMkLst>
        </pc:picChg>
        <pc:picChg chg="mod topLvl">
          <ac:chgData name="塩川 和也" userId="39f0702c-b30a-4f15-b4da-77fc4aed6640" providerId="ADAL" clId="{F19920BF-95FB-4F02-8A0D-440394A4758B}" dt="2021-08-19T06:17:04.744" v="1173" actId="164"/>
          <ac:picMkLst>
            <pc:docMk/>
            <pc:sldMk cId="2883774717" sldId="264"/>
            <ac:picMk id="238" creationId="{B386013F-9A81-43D6-9944-1A5E761BD02F}"/>
          </ac:picMkLst>
        </pc:picChg>
        <pc:picChg chg="mod topLvl">
          <ac:chgData name="塩川 和也" userId="39f0702c-b30a-4f15-b4da-77fc4aed6640" providerId="ADAL" clId="{F19920BF-95FB-4F02-8A0D-440394A4758B}" dt="2021-08-19T06:17:04.744" v="1173" actId="164"/>
          <ac:picMkLst>
            <pc:docMk/>
            <pc:sldMk cId="2883774717" sldId="264"/>
            <ac:picMk id="239" creationId="{8CF0B43D-65F2-4860-A1C3-EDD04AA6A3A4}"/>
          </ac:picMkLst>
        </pc:picChg>
        <pc:picChg chg="mod topLvl">
          <ac:chgData name="塩川 和也" userId="39f0702c-b30a-4f15-b4da-77fc4aed6640" providerId="ADAL" clId="{F19920BF-95FB-4F02-8A0D-440394A4758B}" dt="2021-08-19T06:17:04.744" v="1173" actId="164"/>
          <ac:picMkLst>
            <pc:docMk/>
            <pc:sldMk cId="2883774717" sldId="264"/>
            <ac:picMk id="245" creationId="{F94A4491-7C3F-478A-B02A-B4E83A351F61}"/>
          </ac:picMkLst>
        </pc:picChg>
        <pc:picChg chg="mod topLvl">
          <ac:chgData name="塩川 和也" userId="39f0702c-b30a-4f15-b4da-77fc4aed6640" providerId="ADAL" clId="{F19920BF-95FB-4F02-8A0D-440394A4758B}" dt="2021-08-19T06:17:04.744" v="1173" actId="164"/>
          <ac:picMkLst>
            <pc:docMk/>
            <pc:sldMk cId="2883774717" sldId="264"/>
            <ac:picMk id="247" creationId="{7E1AEEDF-69C8-43D7-88B5-C0AA5805C0AC}"/>
          </ac:picMkLst>
        </pc:picChg>
        <pc:picChg chg="mod topLvl">
          <ac:chgData name="塩川 和也" userId="39f0702c-b30a-4f15-b4da-77fc4aed6640" providerId="ADAL" clId="{F19920BF-95FB-4F02-8A0D-440394A4758B}" dt="2021-08-19T06:17:04.744" v="1173" actId="164"/>
          <ac:picMkLst>
            <pc:docMk/>
            <pc:sldMk cId="2883774717" sldId="264"/>
            <ac:picMk id="249" creationId="{3F059131-B93A-4F43-A0EF-5C573BEC60C2}"/>
          </ac:picMkLst>
        </pc:picChg>
        <pc:picChg chg="mod topLvl">
          <ac:chgData name="塩川 和也" userId="39f0702c-b30a-4f15-b4da-77fc4aed6640" providerId="ADAL" clId="{F19920BF-95FB-4F02-8A0D-440394A4758B}" dt="2021-08-19T06:17:04.744" v="1173" actId="164"/>
          <ac:picMkLst>
            <pc:docMk/>
            <pc:sldMk cId="2883774717" sldId="264"/>
            <ac:picMk id="251" creationId="{4CE08983-CC53-4009-8867-A207F2E92B5C}"/>
          </ac:picMkLst>
        </pc:picChg>
      </pc:sldChg>
      <pc:sldChg chg="addSp delSp modSp mod">
        <pc:chgData name="塩川 和也" userId="39f0702c-b30a-4f15-b4da-77fc4aed6640" providerId="ADAL" clId="{F19920BF-95FB-4F02-8A0D-440394A4758B}" dt="2021-08-19T06:20:42.489" v="1215" actId="164"/>
        <pc:sldMkLst>
          <pc:docMk/>
          <pc:sldMk cId="942115481" sldId="265"/>
        </pc:sldMkLst>
        <pc:spChg chg="mod">
          <ac:chgData name="塩川 和也" userId="39f0702c-b30a-4f15-b4da-77fc4aed6640" providerId="ADAL" clId="{F19920BF-95FB-4F02-8A0D-440394A4758B}" dt="2021-08-19T06:18:14.596" v="1181" actId="20577"/>
          <ac:spMkLst>
            <pc:docMk/>
            <pc:sldMk cId="942115481" sldId="265"/>
            <ac:spMk id="13" creationId="{9A0A6304-46D7-4D0E-8503-0E11D3A80B00}"/>
          </ac:spMkLst>
        </pc:spChg>
        <pc:spChg chg="mod topLvl">
          <ac:chgData name="塩川 和也" userId="39f0702c-b30a-4f15-b4da-77fc4aed6640" providerId="ADAL" clId="{F19920BF-95FB-4F02-8A0D-440394A4758B}" dt="2021-08-19T06:19:44.840" v="1205" actId="164"/>
          <ac:spMkLst>
            <pc:docMk/>
            <pc:sldMk cId="942115481" sldId="265"/>
            <ac:spMk id="50" creationId="{57747AE3-3EF0-40AD-BCEC-B4B7A478B813}"/>
          </ac:spMkLst>
        </pc:spChg>
        <pc:spChg chg="mod topLvl">
          <ac:chgData name="塩川 和也" userId="39f0702c-b30a-4f15-b4da-77fc4aed6640" providerId="ADAL" clId="{F19920BF-95FB-4F02-8A0D-440394A4758B}" dt="2021-08-19T06:19:44.840" v="1205" actId="164"/>
          <ac:spMkLst>
            <pc:docMk/>
            <pc:sldMk cId="942115481" sldId="265"/>
            <ac:spMk id="52" creationId="{DF711060-5F80-4A81-939B-B45AC27B950D}"/>
          </ac:spMkLst>
        </pc:spChg>
        <pc:spChg chg="mod topLvl">
          <ac:chgData name="塩川 和也" userId="39f0702c-b30a-4f15-b4da-77fc4aed6640" providerId="ADAL" clId="{F19920BF-95FB-4F02-8A0D-440394A4758B}" dt="2021-08-19T06:19:44.840" v="1205" actId="164"/>
          <ac:spMkLst>
            <pc:docMk/>
            <pc:sldMk cId="942115481" sldId="265"/>
            <ac:spMk id="58" creationId="{C7A5A886-8848-47E0-8C24-8E71C372EB3A}"/>
          </ac:spMkLst>
        </pc:spChg>
        <pc:spChg chg="mod">
          <ac:chgData name="塩川 和也" userId="39f0702c-b30a-4f15-b4da-77fc4aed6640" providerId="ADAL" clId="{F19920BF-95FB-4F02-8A0D-440394A4758B}" dt="2021-08-19T06:18:35.125" v="1182" actId="165"/>
          <ac:spMkLst>
            <pc:docMk/>
            <pc:sldMk cId="942115481" sldId="265"/>
            <ac:spMk id="73" creationId="{BA0A0BC6-4E78-4499-A590-57DD980FD655}"/>
          </ac:spMkLst>
        </pc:spChg>
        <pc:spChg chg="mod">
          <ac:chgData name="塩川 和也" userId="39f0702c-b30a-4f15-b4da-77fc4aed6640" providerId="ADAL" clId="{F19920BF-95FB-4F02-8A0D-440394A4758B}" dt="2021-08-19T06:18:35.125" v="1182" actId="165"/>
          <ac:spMkLst>
            <pc:docMk/>
            <pc:sldMk cId="942115481" sldId="265"/>
            <ac:spMk id="74" creationId="{0DADE51D-BC45-47C9-8BBE-AAC915B614F1}"/>
          </ac:spMkLst>
        </pc:spChg>
        <pc:spChg chg="mod">
          <ac:chgData name="塩川 和也" userId="39f0702c-b30a-4f15-b4da-77fc4aed6640" providerId="ADAL" clId="{F19920BF-95FB-4F02-8A0D-440394A4758B}" dt="2021-08-19T06:18:35.125" v="1182" actId="165"/>
          <ac:spMkLst>
            <pc:docMk/>
            <pc:sldMk cId="942115481" sldId="265"/>
            <ac:spMk id="76" creationId="{F111C8CC-819A-4630-9B18-60114927FCB4}"/>
          </ac:spMkLst>
        </pc:spChg>
        <pc:spChg chg="mod">
          <ac:chgData name="塩川 和也" userId="39f0702c-b30a-4f15-b4da-77fc4aed6640" providerId="ADAL" clId="{F19920BF-95FB-4F02-8A0D-440394A4758B}" dt="2021-08-19T06:18:35.125" v="1182" actId="165"/>
          <ac:spMkLst>
            <pc:docMk/>
            <pc:sldMk cId="942115481" sldId="265"/>
            <ac:spMk id="77" creationId="{630A0597-65B1-41F8-B9A0-092BABF285C8}"/>
          </ac:spMkLst>
        </pc:spChg>
        <pc:spChg chg="mod">
          <ac:chgData name="塩川 和也" userId="39f0702c-b30a-4f15-b4da-77fc4aed6640" providerId="ADAL" clId="{F19920BF-95FB-4F02-8A0D-440394A4758B}" dt="2021-08-19T06:18:35.125" v="1182" actId="165"/>
          <ac:spMkLst>
            <pc:docMk/>
            <pc:sldMk cId="942115481" sldId="265"/>
            <ac:spMk id="78" creationId="{16E2422B-6E9D-4660-A34C-F7B0EC891002}"/>
          </ac:spMkLst>
        </pc:spChg>
        <pc:spChg chg="mod">
          <ac:chgData name="塩川 和也" userId="39f0702c-b30a-4f15-b4da-77fc4aed6640" providerId="ADAL" clId="{F19920BF-95FB-4F02-8A0D-440394A4758B}" dt="2021-08-19T06:18:35.125" v="1182" actId="165"/>
          <ac:spMkLst>
            <pc:docMk/>
            <pc:sldMk cId="942115481" sldId="265"/>
            <ac:spMk id="79" creationId="{BE1895E2-0944-4A08-AA84-7234E9F7E42B}"/>
          </ac:spMkLst>
        </pc:spChg>
        <pc:spChg chg="mod">
          <ac:chgData name="塩川 和也" userId="39f0702c-b30a-4f15-b4da-77fc4aed6640" providerId="ADAL" clId="{F19920BF-95FB-4F02-8A0D-440394A4758B}" dt="2021-08-19T06:18:35.125" v="1182" actId="165"/>
          <ac:spMkLst>
            <pc:docMk/>
            <pc:sldMk cId="942115481" sldId="265"/>
            <ac:spMk id="81" creationId="{803ECAE6-258E-4A50-A925-F5A69941A23B}"/>
          </ac:spMkLst>
        </pc:spChg>
        <pc:spChg chg="mod">
          <ac:chgData name="塩川 和也" userId="39f0702c-b30a-4f15-b4da-77fc4aed6640" providerId="ADAL" clId="{F19920BF-95FB-4F02-8A0D-440394A4758B}" dt="2021-08-19T06:18:35.125" v="1182" actId="165"/>
          <ac:spMkLst>
            <pc:docMk/>
            <pc:sldMk cId="942115481" sldId="265"/>
            <ac:spMk id="82" creationId="{0C799F5B-B99C-4B8F-A4B6-5A83898AAFD7}"/>
          </ac:spMkLst>
        </pc:spChg>
        <pc:spChg chg="mod topLvl">
          <ac:chgData name="塩川 和也" userId="39f0702c-b30a-4f15-b4da-77fc4aed6640" providerId="ADAL" clId="{F19920BF-95FB-4F02-8A0D-440394A4758B}" dt="2021-08-19T06:20:42.489" v="1215" actId="164"/>
          <ac:spMkLst>
            <pc:docMk/>
            <pc:sldMk cId="942115481" sldId="265"/>
            <ac:spMk id="98" creationId="{3F596324-401F-476D-A62F-8799D4639768}"/>
          </ac:spMkLst>
        </pc:spChg>
        <pc:spChg chg="mod topLvl">
          <ac:chgData name="塩川 和也" userId="39f0702c-b30a-4f15-b4da-77fc4aed6640" providerId="ADAL" clId="{F19920BF-95FB-4F02-8A0D-440394A4758B}" dt="2021-08-19T06:20:42.489" v="1215" actId="164"/>
          <ac:spMkLst>
            <pc:docMk/>
            <pc:sldMk cId="942115481" sldId="265"/>
            <ac:spMk id="99" creationId="{3E107DF0-8567-4EE0-9996-9034C4F6C7D8}"/>
          </ac:spMkLst>
        </pc:spChg>
        <pc:spChg chg="mod topLvl">
          <ac:chgData name="塩川 和也" userId="39f0702c-b30a-4f15-b4da-77fc4aed6640" providerId="ADAL" clId="{F19920BF-95FB-4F02-8A0D-440394A4758B}" dt="2021-08-19T06:20:42.489" v="1215" actId="164"/>
          <ac:spMkLst>
            <pc:docMk/>
            <pc:sldMk cId="942115481" sldId="265"/>
            <ac:spMk id="107" creationId="{FAB7569E-4A5E-49B0-B0D1-570B4EB3D42F}"/>
          </ac:spMkLst>
        </pc:spChg>
        <pc:spChg chg="mod">
          <ac:chgData name="塩川 和也" userId="39f0702c-b30a-4f15-b4da-77fc4aed6640" providerId="ADAL" clId="{F19920BF-95FB-4F02-8A0D-440394A4758B}" dt="2021-08-19T06:20:08.682" v="1212" actId="165"/>
          <ac:spMkLst>
            <pc:docMk/>
            <pc:sldMk cId="942115481" sldId="265"/>
            <ac:spMk id="127" creationId="{F5BF8AA0-22B6-4BCD-9A5B-3C3EEF197C5E}"/>
          </ac:spMkLst>
        </pc:spChg>
        <pc:spChg chg="mod">
          <ac:chgData name="塩川 和也" userId="39f0702c-b30a-4f15-b4da-77fc4aed6640" providerId="ADAL" clId="{F19920BF-95FB-4F02-8A0D-440394A4758B}" dt="2021-08-19T06:20:08.682" v="1212" actId="165"/>
          <ac:spMkLst>
            <pc:docMk/>
            <pc:sldMk cId="942115481" sldId="265"/>
            <ac:spMk id="128" creationId="{6ECFCAEA-2CF3-4D57-BE8A-2EFBA6B68671}"/>
          </ac:spMkLst>
        </pc:spChg>
        <pc:spChg chg="mod">
          <ac:chgData name="塩川 和也" userId="39f0702c-b30a-4f15-b4da-77fc4aed6640" providerId="ADAL" clId="{F19920BF-95FB-4F02-8A0D-440394A4758B}" dt="2021-08-19T06:20:08.682" v="1212" actId="165"/>
          <ac:spMkLst>
            <pc:docMk/>
            <pc:sldMk cId="942115481" sldId="265"/>
            <ac:spMk id="130" creationId="{7A2422B3-AA72-4549-9E2C-8E23C72EFD26}"/>
          </ac:spMkLst>
        </pc:spChg>
        <pc:spChg chg="mod">
          <ac:chgData name="塩川 和也" userId="39f0702c-b30a-4f15-b4da-77fc4aed6640" providerId="ADAL" clId="{F19920BF-95FB-4F02-8A0D-440394A4758B}" dt="2021-08-19T06:20:08.682" v="1212" actId="165"/>
          <ac:spMkLst>
            <pc:docMk/>
            <pc:sldMk cId="942115481" sldId="265"/>
            <ac:spMk id="131" creationId="{EF4A831D-EBE9-4D93-8D3F-2637044E1A91}"/>
          </ac:spMkLst>
        </pc:spChg>
        <pc:spChg chg="mod">
          <ac:chgData name="塩川 和也" userId="39f0702c-b30a-4f15-b4da-77fc4aed6640" providerId="ADAL" clId="{F19920BF-95FB-4F02-8A0D-440394A4758B}" dt="2021-08-19T06:20:08.682" v="1212" actId="165"/>
          <ac:spMkLst>
            <pc:docMk/>
            <pc:sldMk cId="942115481" sldId="265"/>
            <ac:spMk id="132" creationId="{2A086615-4EF0-4A9D-9855-EDEB7C5CC5A3}"/>
          </ac:spMkLst>
        </pc:spChg>
        <pc:spChg chg="mod">
          <ac:chgData name="塩川 和也" userId="39f0702c-b30a-4f15-b4da-77fc4aed6640" providerId="ADAL" clId="{F19920BF-95FB-4F02-8A0D-440394A4758B}" dt="2021-08-19T06:20:08.682" v="1212" actId="165"/>
          <ac:spMkLst>
            <pc:docMk/>
            <pc:sldMk cId="942115481" sldId="265"/>
            <ac:spMk id="133" creationId="{6891169D-E510-4719-9072-02667E040D1D}"/>
          </ac:spMkLst>
        </pc:spChg>
        <pc:spChg chg="mod">
          <ac:chgData name="塩川 和也" userId="39f0702c-b30a-4f15-b4da-77fc4aed6640" providerId="ADAL" clId="{F19920BF-95FB-4F02-8A0D-440394A4758B}" dt="2021-08-19T06:20:08.682" v="1212" actId="165"/>
          <ac:spMkLst>
            <pc:docMk/>
            <pc:sldMk cId="942115481" sldId="265"/>
            <ac:spMk id="135" creationId="{89994B79-3FED-4E7A-AF2C-A0D2B5B93374}"/>
          </ac:spMkLst>
        </pc:spChg>
        <pc:spChg chg="mod">
          <ac:chgData name="塩川 和也" userId="39f0702c-b30a-4f15-b4da-77fc4aed6640" providerId="ADAL" clId="{F19920BF-95FB-4F02-8A0D-440394A4758B}" dt="2021-08-19T06:20:08.682" v="1212" actId="165"/>
          <ac:spMkLst>
            <pc:docMk/>
            <pc:sldMk cId="942115481" sldId="265"/>
            <ac:spMk id="136" creationId="{E6BA4F78-4A80-4BE7-B477-69FAA1F9D564}"/>
          </ac:spMkLst>
        </pc:spChg>
        <pc:spChg chg="mod">
          <ac:chgData name="塩川 和也" userId="39f0702c-b30a-4f15-b4da-77fc4aed6640" providerId="ADAL" clId="{F19920BF-95FB-4F02-8A0D-440394A4758B}" dt="2021-08-19T05:51:46.890" v="907"/>
          <ac:spMkLst>
            <pc:docMk/>
            <pc:sldMk cId="942115481" sldId="265"/>
            <ac:spMk id="137" creationId="{E99C834C-E6A1-4195-9A05-79F85F0AE56E}"/>
          </ac:spMkLst>
        </pc:spChg>
        <pc:spChg chg="del">
          <ac:chgData name="塩川 和也" userId="39f0702c-b30a-4f15-b4da-77fc4aed6640" providerId="ADAL" clId="{F19920BF-95FB-4F02-8A0D-440394A4758B}" dt="2021-08-19T06:17:23.157" v="1177" actId="478"/>
          <ac:spMkLst>
            <pc:docMk/>
            <pc:sldMk cId="942115481" sldId="265"/>
            <ac:spMk id="142" creationId="{7AFE53B2-8A37-4411-992A-AC36A54F7F86}"/>
          </ac:spMkLst>
        </pc:spChg>
        <pc:spChg chg="del">
          <ac:chgData name="塩川 和也" userId="39f0702c-b30a-4f15-b4da-77fc4aed6640" providerId="ADAL" clId="{F19920BF-95FB-4F02-8A0D-440394A4758B}" dt="2021-08-19T06:17:21.281" v="1176" actId="478"/>
          <ac:spMkLst>
            <pc:docMk/>
            <pc:sldMk cId="942115481" sldId="265"/>
            <ac:spMk id="143" creationId="{1B1BB692-4D0D-4E5B-8643-BB437E6378D1}"/>
          </ac:spMkLst>
        </pc:spChg>
        <pc:spChg chg="del">
          <ac:chgData name="塩川 和也" userId="39f0702c-b30a-4f15-b4da-77fc4aed6640" providerId="ADAL" clId="{F19920BF-95FB-4F02-8A0D-440394A4758B}" dt="2021-08-19T06:17:18.405" v="1175" actId="478"/>
          <ac:spMkLst>
            <pc:docMk/>
            <pc:sldMk cId="942115481" sldId="265"/>
            <ac:spMk id="145" creationId="{289AF91A-6A34-42E3-8174-ACE551E8B8FE}"/>
          </ac:spMkLst>
        </pc:spChg>
        <pc:spChg chg="mod topLvl">
          <ac:chgData name="塩川 和也" userId="39f0702c-b30a-4f15-b4da-77fc4aed6640" providerId="ADAL" clId="{F19920BF-95FB-4F02-8A0D-440394A4758B}" dt="2021-08-19T06:19:44.840" v="1205" actId="164"/>
          <ac:spMkLst>
            <pc:docMk/>
            <pc:sldMk cId="942115481" sldId="265"/>
            <ac:spMk id="148" creationId="{792E106A-52C1-4EF6-94E1-7F5F2B90C744}"/>
          </ac:spMkLst>
        </pc:spChg>
        <pc:spChg chg="mod topLvl">
          <ac:chgData name="塩川 和也" userId="39f0702c-b30a-4f15-b4da-77fc4aed6640" providerId="ADAL" clId="{F19920BF-95FB-4F02-8A0D-440394A4758B}" dt="2021-08-19T06:20:42.489" v="1215" actId="164"/>
          <ac:spMkLst>
            <pc:docMk/>
            <pc:sldMk cId="942115481" sldId="265"/>
            <ac:spMk id="149" creationId="{A88BC377-5253-4219-9EA9-03172FDDB2CE}"/>
          </ac:spMkLst>
        </pc:spChg>
        <pc:spChg chg="del">
          <ac:chgData name="塩川 和也" userId="39f0702c-b30a-4f15-b4da-77fc4aed6640" providerId="ADAL" clId="{F19920BF-95FB-4F02-8A0D-440394A4758B}" dt="2021-08-19T06:17:15.778" v="1174" actId="478"/>
          <ac:spMkLst>
            <pc:docMk/>
            <pc:sldMk cId="942115481" sldId="265"/>
            <ac:spMk id="150" creationId="{34DE16B7-D034-45F4-95CA-110F7855A239}"/>
          </ac:spMkLst>
        </pc:spChg>
        <pc:spChg chg="mod">
          <ac:chgData name="塩川 和也" userId="39f0702c-b30a-4f15-b4da-77fc4aed6640" providerId="ADAL" clId="{F19920BF-95FB-4F02-8A0D-440394A4758B}" dt="2021-08-19T05:51:46.890" v="907"/>
          <ac:spMkLst>
            <pc:docMk/>
            <pc:sldMk cId="942115481" sldId="265"/>
            <ac:spMk id="190" creationId="{84CE264D-AA48-47FE-A482-A10771B30EAE}"/>
          </ac:spMkLst>
        </pc:spChg>
        <pc:spChg chg="mod topLvl">
          <ac:chgData name="塩川 和也" userId="39f0702c-b30a-4f15-b4da-77fc4aed6640" providerId="ADAL" clId="{F19920BF-95FB-4F02-8A0D-440394A4758B}" dt="2021-08-19T06:20:42.489" v="1215" actId="164"/>
          <ac:spMkLst>
            <pc:docMk/>
            <pc:sldMk cId="942115481" sldId="265"/>
            <ac:spMk id="205" creationId="{93993685-28C0-456E-878B-14CACB1BD052}"/>
          </ac:spMkLst>
        </pc:spChg>
        <pc:spChg chg="del">
          <ac:chgData name="塩川 和也" userId="39f0702c-b30a-4f15-b4da-77fc4aed6640" providerId="ADAL" clId="{F19920BF-95FB-4F02-8A0D-440394A4758B}" dt="2021-08-19T06:20:00.909" v="1209" actId="478"/>
          <ac:spMkLst>
            <pc:docMk/>
            <pc:sldMk cId="942115481" sldId="265"/>
            <ac:spMk id="210" creationId="{80FB4CBE-31CA-45DC-8CCE-536DB7BCF683}"/>
          </ac:spMkLst>
        </pc:spChg>
        <pc:spChg chg="mod topLvl">
          <ac:chgData name="塩川 和也" userId="39f0702c-b30a-4f15-b4da-77fc4aed6640" providerId="ADAL" clId="{F19920BF-95FB-4F02-8A0D-440394A4758B}" dt="2021-08-19T06:19:44.840" v="1205" actId="164"/>
          <ac:spMkLst>
            <pc:docMk/>
            <pc:sldMk cId="942115481" sldId="265"/>
            <ac:spMk id="212" creationId="{E5469086-46B7-4DD3-812E-0E3D46D858F0}"/>
          </ac:spMkLst>
        </pc:spChg>
        <pc:spChg chg="del mod topLvl">
          <ac:chgData name="塩川 和也" userId="39f0702c-b30a-4f15-b4da-77fc4aed6640" providerId="ADAL" clId="{F19920BF-95FB-4F02-8A0D-440394A4758B}" dt="2021-08-19T06:18:41.559" v="1184" actId="478"/>
          <ac:spMkLst>
            <pc:docMk/>
            <pc:sldMk cId="942115481" sldId="265"/>
            <ac:spMk id="214" creationId="{EF65BACA-EB36-4734-8F43-E98DA091578B}"/>
          </ac:spMkLst>
        </pc:spChg>
        <pc:spChg chg="del mod">
          <ac:chgData name="塩川 和也" userId="39f0702c-b30a-4f15-b4da-77fc4aed6640" providerId="ADAL" clId="{F19920BF-95FB-4F02-8A0D-440394A4758B}" dt="2021-08-19T06:18:39.003" v="1183" actId="478"/>
          <ac:spMkLst>
            <pc:docMk/>
            <pc:sldMk cId="942115481" sldId="265"/>
            <ac:spMk id="215" creationId="{17F28D32-CF03-4EA2-B14E-4FF883780518}"/>
          </ac:spMkLst>
        </pc:spChg>
        <pc:spChg chg="del">
          <ac:chgData name="塩川 和也" userId="39f0702c-b30a-4f15-b4da-77fc4aed6640" providerId="ADAL" clId="{F19920BF-95FB-4F02-8A0D-440394A4758B}" dt="2021-08-19T06:19:58.694" v="1208" actId="478"/>
          <ac:spMkLst>
            <pc:docMk/>
            <pc:sldMk cId="942115481" sldId="265"/>
            <ac:spMk id="217" creationId="{201C6709-9F2B-4FEE-BC67-2EF22A75D0C1}"/>
          </ac:spMkLst>
        </pc:spChg>
        <pc:spChg chg="del">
          <ac:chgData name="塩川 和也" userId="39f0702c-b30a-4f15-b4da-77fc4aed6640" providerId="ADAL" clId="{F19920BF-95FB-4F02-8A0D-440394A4758B}" dt="2021-08-19T06:19:56.264" v="1207" actId="478"/>
          <ac:spMkLst>
            <pc:docMk/>
            <pc:sldMk cId="942115481" sldId="265"/>
            <ac:spMk id="219" creationId="{EB307FE9-6360-4099-B094-CD8BA2D15D8A}"/>
          </ac:spMkLst>
        </pc:spChg>
        <pc:spChg chg="del">
          <ac:chgData name="塩川 和也" userId="39f0702c-b30a-4f15-b4da-77fc4aed6640" providerId="ADAL" clId="{F19920BF-95FB-4F02-8A0D-440394A4758B}" dt="2021-08-19T06:19:53.643" v="1206" actId="478"/>
          <ac:spMkLst>
            <pc:docMk/>
            <pc:sldMk cId="942115481" sldId="265"/>
            <ac:spMk id="221" creationId="{54C55499-FE9F-4D9E-BD1D-C9295AC9DE26}"/>
          </ac:spMkLst>
        </pc:spChg>
        <pc:spChg chg="mod topLvl">
          <ac:chgData name="塩川 和也" userId="39f0702c-b30a-4f15-b4da-77fc4aed6640" providerId="ADAL" clId="{F19920BF-95FB-4F02-8A0D-440394A4758B}" dt="2021-08-19T06:19:44.840" v="1205" actId="164"/>
          <ac:spMkLst>
            <pc:docMk/>
            <pc:sldMk cId="942115481" sldId="265"/>
            <ac:spMk id="223" creationId="{EC78ECCF-D66E-4447-B6C4-8911C5C64E65}"/>
          </ac:spMkLst>
        </pc:spChg>
        <pc:spChg chg="mod topLvl">
          <ac:chgData name="塩川 和也" userId="39f0702c-b30a-4f15-b4da-77fc4aed6640" providerId="ADAL" clId="{F19920BF-95FB-4F02-8A0D-440394A4758B}" dt="2021-08-19T06:19:44.840" v="1205" actId="164"/>
          <ac:spMkLst>
            <pc:docMk/>
            <pc:sldMk cId="942115481" sldId="265"/>
            <ac:spMk id="224" creationId="{DEC33DF6-239F-4A1D-9D00-29F463BE4789}"/>
          </ac:spMkLst>
        </pc:spChg>
        <pc:spChg chg="mod topLvl">
          <ac:chgData name="塩川 和也" userId="39f0702c-b30a-4f15-b4da-77fc4aed6640" providerId="ADAL" clId="{F19920BF-95FB-4F02-8A0D-440394A4758B}" dt="2021-08-19T06:19:44.840" v="1205" actId="164"/>
          <ac:spMkLst>
            <pc:docMk/>
            <pc:sldMk cId="942115481" sldId="265"/>
            <ac:spMk id="225" creationId="{9F0AE156-91CE-42E4-8BDA-6A29D267E2BB}"/>
          </ac:spMkLst>
        </pc:spChg>
        <pc:spChg chg="mod topLvl">
          <ac:chgData name="塩川 和也" userId="39f0702c-b30a-4f15-b4da-77fc4aed6640" providerId="ADAL" clId="{F19920BF-95FB-4F02-8A0D-440394A4758B}" dt="2021-08-19T06:20:42.489" v="1215" actId="164"/>
          <ac:spMkLst>
            <pc:docMk/>
            <pc:sldMk cId="942115481" sldId="265"/>
            <ac:spMk id="240" creationId="{FC1AD7E6-1084-4C67-9185-565E911485D1}"/>
          </ac:spMkLst>
        </pc:spChg>
        <pc:spChg chg="mod topLvl">
          <ac:chgData name="塩川 和也" userId="39f0702c-b30a-4f15-b4da-77fc4aed6640" providerId="ADAL" clId="{F19920BF-95FB-4F02-8A0D-440394A4758B}" dt="2021-08-19T06:20:42.489" v="1215" actId="164"/>
          <ac:spMkLst>
            <pc:docMk/>
            <pc:sldMk cId="942115481" sldId="265"/>
            <ac:spMk id="241" creationId="{3C995DAA-C5B9-4718-8014-84AC3F92965F}"/>
          </ac:spMkLst>
        </pc:spChg>
        <pc:spChg chg="mod topLvl">
          <ac:chgData name="塩川 和也" userId="39f0702c-b30a-4f15-b4da-77fc4aed6640" providerId="ADAL" clId="{F19920BF-95FB-4F02-8A0D-440394A4758B}" dt="2021-08-19T06:20:42.489" v="1215" actId="164"/>
          <ac:spMkLst>
            <pc:docMk/>
            <pc:sldMk cId="942115481" sldId="265"/>
            <ac:spMk id="242" creationId="{0BEB1EDA-EC9F-4B5B-8AB5-A1F565D894EB}"/>
          </ac:spMkLst>
        </pc:spChg>
        <pc:grpChg chg="add mod">
          <ac:chgData name="塩川 和也" userId="39f0702c-b30a-4f15-b4da-77fc4aed6640" providerId="ADAL" clId="{F19920BF-95FB-4F02-8A0D-440394A4758B}" dt="2021-08-19T06:19:44.840" v="1205" actId="164"/>
          <ac:grpSpMkLst>
            <pc:docMk/>
            <pc:sldMk cId="942115481" sldId="265"/>
            <ac:grpSpMk id="3" creationId="{F1837988-D6A7-44AA-A47C-475D8A0571F5}"/>
          </ac:grpSpMkLst>
        </pc:grpChg>
        <pc:grpChg chg="add mod">
          <ac:chgData name="塩川 和也" userId="39f0702c-b30a-4f15-b4da-77fc4aed6640" providerId="ADAL" clId="{F19920BF-95FB-4F02-8A0D-440394A4758B}" dt="2021-08-19T06:20:42.489" v="1215" actId="164"/>
          <ac:grpSpMkLst>
            <pc:docMk/>
            <pc:sldMk cId="942115481" sldId="265"/>
            <ac:grpSpMk id="7" creationId="{3F342CE7-8F48-4718-9FA4-BDCFF945EF58}"/>
          </ac:grpSpMkLst>
        </pc:grpChg>
        <pc:grpChg chg="del">
          <ac:chgData name="塩川 和也" userId="39f0702c-b30a-4f15-b4da-77fc4aed6640" providerId="ADAL" clId="{F19920BF-95FB-4F02-8A0D-440394A4758B}" dt="2021-08-19T06:18:35.125" v="1182" actId="165"/>
          <ac:grpSpMkLst>
            <pc:docMk/>
            <pc:sldMk cId="942115481" sldId="265"/>
            <ac:grpSpMk id="38" creationId="{AB31AD8C-1002-49DC-8C44-4B65C6876A98}"/>
          </ac:grpSpMkLst>
        </pc:grpChg>
        <pc:grpChg chg="del mod">
          <ac:chgData name="塩川 和也" userId="39f0702c-b30a-4f15-b4da-77fc4aed6640" providerId="ADAL" clId="{F19920BF-95FB-4F02-8A0D-440394A4758B}" dt="2021-08-19T06:20:08.682" v="1212" actId="165"/>
          <ac:grpSpMkLst>
            <pc:docMk/>
            <pc:sldMk cId="942115481" sldId="265"/>
            <ac:grpSpMk id="48" creationId="{10097D90-0A33-43C5-B438-8FEC6EAA5D93}"/>
          </ac:grpSpMkLst>
        </pc:grpChg>
        <pc:grpChg chg="mod topLvl">
          <ac:chgData name="塩川 和也" userId="39f0702c-b30a-4f15-b4da-77fc4aed6640" providerId="ADAL" clId="{F19920BF-95FB-4F02-8A0D-440394A4758B}" dt="2021-08-19T06:19:44.840" v="1205" actId="164"/>
          <ac:grpSpMkLst>
            <pc:docMk/>
            <pc:sldMk cId="942115481" sldId="265"/>
            <ac:grpSpMk id="59" creationId="{2D4D830C-DC52-463E-A5B4-6A4F214D0A10}"/>
          </ac:grpSpMkLst>
        </pc:grpChg>
        <pc:grpChg chg="mod topLvl">
          <ac:chgData name="塩川 和也" userId="39f0702c-b30a-4f15-b4da-77fc4aed6640" providerId="ADAL" clId="{F19920BF-95FB-4F02-8A0D-440394A4758B}" dt="2021-08-19T06:19:44.840" v="1205" actId="164"/>
          <ac:grpSpMkLst>
            <pc:docMk/>
            <pc:sldMk cId="942115481" sldId="265"/>
            <ac:grpSpMk id="60" creationId="{4303210D-75BA-4536-A630-DCCCC76964A4}"/>
          </ac:grpSpMkLst>
        </pc:grpChg>
        <pc:grpChg chg="mod">
          <ac:chgData name="塩川 和也" userId="39f0702c-b30a-4f15-b4da-77fc4aed6640" providerId="ADAL" clId="{F19920BF-95FB-4F02-8A0D-440394A4758B}" dt="2021-08-19T06:18:35.125" v="1182" actId="165"/>
          <ac:grpSpMkLst>
            <pc:docMk/>
            <pc:sldMk cId="942115481" sldId="265"/>
            <ac:grpSpMk id="75" creationId="{CAB25D95-6FAD-4903-9550-7EE39EB15F68}"/>
          </ac:grpSpMkLst>
        </pc:grpChg>
        <pc:grpChg chg="mod">
          <ac:chgData name="塩川 和也" userId="39f0702c-b30a-4f15-b4da-77fc4aed6640" providerId="ADAL" clId="{F19920BF-95FB-4F02-8A0D-440394A4758B}" dt="2021-08-19T06:18:35.125" v="1182" actId="165"/>
          <ac:grpSpMkLst>
            <pc:docMk/>
            <pc:sldMk cId="942115481" sldId="265"/>
            <ac:grpSpMk id="80" creationId="{A30E0F61-16F8-44DE-BAFA-99A725CE2507}"/>
          </ac:grpSpMkLst>
        </pc:grpChg>
        <pc:grpChg chg="mod topLvl">
          <ac:chgData name="塩川 和也" userId="39f0702c-b30a-4f15-b4da-77fc4aed6640" providerId="ADAL" clId="{F19920BF-95FB-4F02-8A0D-440394A4758B}" dt="2021-08-19T06:20:42.489" v="1215" actId="164"/>
          <ac:grpSpMkLst>
            <pc:docMk/>
            <pc:sldMk cId="942115481" sldId="265"/>
            <ac:grpSpMk id="108" creationId="{01A7B4E6-E13A-485C-BB77-8E9CD018B75E}"/>
          </ac:grpSpMkLst>
        </pc:grpChg>
        <pc:grpChg chg="mod topLvl">
          <ac:chgData name="塩川 和也" userId="39f0702c-b30a-4f15-b4da-77fc4aed6640" providerId="ADAL" clId="{F19920BF-95FB-4F02-8A0D-440394A4758B}" dt="2021-08-19T06:20:42.489" v="1215" actId="164"/>
          <ac:grpSpMkLst>
            <pc:docMk/>
            <pc:sldMk cId="942115481" sldId="265"/>
            <ac:grpSpMk id="109" creationId="{EFD535F8-CDD2-44B4-97D7-DBF456E94D16}"/>
          </ac:grpSpMkLst>
        </pc:grpChg>
        <pc:grpChg chg="mod">
          <ac:chgData name="塩川 和也" userId="39f0702c-b30a-4f15-b4da-77fc4aed6640" providerId="ADAL" clId="{F19920BF-95FB-4F02-8A0D-440394A4758B}" dt="2021-08-19T06:20:08.682" v="1212" actId="165"/>
          <ac:grpSpMkLst>
            <pc:docMk/>
            <pc:sldMk cId="942115481" sldId="265"/>
            <ac:grpSpMk id="129" creationId="{5DFA0449-0F9E-43ED-8079-3C2F06FBC7EA}"/>
          </ac:grpSpMkLst>
        </pc:grpChg>
        <pc:grpChg chg="mod">
          <ac:chgData name="塩川 和也" userId="39f0702c-b30a-4f15-b4da-77fc4aed6640" providerId="ADAL" clId="{F19920BF-95FB-4F02-8A0D-440394A4758B}" dt="2021-08-19T06:20:08.682" v="1212" actId="165"/>
          <ac:grpSpMkLst>
            <pc:docMk/>
            <pc:sldMk cId="942115481" sldId="265"/>
            <ac:grpSpMk id="134" creationId="{67C74827-DF24-43E7-997C-CE5E09A7EDAA}"/>
          </ac:grpSpMkLst>
        </pc:grpChg>
        <pc:grpChg chg="del">
          <ac:chgData name="塩川 和也" userId="39f0702c-b30a-4f15-b4da-77fc4aed6640" providerId="ADAL" clId="{F19920BF-95FB-4F02-8A0D-440394A4758B}" dt="2021-08-19T06:17:23.157" v="1177" actId="478"/>
          <ac:grpSpMkLst>
            <pc:docMk/>
            <pc:sldMk cId="942115481" sldId="265"/>
            <ac:grpSpMk id="138" creationId="{D9DCB8E5-8CD1-4E45-9BA8-67246B69AD70}"/>
          </ac:grpSpMkLst>
        </pc:grpChg>
        <pc:grpChg chg="del">
          <ac:chgData name="塩川 和也" userId="39f0702c-b30a-4f15-b4da-77fc4aed6640" providerId="ADAL" clId="{F19920BF-95FB-4F02-8A0D-440394A4758B}" dt="2021-08-19T06:17:15.778" v="1174" actId="478"/>
          <ac:grpSpMkLst>
            <pc:docMk/>
            <pc:sldMk cId="942115481" sldId="265"/>
            <ac:grpSpMk id="140" creationId="{81B10008-12EE-4BA4-B908-D180246B955F}"/>
          </ac:grpSpMkLst>
        </pc:grpChg>
        <pc:grpChg chg="del">
          <ac:chgData name="塩川 和也" userId="39f0702c-b30a-4f15-b4da-77fc4aed6640" providerId="ADAL" clId="{F19920BF-95FB-4F02-8A0D-440394A4758B}" dt="2021-08-19T06:17:21.281" v="1176" actId="478"/>
          <ac:grpSpMkLst>
            <pc:docMk/>
            <pc:sldMk cId="942115481" sldId="265"/>
            <ac:grpSpMk id="141" creationId="{BE750C40-B164-4053-81E0-902638C751C1}"/>
          </ac:grpSpMkLst>
        </pc:grpChg>
        <pc:grpChg chg="del">
          <ac:chgData name="塩川 和也" userId="39f0702c-b30a-4f15-b4da-77fc4aed6640" providerId="ADAL" clId="{F19920BF-95FB-4F02-8A0D-440394A4758B}" dt="2021-08-19T06:20:00.909" v="1209" actId="478"/>
          <ac:grpSpMkLst>
            <pc:docMk/>
            <pc:sldMk cId="942115481" sldId="265"/>
            <ac:grpSpMk id="204" creationId="{6969B8E0-CDDF-4B6B-977A-8D2378FA4043}"/>
          </ac:grpSpMkLst>
        </pc:grpChg>
        <pc:grpChg chg="del">
          <ac:chgData name="塩川 和也" userId="39f0702c-b30a-4f15-b4da-77fc4aed6640" providerId="ADAL" clId="{F19920BF-95FB-4F02-8A0D-440394A4758B}" dt="2021-08-19T06:19:53.643" v="1206" actId="478"/>
          <ac:grpSpMkLst>
            <pc:docMk/>
            <pc:sldMk cId="942115481" sldId="265"/>
            <ac:grpSpMk id="207" creationId="{D605430D-697D-444B-BE8A-07DF8043376C}"/>
          </ac:grpSpMkLst>
        </pc:grpChg>
        <pc:grpChg chg="del">
          <ac:chgData name="塩川 和也" userId="39f0702c-b30a-4f15-b4da-77fc4aed6640" providerId="ADAL" clId="{F19920BF-95FB-4F02-8A0D-440394A4758B}" dt="2021-08-19T06:19:58.694" v="1208" actId="478"/>
          <ac:grpSpMkLst>
            <pc:docMk/>
            <pc:sldMk cId="942115481" sldId="265"/>
            <ac:grpSpMk id="209" creationId="{D60DD852-14B9-4D29-AB97-9C453833C6CB}"/>
          </ac:grpSpMkLst>
        </pc:grpChg>
        <pc:grpChg chg="del mod topLvl">
          <ac:chgData name="塩川 和也" userId="39f0702c-b30a-4f15-b4da-77fc4aed6640" providerId="ADAL" clId="{F19920BF-95FB-4F02-8A0D-440394A4758B}" dt="2021-08-19T06:18:41.559" v="1184" actId="478"/>
          <ac:grpSpMkLst>
            <pc:docMk/>
            <pc:sldMk cId="942115481" sldId="265"/>
            <ac:grpSpMk id="211" creationId="{2AEDBB3F-82F3-44DD-919F-5B4E6D39AF6A}"/>
          </ac:grpSpMkLst>
        </pc:grpChg>
        <pc:grpChg chg="del mod">
          <ac:chgData name="塩川 和也" userId="39f0702c-b30a-4f15-b4da-77fc4aed6640" providerId="ADAL" clId="{F19920BF-95FB-4F02-8A0D-440394A4758B}" dt="2021-08-19T06:18:39.003" v="1183" actId="478"/>
          <ac:grpSpMkLst>
            <pc:docMk/>
            <pc:sldMk cId="942115481" sldId="265"/>
            <ac:grpSpMk id="213" creationId="{FBE81D01-47FA-4EFA-B5F0-BC63AD89A912}"/>
          </ac:grpSpMkLst>
        </pc:grpChg>
        <pc:picChg chg="mod">
          <ac:chgData name="塩川 和也" userId="39f0702c-b30a-4f15-b4da-77fc4aed6640" providerId="ADAL" clId="{F19920BF-95FB-4F02-8A0D-440394A4758B}" dt="2021-08-19T06:17:52.885" v="1179" actId="1076"/>
          <ac:picMkLst>
            <pc:docMk/>
            <pc:sldMk cId="942115481" sldId="265"/>
            <ac:picMk id="8" creationId="{E265A6E9-D7B0-493D-86EE-F5C854D20C87}"/>
          </ac:picMkLst>
        </pc:picChg>
        <pc:picChg chg="mod topLvl">
          <ac:chgData name="塩川 和也" userId="39f0702c-b30a-4f15-b4da-77fc4aed6640" providerId="ADAL" clId="{F19920BF-95FB-4F02-8A0D-440394A4758B}" dt="2021-08-19T06:19:44.840" v="1205" actId="164"/>
          <ac:picMkLst>
            <pc:docMk/>
            <pc:sldMk cId="942115481" sldId="265"/>
            <ac:picMk id="15" creationId="{B343A144-7574-4861-9966-41805C51CE58}"/>
          </ac:picMkLst>
        </pc:picChg>
        <pc:picChg chg="mod topLvl">
          <ac:chgData name="塩川 和也" userId="39f0702c-b30a-4f15-b4da-77fc4aed6640" providerId="ADAL" clId="{F19920BF-95FB-4F02-8A0D-440394A4758B}" dt="2021-08-19T06:19:44.840" v="1205" actId="164"/>
          <ac:picMkLst>
            <pc:docMk/>
            <pc:sldMk cId="942115481" sldId="265"/>
            <ac:picMk id="25" creationId="{D5EAAC1B-CFAB-4948-98E9-BA1941F834F7}"/>
          </ac:picMkLst>
        </pc:picChg>
        <pc:picChg chg="mod topLvl">
          <ac:chgData name="塩川 和也" userId="39f0702c-b30a-4f15-b4da-77fc4aed6640" providerId="ADAL" clId="{F19920BF-95FB-4F02-8A0D-440394A4758B}" dt="2021-08-19T06:20:42.489" v="1215" actId="164"/>
          <ac:picMkLst>
            <pc:docMk/>
            <pc:sldMk cId="942115481" sldId="265"/>
            <ac:picMk id="41" creationId="{B96A942A-1EF8-4996-8471-D682B8ADB76C}"/>
          </ac:picMkLst>
        </pc:picChg>
        <pc:picChg chg="mod topLvl">
          <ac:chgData name="塩川 和也" userId="39f0702c-b30a-4f15-b4da-77fc4aed6640" providerId="ADAL" clId="{F19920BF-95FB-4F02-8A0D-440394A4758B}" dt="2021-08-19T06:20:42.489" v="1215" actId="164"/>
          <ac:picMkLst>
            <pc:docMk/>
            <pc:sldMk cId="942115481" sldId="265"/>
            <ac:picMk id="43" creationId="{B0FED008-66FE-4392-B4BC-E32146EFEF63}"/>
          </ac:picMkLst>
        </pc:picChg>
        <pc:picChg chg="mod topLvl">
          <ac:chgData name="塩川 和也" userId="39f0702c-b30a-4f15-b4da-77fc4aed6640" providerId="ADAL" clId="{F19920BF-95FB-4F02-8A0D-440394A4758B}" dt="2021-08-19T06:20:42.489" v="1215" actId="164"/>
          <ac:picMkLst>
            <pc:docMk/>
            <pc:sldMk cId="942115481" sldId="265"/>
            <ac:picMk id="45" creationId="{E6074BF2-9B78-4183-9848-80F52B790133}"/>
          </ac:picMkLst>
        </pc:picChg>
        <pc:picChg chg="mod topLvl">
          <ac:chgData name="塩川 和也" userId="39f0702c-b30a-4f15-b4da-77fc4aed6640" providerId="ADAL" clId="{F19920BF-95FB-4F02-8A0D-440394A4758B}" dt="2021-08-19T06:20:42.489" v="1215" actId="164"/>
          <ac:picMkLst>
            <pc:docMk/>
            <pc:sldMk cId="942115481" sldId="265"/>
            <ac:picMk id="47" creationId="{899B75E3-0E73-4510-92C3-9B413F42BF05}"/>
          </ac:picMkLst>
        </pc:picChg>
        <pc:picChg chg="mod topLvl">
          <ac:chgData name="塩川 和也" userId="39f0702c-b30a-4f15-b4da-77fc4aed6640" providerId="ADAL" clId="{F19920BF-95FB-4F02-8A0D-440394A4758B}" dt="2021-08-19T06:19:44.840" v="1205" actId="164"/>
          <ac:picMkLst>
            <pc:docMk/>
            <pc:sldMk cId="942115481" sldId="265"/>
            <ac:picMk id="66" creationId="{381680D5-5A36-44F0-B016-ACF603649C6F}"/>
          </ac:picMkLst>
        </pc:picChg>
        <pc:picChg chg="mod topLvl">
          <ac:chgData name="塩川 和也" userId="39f0702c-b30a-4f15-b4da-77fc4aed6640" providerId="ADAL" clId="{F19920BF-95FB-4F02-8A0D-440394A4758B}" dt="2021-08-19T06:19:44.840" v="1205" actId="164"/>
          <ac:picMkLst>
            <pc:docMk/>
            <pc:sldMk cId="942115481" sldId="265"/>
            <ac:picMk id="90" creationId="{8289CA68-FD3C-4B0A-A778-B6021D6E9645}"/>
          </ac:picMkLst>
        </pc:picChg>
        <pc:picChg chg="mod topLvl">
          <ac:chgData name="塩川 和也" userId="39f0702c-b30a-4f15-b4da-77fc4aed6640" providerId="ADAL" clId="{F19920BF-95FB-4F02-8A0D-440394A4758B}" dt="2021-08-19T06:19:44.840" v="1205" actId="164"/>
          <ac:picMkLst>
            <pc:docMk/>
            <pc:sldMk cId="942115481" sldId="265"/>
            <ac:picMk id="95" creationId="{90C8497E-B4C9-451F-B5FA-720C1884ADC4}"/>
          </ac:picMkLst>
        </pc:picChg>
        <pc:picChg chg="mod topLvl">
          <ac:chgData name="塩川 和也" userId="39f0702c-b30a-4f15-b4da-77fc4aed6640" providerId="ADAL" clId="{F19920BF-95FB-4F02-8A0D-440394A4758B}" dt="2021-08-19T06:20:42.489" v="1215" actId="164"/>
          <ac:picMkLst>
            <pc:docMk/>
            <pc:sldMk cId="942115481" sldId="265"/>
            <ac:picMk id="118" creationId="{DB4132B4-B1E2-4E0A-A94C-994282BA2078}"/>
          </ac:picMkLst>
        </pc:picChg>
        <pc:picChg chg="mod topLvl">
          <ac:chgData name="塩川 和也" userId="39f0702c-b30a-4f15-b4da-77fc4aed6640" providerId="ADAL" clId="{F19920BF-95FB-4F02-8A0D-440394A4758B}" dt="2021-08-19T06:20:42.489" v="1215" actId="164"/>
          <ac:picMkLst>
            <pc:docMk/>
            <pc:sldMk cId="942115481" sldId="265"/>
            <ac:picMk id="144" creationId="{6CAD59E2-CEA2-46FB-A626-3934E7788D9C}"/>
          </ac:picMkLst>
        </pc:picChg>
        <pc:picChg chg="mod topLvl">
          <ac:chgData name="塩川 和也" userId="39f0702c-b30a-4f15-b4da-77fc4aed6640" providerId="ADAL" clId="{F19920BF-95FB-4F02-8A0D-440394A4758B}" dt="2021-08-19T06:19:44.840" v="1205" actId="164"/>
          <ac:picMkLst>
            <pc:docMk/>
            <pc:sldMk cId="942115481" sldId="265"/>
            <ac:picMk id="201" creationId="{ADBB3C41-8352-48B3-99BB-EEEE94932280}"/>
          </ac:picMkLst>
        </pc:picChg>
        <pc:picChg chg="mod topLvl">
          <ac:chgData name="塩川 和也" userId="39f0702c-b30a-4f15-b4da-77fc4aed6640" providerId="ADAL" clId="{F19920BF-95FB-4F02-8A0D-440394A4758B}" dt="2021-08-19T06:19:44.840" v="1205" actId="164"/>
          <ac:picMkLst>
            <pc:docMk/>
            <pc:sldMk cId="942115481" sldId="265"/>
            <ac:picMk id="202" creationId="{4A872B73-C61C-40F9-8917-B7AAD5ED40E7}"/>
          </ac:picMkLst>
        </pc:picChg>
        <pc:picChg chg="mod topLvl">
          <ac:chgData name="塩川 和也" userId="39f0702c-b30a-4f15-b4da-77fc4aed6640" providerId="ADAL" clId="{F19920BF-95FB-4F02-8A0D-440394A4758B}" dt="2021-08-19T06:19:44.840" v="1205" actId="164"/>
          <ac:picMkLst>
            <pc:docMk/>
            <pc:sldMk cId="942115481" sldId="265"/>
            <ac:picMk id="203" creationId="{DA9B4489-5599-4EE1-8C02-891F2A9D30DC}"/>
          </ac:picMkLst>
        </pc:picChg>
        <pc:picChg chg="mod topLvl">
          <ac:chgData name="塩川 和也" userId="39f0702c-b30a-4f15-b4da-77fc4aed6640" providerId="ADAL" clId="{F19920BF-95FB-4F02-8A0D-440394A4758B}" dt="2021-08-19T06:20:42.489" v="1215" actId="164"/>
          <ac:picMkLst>
            <pc:docMk/>
            <pc:sldMk cId="942115481" sldId="265"/>
            <ac:picMk id="226" creationId="{76A31974-F11D-496D-A5E8-DC4E394B5C66}"/>
          </ac:picMkLst>
        </pc:picChg>
        <pc:picChg chg="mod topLvl">
          <ac:chgData name="塩川 和也" userId="39f0702c-b30a-4f15-b4da-77fc4aed6640" providerId="ADAL" clId="{F19920BF-95FB-4F02-8A0D-440394A4758B}" dt="2021-08-19T06:20:42.489" v="1215" actId="164"/>
          <ac:picMkLst>
            <pc:docMk/>
            <pc:sldMk cId="942115481" sldId="265"/>
            <ac:picMk id="227" creationId="{E2195B20-EBB2-40CC-ABB0-3DDCC05D1FD4}"/>
          </ac:picMkLst>
        </pc:picChg>
      </pc:sldChg>
      <pc:sldChg chg="addSp delSp modSp mod">
        <pc:chgData name="塩川 和也" userId="39f0702c-b30a-4f15-b4da-77fc4aed6640" providerId="ADAL" clId="{F19920BF-95FB-4F02-8A0D-440394A4758B}" dt="2021-08-19T06:08:51.268" v="1075" actId="21"/>
        <pc:sldMkLst>
          <pc:docMk/>
          <pc:sldMk cId="3996884283" sldId="266"/>
        </pc:sldMkLst>
        <pc:spChg chg="add del mod topLvl">
          <ac:chgData name="塩川 和也" userId="39f0702c-b30a-4f15-b4da-77fc4aed6640" providerId="ADAL" clId="{F19920BF-95FB-4F02-8A0D-440394A4758B}" dt="2021-08-19T06:02:46.622" v="981" actId="164"/>
          <ac:spMkLst>
            <pc:docMk/>
            <pc:sldMk cId="3996884283" sldId="266"/>
            <ac:spMk id="4" creationId="{37B4A5D7-5CFE-4DB5-A817-28106F43DA38}"/>
          </ac:spMkLst>
        </pc:spChg>
        <pc:spChg chg="mod topLvl">
          <ac:chgData name="塩川 和也" userId="39f0702c-b30a-4f15-b4da-77fc4aed6640" providerId="ADAL" clId="{F19920BF-95FB-4F02-8A0D-440394A4758B}" dt="2021-08-19T06:02:46.622" v="981" actId="164"/>
          <ac:spMkLst>
            <pc:docMk/>
            <pc:sldMk cId="3996884283" sldId="266"/>
            <ac:spMk id="5" creationId="{A488E5EE-E047-435F-BAE6-8980532FAAA5}"/>
          </ac:spMkLst>
        </pc:spChg>
        <pc:spChg chg="mod topLvl">
          <ac:chgData name="塩川 和也" userId="39f0702c-b30a-4f15-b4da-77fc4aed6640" providerId="ADAL" clId="{F19920BF-95FB-4F02-8A0D-440394A4758B}" dt="2021-08-19T06:02:46.622" v="981" actId="164"/>
          <ac:spMkLst>
            <pc:docMk/>
            <pc:sldMk cId="3996884283" sldId="266"/>
            <ac:spMk id="6" creationId="{371317A1-0732-452E-A3B8-1942A5D4B9D3}"/>
          </ac:spMkLst>
        </pc:spChg>
        <pc:spChg chg="mod topLvl">
          <ac:chgData name="塩川 和也" userId="39f0702c-b30a-4f15-b4da-77fc4aed6640" providerId="ADAL" clId="{F19920BF-95FB-4F02-8A0D-440394A4758B}" dt="2021-08-19T06:02:46.622" v="981" actId="164"/>
          <ac:spMkLst>
            <pc:docMk/>
            <pc:sldMk cId="3996884283" sldId="266"/>
            <ac:spMk id="7" creationId="{0EEDC6F6-7C01-4804-A8A9-67CEC4D90DDF}"/>
          </ac:spMkLst>
        </pc:spChg>
        <pc:spChg chg="mod topLvl">
          <ac:chgData name="塩川 和也" userId="39f0702c-b30a-4f15-b4da-77fc4aed6640" providerId="ADAL" clId="{F19920BF-95FB-4F02-8A0D-440394A4758B}" dt="2021-08-19T06:02:46.622" v="981" actId="164"/>
          <ac:spMkLst>
            <pc:docMk/>
            <pc:sldMk cId="3996884283" sldId="266"/>
            <ac:spMk id="8" creationId="{C4FA6D85-0C92-4AAB-B91B-727A55E5607A}"/>
          </ac:spMkLst>
        </pc:spChg>
        <pc:spChg chg="mod topLvl">
          <ac:chgData name="塩川 和也" userId="39f0702c-b30a-4f15-b4da-77fc4aed6640" providerId="ADAL" clId="{F19920BF-95FB-4F02-8A0D-440394A4758B}" dt="2021-08-19T06:02:46.622" v="981" actId="164"/>
          <ac:spMkLst>
            <pc:docMk/>
            <pc:sldMk cId="3996884283" sldId="266"/>
            <ac:spMk id="9" creationId="{BFFC72A7-992A-47AB-810D-46DD9A5281FB}"/>
          </ac:spMkLst>
        </pc:spChg>
        <pc:spChg chg="mod topLvl">
          <ac:chgData name="塩川 和也" userId="39f0702c-b30a-4f15-b4da-77fc4aed6640" providerId="ADAL" clId="{F19920BF-95FB-4F02-8A0D-440394A4758B}" dt="2021-08-19T06:02:46.622" v="981" actId="164"/>
          <ac:spMkLst>
            <pc:docMk/>
            <pc:sldMk cId="3996884283" sldId="266"/>
            <ac:spMk id="13" creationId="{9A0A6304-46D7-4D0E-8503-0E11D3A80B00}"/>
          </ac:spMkLst>
        </pc:spChg>
        <pc:spChg chg="mod">
          <ac:chgData name="塩川 和也" userId="39f0702c-b30a-4f15-b4da-77fc4aed6640" providerId="ADAL" clId="{F19920BF-95FB-4F02-8A0D-440394A4758B}" dt="2021-08-19T06:02:44.046" v="978" actId="164"/>
          <ac:spMkLst>
            <pc:docMk/>
            <pc:sldMk cId="3996884283" sldId="266"/>
            <ac:spMk id="21" creationId="{FB2621B5-CF8B-438C-A67D-54BA9F28D6C4}"/>
          </ac:spMkLst>
        </pc:spChg>
        <pc:spChg chg="mod">
          <ac:chgData name="塩川 和也" userId="39f0702c-b30a-4f15-b4da-77fc4aed6640" providerId="ADAL" clId="{F19920BF-95FB-4F02-8A0D-440394A4758B}" dt="2021-08-19T06:02:44.046" v="978" actId="164"/>
          <ac:spMkLst>
            <pc:docMk/>
            <pc:sldMk cId="3996884283" sldId="266"/>
            <ac:spMk id="22" creationId="{E708F0CA-3361-4D46-8BA2-0547E7E48387}"/>
          </ac:spMkLst>
        </pc:spChg>
        <pc:spChg chg="mod">
          <ac:chgData name="塩川 和也" userId="39f0702c-b30a-4f15-b4da-77fc4aed6640" providerId="ADAL" clId="{F19920BF-95FB-4F02-8A0D-440394A4758B}" dt="2021-08-19T06:02:44.046" v="978" actId="164"/>
          <ac:spMkLst>
            <pc:docMk/>
            <pc:sldMk cId="3996884283" sldId="266"/>
            <ac:spMk id="24" creationId="{C72BF7F2-191B-483D-BFFB-6BF923D3D40F}"/>
          </ac:spMkLst>
        </pc:spChg>
        <pc:spChg chg="mod">
          <ac:chgData name="塩川 和也" userId="39f0702c-b30a-4f15-b4da-77fc4aed6640" providerId="ADAL" clId="{F19920BF-95FB-4F02-8A0D-440394A4758B}" dt="2021-08-19T06:02:44.046" v="978" actId="164"/>
          <ac:spMkLst>
            <pc:docMk/>
            <pc:sldMk cId="3996884283" sldId="266"/>
            <ac:spMk id="25" creationId="{47AFCFBB-9B73-49EA-BC7F-93754CCA9184}"/>
          </ac:spMkLst>
        </pc:spChg>
        <pc:spChg chg="mod">
          <ac:chgData name="塩川 和也" userId="39f0702c-b30a-4f15-b4da-77fc4aed6640" providerId="ADAL" clId="{F19920BF-95FB-4F02-8A0D-440394A4758B}" dt="2021-08-19T06:02:44.046" v="978" actId="164"/>
          <ac:spMkLst>
            <pc:docMk/>
            <pc:sldMk cId="3996884283" sldId="266"/>
            <ac:spMk id="26" creationId="{5F968AD5-D547-4123-AEBC-9EE6EE1A67F5}"/>
          </ac:spMkLst>
        </pc:spChg>
        <pc:spChg chg="mod">
          <ac:chgData name="塩川 和也" userId="39f0702c-b30a-4f15-b4da-77fc4aed6640" providerId="ADAL" clId="{F19920BF-95FB-4F02-8A0D-440394A4758B}" dt="2021-08-19T06:02:44.046" v="978" actId="164"/>
          <ac:spMkLst>
            <pc:docMk/>
            <pc:sldMk cId="3996884283" sldId="266"/>
            <ac:spMk id="27" creationId="{1489D1E8-9214-458F-B0FC-0EDED38FFB10}"/>
          </ac:spMkLst>
        </pc:spChg>
        <pc:spChg chg="mod">
          <ac:chgData name="塩川 和也" userId="39f0702c-b30a-4f15-b4da-77fc4aed6640" providerId="ADAL" clId="{F19920BF-95FB-4F02-8A0D-440394A4758B}" dt="2021-08-19T06:02:44.046" v="978" actId="164"/>
          <ac:spMkLst>
            <pc:docMk/>
            <pc:sldMk cId="3996884283" sldId="266"/>
            <ac:spMk id="29" creationId="{1EFA4A9A-1BF4-4DF8-983E-C27227A532F5}"/>
          </ac:spMkLst>
        </pc:spChg>
        <pc:spChg chg="mod">
          <ac:chgData name="塩川 和也" userId="39f0702c-b30a-4f15-b4da-77fc4aed6640" providerId="ADAL" clId="{F19920BF-95FB-4F02-8A0D-440394A4758B}" dt="2021-08-19T06:02:44.046" v="978" actId="164"/>
          <ac:spMkLst>
            <pc:docMk/>
            <pc:sldMk cId="3996884283" sldId="266"/>
            <ac:spMk id="30" creationId="{CCC31378-B1E7-4579-9944-05C0593EDE85}"/>
          </ac:spMkLst>
        </pc:spChg>
        <pc:spChg chg="mod">
          <ac:chgData name="塩川 和也" userId="39f0702c-b30a-4f15-b4da-77fc4aed6640" providerId="ADAL" clId="{F19920BF-95FB-4F02-8A0D-440394A4758B}" dt="2021-08-19T06:02:44.046" v="978" actId="164"/>
          <ac:spMkLst>
            <pc:docMk/>
            <pc:sldMk cId="3996884283" sldId="266"/>
            <ac:spMk id="31" creationId="{65565D73-ACE8-4591-A555-0A281BEA750E}"/>
          </ac:spMkLst>
        </pc:spChg>
        <pc:spChg chg="mod">
          <ac:chgData name="塩川 和也" userId="39f0702c-b30a-4f15-b4da-77fc4aed6640" providerId="ADAL" clId="{F19920BF-95FB-4F02-8A0D-440394A4758B}" dt="2021-08-19T06:02:44.046" v="978" actId="164"/>
          <ac:spMkLst>
            <pc:docMk/>
            <pc:sldMk cId="3996884283" sldId="266"/>
            <ac:spMk id="32" creationId="{3A881AB7-4983-4961-842C-87AC626BAA2F}"/>
          </ac:spMkLst>
        </pc:spChg>
        <pc:spChg chg="mod">
          <ac:chgData name="塩川 和也" userId="39f0702c-b30a-4f15-b4da-77fc4aed6640" providerId="ADAL" clId="{F19920BF-95FB-4F02-8A0D-440394A4758B}" dt="2021-08-19T06:02:44.046" v="978" actId="164"/>
          <ac:spMkLst>
            <pc:docMk/>
            <pc:sldMk cId="3996884283" sldId="266"/>
            <ac:spMk id="34" creationId="{DB824506-245A-401A-808A-A9D489EF8ABF}"/>
          </ac:spMkLst>
        </pc:spChg>
        <pc:spChg chg="mod">
          <ac:chgData name="塩川 和也" userId="39f0702c-b30a-4f15-b4da-77fc4aed6640" providerId="ADAL" clId="{F19920BF-95FB-4F02-8A0D-440394A4758B}" dt="2021-08-19T06:02:44.046" v="978" actId="164"/>
          <ac:spMkLst>
            <pc:docMk/>
            <pc:sldMk cId="3996884283" sldId="266"/>
            <ac:spMk id="35" creationId="{BC8D28CB-BD8E-463D-B00E-D7798F6BF9B5}"/>
          </ac:spMkLst>
        </pc:spChg>
        <pc:spChg chg="mod topLvl">
          <ac:chgData name="塩川 和也" userId="39f0702c-b30a-4f15-b4da-77fc4aed6640" providerId="ADAL" clId="{F19920BF-95FB-4F02-8A0D-440394A4758B}" dt="2021-08-19T06:05:48.465" v="1045" actId="164"/>
          <ac:spMkLst>
            <pc:docMk/>
            <pc:sldMk cId="3996884283" sldId="266"/>
            <ac:spMk id="50" creationId="{57747AE3-3EF0-40AD-BCEC-B4B7A478B813}"/>
          </ac:spMkLst>
        </pc:spChg>
        <pc:spChg chg="mod topLvl">
          <ac:chgData name="塩川 和也" userId="39f0702c-b30a-4f15-b4da-77fc4aed6640" providerId="ADAL" clId="{F19920BF-95FB-4F02-8A0D-440394A4758B}" dt="2021-08-19T06:05:48.465" v="1045" actId="164"/>
          <ac:spMkLst>
            <pc:docMk/>
            <pc:sldMk cId="3996884283" sldId="266"/>
            <ac:spMk id="52" creationId="{DF711060-5F80-4A81-939B-B45AC27B950D}"/>
          </ac:spMkLst>
        </pc:spChg>
        <pc:spChg chg="mod topLvl">
          <ac:chgData name="塩川 和也" userId="39f0702c-b30a-4f15-b4da-77fc4aed6640" providerId="ADAL" clId="{F19920BF-95FB-4F02-8A0D-440394A4758B}" dt="2021-08-19T06:05:48.465" v="1045" actId="164"/>
          <ac:spMkLst>
            <pc:docMk/>
            <pc:sldMk cId="3996884283" sldId="266"/>
            <ac:spMk id="53" creationId="{6932E5CD-326C-4FC3-AA01-76788CF1DFDF}"/>
          </ac:spMkLst>
        </pc:spChg>
        <pc:spChg chg="mod topLvl">
          <ac:chgData name="塩川 和也" userId="39f0702c-b30a-4f15-b4da-77fc4aed6640" providerId="ADAL" clId="{F19920BF-95FB-4F02-8A0D-440394A4758B}" dt="2021-08-19T06:05:48.465" v="1045" actId="164"/>
          <ac:spMkLst>
            <pc:docMk/>
            <pc:sldMk cId="3996884283" sldId="266"/>
            <ac:spMk id="54" creationId="{4BAE3586-BE39-46E5-9244-B3C00CFA2562}"/>
          </ac:spMkLst>
        </pc:spChg>
        <pc:spChg chg="mod topLvl">
          <ac:chgData name="塩川 和也" userId="39f0702c-b30a-4f15-b4da-77fc4aed6640" providerId="ADAL" clId="{F19920BF-95FB-4F02-8A0D-440394A4758B}" dt="2021-08-19T06:05:48.465" v="1045" actId="164"/>
          <ac:spMkLst>
            <pc:docMk/>
            <pc:sldMk cId="3996884283" sldId="266"/>
            <ac:spMk id="55" creationId="{5012970D-9B5D-4A26-AB7E-316CD187BE85}"/>
          </ac:spMkLst>
        </pc:spChg>
        <pc:spChg chg="mod topLvl">
          <ac:chgData name="塩川 和也" userId="39f0702c-b30a-4f15-b4da-77fc4aed6640" providerId="ADAL" clId="{F19920BF-95FB-4F02-8A0D-440394A4758B}" dt="2021-08-19T06:05:48.465" v="1045" actId="164"/>
          <ac:spMkLst>
            <pc:docMk/>
            <pc:sldMk cId="3996884283" sldId="266"/>
            <ac:spMk id="56" creationId="{60140E83-C60E-47D3-A4E0-8D4AB4542B67}"/>
          </ac:spMkLst>
        </pc:spChg>
        <pc:spChg chg="mod topLvl">
          <ac:chgData name="塩川 和也" userId="39f0702c-b30a-4f15-b4da-77fc4aed6640" providerId="ADAL" clId="{F19920BF-95FB-4F02-8A0D-440394A4758B}" dt="2021-08-19T06:05:48.465" v="1045" actId="164"/>
          <ac:spMkLst>
            <pc:docMk/>
            <pc:sldMk cId="3996884283" sldId="266"/>
            <ac:spMk id="58" creationId="{C7A5A886-8848-47E0-8C24-8E71C372EB3A}"/>
          </ac:spMkLst>
        </pc:spChg>
        <pc:spChg chg="mod">
          <ac:chgData name="塩川 和也" userId="39f0702c-b30a-4f15-b4da-77fc4aed6640" providerId="ADAL" clId="{F19920BF-95FB-4F02-8A0D-440394A4758B}" dt="2021-08-19T06:05:20.313" v="1042" actId="165"/>
          <ac:spMkLst>
            <pc:docMk/>
            <pc:sldMk cId="3996884283" sldId="266"/>
            <ac:spMk id="68" creationId="{409EBF14-5B09-4352-872F-BC746D91AD0A}"/>
          </ac:spMkLst>
        </pc:spChg>
        <pc:spChg chg="mod">
          <ac:chgData name="塩川 和也" userId="39f0702c-b30a-4f15-b4da-77fc4aed6640" providerId="ADAL" clId="{F19920BF-95FB-4F02-8A0D-440394A4758B}" dt="2021-08-19T06:05:20.313" v="1042" actId="165"/>
          <ac:spMkLst>
            <pc:docMk/>
            <pc:sldMk cId="3996884283" sldId="266"/>
            <ac:spMk id="69" creationId="{58F6B6D5-AFC4-423E-8029-168283804403}"/>
          </ac:spMkLst>
        </pc:spChg>
        <pc:spChg chg="mod">
          <ac:chgData name="塩川 和也" userId="39f0702c-b30a-4f15-b4da-77fc4aed6640" providerId="ADAL" clId="{F19920BF-95FB-4F02-8A0D-440394A4758B}" dt="2021-08-19T06:05:20.313" v="1042" actId="165"/>
          <ac:spMkLst>
            <pc:docMk/>
            <pc:sldMk cId="3996884283" sldId="266"/>
            <ac:spMk id="71" creationId="{987F7150-CDBE-4E91-9E86-FD10ECE10C1B}"/>
          </ac:spMkLst>
        </pc:spChg>
        <pc:spChg chg="mod">
          <ac:chgData name="塩川 和也" userId="39f0702c-b30a-4f15-b4da-77fc4aed6640" providerId="ADAL" clId="{F19920BF-95FB-4F02-8A0D-440394A4758B}" dt="2021-08-19T06:05:20.313" v="1042" actId="165"/>
          <ac:spMkLst>
            <pc:docMk/>
            <pc:sldMk cId="3996884283" sldId="266"/>
            <ac:spMk id="72" creationId="{29EA42C4-12A4-4D21-8763-A0E909D30168}"/>
          </ac:spMkLst>
        </pc:spChg>
        <pc:spChg chg="mod">
          <ac:chgData name="塩川 和也" userId="39f0702c-b30a-4f15-b4da-77fc4aed6640" providerId="ADAL" clId="{F19920BF-95FB-4F02-8A0D-440394A4758B}" dt="2021-08-19T06:05:20.313" v="1042" actId="165"/>
          <ac:spMkLst>
            <pc:docMk/>
            <pc:sldMk cId="3996884283" sldId="266"/>
            <ac:spMk id="73" creationId="{BA0A0BC6-4E78-4499-A590-57DD980FD655}"/>
          </ac:spMkLst>
        </pc:spChg>
        <pc:spChg chg="mod">
          <ac:chgData name="塩川 和也" userId="39f0702c-b30a-4f15-b4da-77fc4aed6640" providerId="ADAL" clId="{F19920BF-95FB-4F02-8A0D-440394A4758B}" dt="2021-08-19T06:05:20.313" v="1042" actId="165"/>
          <ac:spMkLst>
            <pc:docMk/>
            <pc:sldMk cId="3996884283" sldId="266"/>
            <ac:spMk id="74" creationId="{0DADE51D-BC45-47C9-8BBE-AAC915B614F1}"/>
          </ac:spMkLst>
        </pc:spChg>
        <pc:spChg chg="mod">
          <ac:chgData name="塩川 和也" userId="39f0702c-b30a-4f15-b4da-77fc4aed6640" providerId="ADAL" clId="{F19920BF-95FB-4F02-8A0D-440394A4758B}" dt="2021-08-19T06:05:20.313" v="1042" actId="165"/>
          <ac:spMkLst>
            <pc:docMk/>
            <pc:sldMk cId="3996884283" sldId="266"/>
            <ac:spMk id="76" creationId="{F111C8CC-819A-4630-9B18-60114927FCB4}"/>
          </ac:spMkLst>
        </pc:spChg>
        <pc:spChg chg="mod">
          <ac:chgData name="塩川 和也" userId="39f0702c-b30a-4f15-b4da-77fc4aed6640" providerId="ADAL" clId="{F19920BF-95FB-4F02-8A0D-440394A4758B}" dt="2021-08-19T06:05:20.313" v="1042" actId="165"/>
          <ac:spMkLst>
            <pc:docMk/>
            <pc:sldMk cId="3996884283" sldId="266"/>
            <ac:spMk id="77" creationId="{630A0597-65B1-41F8-B9A0-092BABF285C8}"/>
          </ac:spMkLst>
        </pc:spChg>
        <pc:spChg chg="mod">
          <ac:chgData name="塩川 和也" userId="39f0702c-b30a-4f15-b4da-77fc4aed6640" providerId="ADAL" clId="{F19920BF-95FB-4F02-8A0D-440394A4758B}" dt="2021-08-19T06:05:20.313" v="1042" actId="165"/>
          <ac:spMkLst>
            <pc:docMk/>
            <pc:sldMk cId="3996884283" sldId="266"/>
            <ac:spMk id="78" creationId="{16E2422B-6E9D-4660-A34C-F7B0EC891002}"/>
          </ac:spMkLst>
        </pc:spChg>
        <pc:spChg chg="mod">
          <ac:chgData name="塩川 和也" userId="39f0702c-b30a-4f15-b4da-77fc4aed6640" providerId="ADAL" clId="{F19920BF-95FB-4F02-8A0D-440394A4758B}" dt="2021-08-19T06:05:20.313" v="1042" actId="165"/>
          <ac:spMkLst>
            <pc:docMk/>
            <pc:sldMk cId="3996884283" sldId="266"/>
            <ac:spMk id="79" creationId="{BE1895E2-0944-4A08-AA84-7234E9F7E42B}"/>
          </ac:spMkLst>
        </pc:spChg>
        <pc:spChg chg="mod">
          <ac:chgData name="塩川 和也" userId="39f0702c-b30a-4f15-b4da-77fc4aed6640" providerId="ADAL" clId="{F19920BF-95FB-4F02-8A0D-440394A4758B}" dt="2021-08-19T06:05:20.313" v="1042" actId="165"/>
          <ac:spMkLst>
            <pc:docMk/>
            <pc:sldMk cId="3996884283" sldId="266"/>
            <ac:spMk id="81" creationId="{803ECAE6-258E-4A50-A925-F5A69941A23B}"/>
          </ac:spMkLst>
        </pc:spChg>
        <pc:spChg chg="mod">
          <ac:chgData name="塩川 和也" userId="39f0702c-b30a-4f15-b4da-77fc4aed6640" providerId="ADAL" clId="{F19920BF-95FB-4F02-8A0D-440394A4758B}" dt="2021-08-19T06:05:20.313" v="1042" actId="165"/>
          <ac:spMkLst>
            <pc:docMk/>
            <pc:sldMk cId="3996884283" sldId="266"/>
            <ac:spMk id="82" creationId="{0C799F5B-B99C-4B8F-A4B6-5A83898AAFD7}"/>
          </ac:spMkLst>
        </pc:spChg>
        <pc:spChg chg="mod topLvl">
          <ac:chgData name="塩川 和也" userId="39f0702c-b30a-4f15-b4da-77fc4aed6640" providerId="ADAL" clId="{F19920BF-95FB-4F02-8A0D-440394A4758B}" dt="2021-08-19T06:05:48.465" v="1045" actId="164"/>
          <ac:spMkLst>
            <pc:docMk/>
            <pc:sldMk cId="3996884283" sldId="266"/>
            <ac:spMk id="83" creationId="{7F0E564C-CF04-40F9-BB37-8C22A1EB0821}"/>
          </ac:spMkLst>
        </pc:spChg>
        <pc:spChg chg="add del mod">
          <ac:chgData name="塩川 和也" userId="39f0702c-b30a-4f15-b4da-77fc4aed6640" providerId="ADAL" clId="{F19920BF-95FB-4F02-8A0D-440394A4758B}" dt="2021-08-19T06:02:49.291" v="985" actId="478"/>
          <ac:spMkLst>
            <pc:docMk/>
            <pc:sldMk cId="3996884283" sldId="266"/>
            <ac:spMk id="86" creationId="{8E0BCC38-1D64-42FE-B783-DA33078AA4DC}"/>
          </ac:spMkLst>
        </pc:spChg>
        <pc:spChg chg="add del mod">
          <ac:chgData name="塩川 和也" userId="39f0702c-b30a-4f15-b4da-77fc4aed6640" providerId="ADAL" clId="{F19920BF-95FB-4F02-8A0D-440394A4758B}" dt="2021-08-19T06:02:48.845" v="984" actId="478"/>
          <ac:spMkLst>
            <pc:docMk/>
            <pc:sldMk cId="3996884283" sldId="266"/>
            <ac:spMk id="87" creationId="{96F0124C-7A49-47C4-8306-F73803083749}"/>
          </ac:spMkLst>
        </pc:spChg>
        <pc:spChg chg="add del mod">
          <ac:chgData name="塩川 和也" userId="39f0702c-b30a-4f15-b4da-77fc4aed6640" providerId="ADAL" clId="{F19920BF-95FB-4F02-8A0D-440394A4758B}" dt="2021-08-19T06:02:48.493" v="983" actId="478"/>
          <ac:spMkLst>
            <pc:docMk/>
            <pc:sldMk cId="3996884283" sldId="266"/>
            <ac:spMk id="88" creationId="{8168EA31-5CDF-425D-B1B6-2639DECD22A7}"/>
          </ac:spMkLst>
        </pc:spChg>
        <pc:spChg chg="add del mod">
          <ac:chgData name="塩川 和也" userId="39f0702c-b30a-4f15-b4da-77fc4aed6640" providerId="ADAL" clId="{F19920BF-95FB-4F02-8A0D-440394A4758B}" dt="2021-08-19T06:02:47.744" v="982" actId="478"/>
          <ac:spMkLst>
            <pc:docMk/>
            <pc:sldMk cId="3996884283" sldId="266"/>
            <ac:spMk id="89" creationId="{8C706AC8-DF59-4297-A182-981199BBE465}"/>
          </ac:spMkLst>
        </pc:spChg>
        <pc:spChg chg="mod topLvl">
          <ac:chgData name="塩川 和也" userId="39f0702c-b30a-4f15-b4da-77fc4aed6640" providerId="ADAL" clId="{F19920BF-95FB-4F02-8A0D-440394A4758B}" dt="2021-08-19T06:05:09.021" v="1039" actId="164"/>
          <ac:spMkLst>
            <pc:docMk/>
            <pc:sldMk cId="3996884283" sldId="266"/>
            <ac:spMk id="98" creationId="{3F596324-401F-476D-A62F-8799D4639768}"/>
          </ac:spMkLst>
        </pc:spChg>
        <pc:spChg chg="mod topLvl">
          <ac:chgData name="塩川 和也" userId="39f0702c-b30a-4f15-b4da-77fc4aed6640" providerId="ADAL" clId="{F19920BF-95FB-4F02-8A0D-440394A4758B}" dt="2021-08-19T06:05:09.021" v="1039" actId="164"/>
          <ac:spMkLst>
            <pc:docMk/>
            <pc:sldMk cId="3996884283" sldId="266"/>
            <ac:spMk id="99" creationId="{3E107DF0-8567-4EE0-9996-9034C4F6C7D8}"/>
          </ac:spMkLst>
        </pc:spChg>
        <pc:spChg chg="mod topLvl">
          <ac:chgData name="塩川 和也" userId="39f0702c-b30a-4f15-b4da-77fc4aed6640" providerId="ADAL" clId="{F19920BF-95FB-4F02-8A0D-440394A4758B}" dt="2021-08-19T06:05:09.021" v="1039" actId="164"/>
          <ac:spMkLst>
            <pc:docMk/>
            <pc:sldMk cId="3996884283" sldId="266"/>
            <ac:spMk id="100" creationId="{FD0555B0-A43D-4442-99AE-A11F10FF5A62}"/>
          </ac:spMkLst>
        </pc:spChg>
        <pc:spChg chg="mod topLvl">
          <ac:chgData name="塩川 和也" userId="39f0702c-b30a-4f15-b4da-77fc4aed6640" providerId="ADAL" clId="{F19920BF-95FB-4F02-8A0D-440394A4758B}" dt="2021-08-19T06:05:09.021" v="1039" actId="164"/>
          <ac:spMkLst>
            <pc:docMk/>
            <pc:sldMk cId="3996884283" sldId="266"/>
            <ac:spMk id="101" creationId="{D6907C9D-66D0-4A41-8009-251FD65DEDBE}"/>
          </ac:spMkLst>
        </pc:spChg>
        <pc:spChg chg="mod topLvl">
          <ac:chgData name="塩川 和也" userId="39f0702c-b30a-4f15-b4da-77fc4aed6640" providerId="ADAL" clId="{F19920BF-95FB-4F02-8A0D-440394A4758B}" dt="2021-08-19T06:05:09.021" v="1039" actId="164"/>
          <ac:spMkLst>
            <pc:docMk/>
            <pc:sldMk cId="3996884283" sldId="266"/>
            <ac:spMk id="102" creationId="{9C81B24C-0980-4D89-8058-63DAB6207759}"/>
          </ac:spMkLst>
        </pc:spChg>
        <pc:spChg chg="mod topLvl">
          <ac:chgData name="塩川 和也" userId="39f0702c-b30a-4f15-b4da-77fc4aed6640" providerId="ADAL" clId="{F19920BF-95FB-4F02-8A0D-440394A4758B}" dt="2021-08-19T06:05:09.021" v="1039" actId="164"/>
          <ac:spMkLst>
            <pc:docMk/>
            <pc:sldMk cId="3996884283" sldId="266"/>
            <ac:spMk id="103" creationId="{05646F22-D9E4-420A-9E33-3BE366063BC8}"/>
          </ac:spMkLst>
        </pc:spChg>
        <pc:spChg chg="mod topLvl">
          <ac:chgData name="塩川 和也" userId="39f0702c-b30a-4f15-b4da-77fc4aed6640" providerId="ADAL" clId="{F19920BF-95FB-4F02-8A0D-440394A4758B}" dt="2021-08-19T06:05:09.021" v="1039" actId="164"/>
          <ac:spMkLst>
            <pc:docMk/>
            <pc:sldMk cId="3996884283" sldId="266"/>
            <ac:spMk id="104" creationId="{D5A7B301-B825-42AB-8A9A-BEC43E17E876}"/>
          </ac:spMkLst>
        </pc:spChg>
        <pc:spChg chg="mod topLvl">
          <ac:chgData name="塩川 和也" userId="39f0702c-b30a-4f15-b4da-77fc4aed6640" providerId="ADAL" clId="{F19920BF-95FB-4F02-8A0D-440394A4758B}" dt="2021-08-19T06:05:09.021" v="1039" actId="164"/>
          <ac:spMkLst>
            <pc:docMk/>
            <pc:sldMk cId="3996884283" sldId="266"/>
            <ac:spMk id="107" creationId="{FAB7569E-4A5E-49B0-B0D1-570B4EB3D42F}"/>
          </ac:spMkLst>
        </pc:spChg>
        <pc:spChg chg="mod">
          <ac:chgData name="塩川 和也" userId="39f0702c-b30a-4f15-b4da-77fc4aed6640" providerId="ADAL" clId="{F19920BF-95FB-4F02-8A0D-440394A4758B}" dt="2021-08-19T06:04:05.745" v="1028" actId="165"/>
          <ac:spMkLst>
            <pc:docMk/>
            <pc:sldMk cId="3996884283" sldId="266"/>
            <ac:spMk id="122" creationId="{C8E415A5-8179-4DCB-B2D0-3C26D5AF997B}"/>
          </ac:spMkLst>
        </pc:spChg>
        <pc:spChg chg="mod">
          <ac:chgData name="塩川 和也" userId="39f0702c-b30a-4f15-b4da-77fc4aed6640" providerId="ADAL" clId="{F19920BF-95FB-4F02-8A0D-440394A4758B}" dt="2021-08-19T06:04:05.745" v="1028" actId="165"/>
          <ac:spMkLst>
            <pc:docMk/>
            <pc:sldMk cId="3996884283" sldId="266"/>
            <ac:spMk id="123" creationId="{1F8FC359-B636-4A85-8D9E-955D149FB2A9}"/>
          </ac:spMkLst>
        </pc:spChg>
        <pc:spChg chg="mod">
          <ac:chgData name="塩川 和也" userId="39f0702c-b30a-4f15-b4da-77fc4aed6640" providerId="ADAL" clId="{F19920BF-95FB-4F02-8A0D-440394A4758B}" dt="2021-08-19T06:04:05.745" v="1028" actId="165"/>
          <ac:spMkLst>
            <pc:docMk/>
            <pc:sldMk cId="3996884283" sldId="266"/>
            <ac:spMk id="125" creationId="{2D326645-6947-4CA9-A627-20D48FB1526D}"/>
          </ac:spMkLst>
        </pc:spChg>
        <pc:spChg chg="mod">
          <ac:chgData name="塩川 和也" userId="39f0702c-b30a-4f15-b4da-77fc4aed6640" providerId="ADAL" clId="{F19920BF-95FB-4F02-8A0D-440394A4758B}" dt="2021-08-19T06:04:05.745" v="1028" actId="165"/>
          <ac:spMkLst>
            <pc:docMk/>
            <pc:sldMk cId="3996884283" sldId="266"/>
            <ac:spMk id="126" creationId="{D1474A5C-E898-4FF3-AB41-C1270A5699B8}"/>
          </ac:spMkLst>
        </pc:spChg>
        <pc:spChg chg="mod">
          <ac:chgData name="塩川 和也" userId="39f0702c-b30a-4f15-b4da-77fc4aed6640" providerId="ADAL" clId="{F19920BF-95FB-4F02-8A0D-440394A4758B}" dt="2021-08-19T06:04:05.745" v="1028" actId="165"/>
          <ac:spMkLst>
            <pc:docMk/>
            <pc:sldMk cId="3996884283" sldId="266"/>
            <ac:spMk id="127" creationId="{F5BF8AA0-22B6-4BCD-9A5B-3C3EEF197C5E}"/>
          </ac:spMkLst>
        </pc:spChg>
        <pc:spChg chg="mod">
          <ac:chgData name="塩川 和也" userId="39f0702c-b30a-4f15-b4da-77fc4aed6640" providerId="ADAL" clId="{F19920BF-95FB-4F02-8A0D-440394A4758B}" dt="2021-08-19T06:04:05.745" v="1028" actId="165"/>
          <ac:spMkLst>
            <pc:docMk/>
            <pc:sldMk cId="3996884283" sldId="266"/>
            <ac:spMk id="128" creationId="{6ECFCAEA-2CF3-4D57-BE8A-2EFBA6B68671}"/>
          </ac:spMkLst>
        </pc:spChg>
        <pc:spChg chg="mod">
          <ac:chgData name="塩川 和也" userId="39f0702c-b30a-4f15-b4da-77fc4aed6640" providerId="ADAL" clId="{F19920BF-95FB-4F02-8A0D-440394A4758B}" dt="2021-08-19T06:04:05.745" v="1028" actId="165"/>
          <ac:spMkLst>
            <pc:docMk/>
            <pc:sldMk cId="3996884283" sldId="266"/>
            <ac:spMk id="130" creationId="{7A2422B3-AA72-4549-9E2C-8E23C72EFD26}"/>
          </ac:spMkLst>
        </pc:spChg>
        <pc:spChg chg="mod">
          <ac:chgData name="塩川 和也" userId="39f0702c-b30a-4f15-b4da-77fc4aed6640" providerId="ADAL" clId="{F19920BF-95FB-4F02-8A0D-440394A4758B}" dt="2021-08-19T06:04:05.745" v="1028" actId="165"/>
          <ac:spMkLst>
            <pc:docMk/>
            <pc:sldMk cId="3996884283" sldId="266"/>
            <ac:spMk id="131" creationId="{EF4A831D-EBE9-4D93-8D3F-2637044E1A91}"/>
          </ac:spMkLst>
        </pc:spChg>
        <pc:spChg chg="mod">
          <ac:chgData name="塩川 和也" userId="39f0702c-b30a-4f15-b4da-77fc4aed6640" providerId="ADAL" clId="{F19920BF-95FB-4F02-8A0D-440394A4758B}" dt="2021-08-19T06:04:05.745" v="1028" actId="165"/>
          <ac:spMkLst>
            <pc:docMk/>
            <pc:sldMk cId="3996884283" sldId="266"/>
            <ac:spMk id="132" creationId="{2A086615-4EF0-4A9D-9855-EDEB7C5CC5A3}"/>
          </ac:spMkLst>
        </pc:spChg>
        <pc:spChg chg="mod">
          <ac:chgData name="塩川 和也" userId="39f0702c-b30a-4f15-b4da-77fc4aed6640" providerId="ADAL" clId="{F19920BF-95FB-4F02-8A0D-440394A4758B}" dt="2021-08-19T06:04:05.745" v="1028" actId="165"/>
          <ac:spMkLst>
            <pc:docMk/>
            <pc:sldMk cId="3996884283" sldId="266"/>
            <ac:spMk id="133" creationId="{6891169D-E510-4719-9072-02667E040D1D}"/>
          </ac:spMkLst>
        </pc:spChg>
        <pc:spChg chg="mod">
          <ac:chgData name="塩川 和也" userId="39f0702c-b30a-4f15-b4da-77fc4aed6640" providerId="ADAL" clId="{F19920BF-95FB-4F02-8A0D-440394A4758B}" dt="2021-08-19T06:04:05.745" v="1028" actId="165"/>
          <ac:spMkLst>
            <pc:docMk/>
            <pc:sldMk cId="3996884283" sldId="266"/>
            <ac:spMk id="135" creationId="{89994B79-3FED-4E7A-AF2C-A0D2B5B93374}"/>
          </ac:spMkLst>
        </pc:spChg>
        <pc:spChg chg="mod">
          <ac:chgData name="塩川 和也" userId="39f0702c-b30a-4f15-b4da-77fc4aed6640" providerId="ADAL" clId="{F19920BF-95FB-4F02-8A0D-440394A4758B}" dt="2021-08-19T06:04:05.745" v="1028" actId="165"/>
          <ac:spMkLst>
            <pc:docMk/>
            <pc:sldMk cId="3996884283" sldId="266"/>
            <ac:spMk id="136" creationId="{E6BA4F78-4A80-4BE7-B477-69FAA1F9D564}"/>
          </ac:spMkLst>
        </pc:spChg>
        <pc:spChg chg="mod topLvl">
          <ac:chgData name="塩川 和也" userId="39f0702c-b30a-4f15-b4da-77fc4aed6640" providerId="ADAL" clId="{F19920BF-95FB-4F02-8A0D-440394A4758B}" dt="2021-08-19T06:05:09.021" v="1039" actId="164"/>
          <ac:spMkLst>
            <pc:docMk/>
            <pc:sldMk cId="3996884283" sldId="266"/>
            <ac:spMk id="137" creationId="{84231B14-E16C-41C0-9FCC-B82A576D8772}"/>
          </ac:spMkLst>
        </pc:spChg>
        <pc:spChg chg="del mod">
          <ac:chgData name="塩川 和也" userId="39f0702c-b30a-4f15-b4da-77fc4aed6640" providerId="ADAL" clId="{F19920BF-95FB-4F02-8A0D-440394A4758B}" dt="2021-08-19T06:04:20.254" v="1031" actId="478"/>
          <ac:spMkLst>
            <pc:docMk/>
            <pc:sldMk cId="3996884283" sldId="266"/>
            <ac:spMk id="140" creationId="{8ED2C5C7-5E66-48DE-80DE-7C3D3C6BA82A}"/>
          </ac:spMkLst>
        </pc:spChg>
        <pc:spChg chg="del mod">
          <ac:chgData name="塩川 和也" userId="39f0702c-b30a-4f15-b4da-77fc4aed6640" providerId="ADAL" clId="{F19920BF-95FB-4F02-8A0D-440394A4758B}" dt="2021-08-19T06:04:18.385" v="1030" actId="478"/>
          <ac:spMkLst>
            <pc:docMk/>
            <pc:sldMk cId="3996884283" sldId="266"/>
            <ac:spMk id="141" creationId="{E1A0354C-7DA5-42AC-911B-2B26DCB7E071}"/>
          </ac:spMkLst>
        </pc:spChg>
        <pc:spChg chg="del mod topLvl">
          <ac:chgData name="塩川 和也" userId="39f0702c-b30a-4f15-b4da-77fc4aed6640" providerId="ADAL" clId="{F19920BF-95FB-4F02-8A0D-440394A4758B}" dt="2021-08-19T06:04:24.226" v="1033" actId="478"/>
          <ac:spMkLst>
            <pc:docMk/>
            <pc:sldMk cId="3996884283" sldId="266"/>
            <ac:spMk id="142" creationId="{261F547B-2BDE-4681-A143-753C00DB9469}"/>
          </ac:spMkLst>
        </pc:spChg>
        <pc:spChg chg="del mod">
          <ac:chgData name="塩川 和也" userId="39f0702c-b30a-4f15-b4da-77fc4aed6640" providerId="ADAL" clId="{F19920BF-95FB-4F02-8A0D-440394A4758B}" dt="2021-08-19T06:04:22.496" v="1032" actId="478"/>
          <ac:spMkLst>
            <pc:docMk/>
            <pc:sldMk cId="3996884283" sldId="266"/>
            <ac:spMk id="143" creationId="{B28BF640-781C-4FB8-8319-60D89396428F}"/>
          </ac:spMkLst>
        </pc:spChg>
        <pc:spChg chg="mod topLvl">
          <ac:chgData name="塩川 和也" userId="39f0702c-b30a-4f15-b4da-77fc4aed6640" providerId="ADAL" clId="{F19920BF-95FB-4F02-8A0D-440394A4758B}" dt="2021-08-19T06:02:46.622" v="981" actId="164"/>
          <ac:spMkLst>
            <pc:docMk/>
            <pc:sldMk cId="3996884283" sldId="266"/>
            <ac:spMk id="147" creationId="{6035D826-3DC9-4983-8AC2-4A9DB7BCC270}"/>
          </ac:spMkLst>
        </pc:spChg>
        <pc:spChg chg="mod topLvl">
          <ac:chgData name="塩川 和也" userId="39f0702c-b30a-4f15-b4da-77fc4aed6640" providerId="ADAL" clId="{F19920BF-95FB-4F02-8A0D-440394A4758B}" dt="2021-08-19T06:05:48.465" v="1045" actId="164"/>
          <ac:spMkLst>
            <pc:docMk/>
            <pc:sldMk cId="3996884283" sldId="266"/>
            <ac:spMk id="148" creationId="{792E106A-52C1-4EF6-94E1-7F5F2B90C744}"/>
          </ac:spMkLst>
        </pc:spChg>
        <pc:spChg chg="mod topLvl">
          <ac:chgData name="塩川 和也" userId="39f0702c-b30a-4f15-b4da-77fc4aed6640" providerId="ADAL" clId="{F19920BF-95FB-4F02-8A0D-440394A4758B}" dt="2021-08-19T06:05:09.021" v="1039" actId="164"/>
          <ac:spMkLst>
            <pc:docMk/>
            <pc:sldMk cId="3996884283" sldId="266"/>
            <ac:spMk id="149" creationId="{A88BC377-5253-4219-9EA9-03172FDDB2CE}"/>
          </ac:spMkLst>
        </pc:spChg>
        <pc:spChg chg="mod">
          <ac:chgData name="塩川 和也" userId="39f0702c-b30a-4f15-b4da-77fc4aed6640" providerId="ADAL" clId="{F19920BF-95FB-4F02-8A0D-440394A4758B}" dt="2021-08-19T05:51:46.890" v="907"/>
          <ac:spMkLst>
            <pc:docMk/>
            <pc:sldMk cId="3996884283" sldId="266"/>
            <ac:spMk id="153" creationId="{DD78589D-7F42-4978-85CC-78DA2A6706B8}"/>
          </ac:spMkLst>
        </pc:spChg>
        <pc:spChg chg="mod">
          <ac:chgData name="塩川 和也" userId="39f0702c-b30a-4f15-b4da-77fc4aed6640" providerId="ADAL" clId="{F19920BF-95FB-4F02-8A0D-440394A4758B}" dt="2021-08-19T05:51:46.890" v="907"/>
          <ac:spMkLst>
            <pc:docMk/>
            <pc:sldMk cId="3996884283" sldId="266"/>
            <ac:spMk id="190" creationId="{84CE264D-AA48-47FE-A482-A10771B30EAE}"/>
          </ac:spMkLst>
        </pc:spChg>
        <pc:spChg chg="mod topLvl">
          <ac:chgData name="塩川 和也" userId="39f0702c-b30a-4f15-b4da-77fc4aed6640" providerId="ADAL" clId="{F19920BF-95FB-4F02-8A0D-440394A4758B}" dt="2021-08-19T06:02:46.622" v="981" actId="164"/>
          <ac:spMkLst>
            <pc:docMk/>
            <pc:sldMk cId="3996884283" sldId="266"/>
            <ac:spMk id="192" creationId="{571073DA-C2C2-4839-B29B-2C0D895B120E}"/>
          </ac:spMkLst>
        </pc:spChg>
        <pc:spChg chg="del mod">
          <ac:chgData name="塩川 和也" userId="39f0702c-b30a-4f15-b4da-77fc4aed6640" providerId="ADAL" clId="{F19920BF-95FB-4F02-8A0D-440394A4758B}" dt="2021-08-19T05:58:33.498" v="959" actId="478"/>
          <ac:spMkLst>
            <pc:docMk/>
            <pc:sldMk cId="3996884283" sldId="266"/>
            <ac:spMk id="195" creationId="{96B8957B-0D33-4488-BB94-D29B1ABCBD51}"/>
          </ac:spMkLst>
        </pc:spChg>
        <pc:spChg chg="del mod">
          <ac:chgData name="塩川 和也" userId="39f0702c-b30a-4f15-b4da-77fc4aed6640" providerId="ADAL" clId="{F19920BF-95FB-4F02-8A0D-440394A4758B}" dt="2021-08-19T05:58:23.036" v="956" actId="478"/>
          <ac:spMkLst>
            <pc:docMk/>
            <pc:sldMk cId="3996884283" sldId="266"/>
            <ac:spMk id="196" creationId="{08C7A2C3-A685-4051-9ADC-36F7862A4BDD}"/>
          </ac:spMkLst>
        </pc:spChg>
        <pc:spChg chg="del mod topLvl">
          <ac:chgData name="塩川 和也" userId="39f0702c-b30a-4f15-b4da-77fc4aed6640" providerId="ADAL" clId="{F19920BF-95FB-4F02-8A0D-440394A4758B}" dt="2021-08-19T05:58:42.713" v="961" actId="478"/>
          <ac:spMkLst>
            <pc:docMk/>
            <pc:sldMk cId="3996884283" sldId="266"/>
            <ac:spMk id="197" creationId="{83D08069-6ACD-4CF5-B15C-BC15FB87B4AB}"/>
          </ac:spMkLst>
        </pc:spChg>
        <pc:spChg chg="del mod">
          <ac:chgData name="塩川 和也" userId="39f0702c-b30a-4f15-b4da-77fc4aed6640" providerId="ADAL" clId="{F19920BF-95FB-4F02-8A0D-440394A4758B}" dt="2021-08-19T05:58:41.109" v="960" actId="478"/>
          <ac:spMkLst>
            <pc:docMk/>
            <pc:sldMk cId="3996884283" sldId="266"/>
            <ac:spMk id="198" creationId="{9CA57A9D-6851-4DC1-BBF6-27662DD2FF1C}"/>
          </ac:spMkLst>
        </pc:spChg>
        <pc:grpChg chg="add del mod">
          <ac:chgData name="塩川 和也" userId="39f0702c-b30a-4f15-b4da-77fc4aed6640" providerId="ADAL" clId="{F19920BF-95FB-4F02-8A0D-440394A4758B}" dt="2021-08-19T05:57:38.248" v="951" actId="165"/>
          <ac:grpSpMkLst>
            <pc:docMk/>
            <pc:sldMk cId="3996884283" sldId="266"/>
            <ac:grpSpMk id="3" creationId="{A3FD01B1-6E4F-464F-9336-B321166BC3EC}"/>
          </ac:grpSpMkLst>
        </pc:grpChg>
        <pc:grpChg chg="add del mod">
          <ac:chgData name="塩川 和也" userId="39f0702c-b30a-4f15-b4da-77fc4aed6640" providerId="ADAL" clId="{F19920BF-95FB-4F02-8A0D-440394A4758B}" dt="2021-08-19T05:58:16.544" v="955" actId="165"/>
          <ac:grpSpMkLst>
            <pc:docMk/>
            <pc:sldMk cId="3996884283" sldId="266"/>
            <ac:grpSpMk id="11" creationId="{ED6811C6-3B2A-4EF5-B041-172E7FF307E6}"/>
          </ac:grpSpMkLst>
        </pc:grpChg>
        <pc:grpChg chg="mod topLvl">
          <ac:chgData name="塩川 和也" userId="39f0702c-b30a-4f15-b4da-77fc4aed6640" providerId="ADAL" clId="{F19920BF-95FB-4F02-8A0D-440394A4758B}" dt="2021-08-19T06:02:46.622" v="981" actId="164"/>
          <ac:grpSpMkLst>
            <pc:docMk/>
            <pc:sldMk cId="3996884283" sldId="266"/>
            <ac:grpSpMk id="14" creationId="{D01AAE8E-C2B2-44FA-B0FB-78037FBDE9D2}"/>
          </ac:grpSpMkLst>
        </pc:grpChg>
        <pc:grpChg chg="mod topLvl">
          <ac:chgData name="塩川 和也" userId="39f0702c-b30a-4f15-b4da-77fc4aed6640" providerId="ADAL" clId="{F19920BF-95FB-4F02-8A0D-440394A4758B}" dt="2021-08-19T06:02:46.622" v="981" actId="164"/>
          <ac:grpSpMkLst>
            <pc:docMk/>
            <pc:sldMk cId="3996884283" sldId="266"/>
            <ac:grpSpMk id="15" creationId="{50F2DACF-58F9-4AF0-8347-361FB4F61F99}"/>
          </ac:grpSpMkLst>
        </pc:grpChg>
        <pc:grpChg chg="mod topLvl">
          <ac:chgData name="塩川 和也" userId="39f0702c-b30a-4f15-b4da-77fc4aed6640" providerId="ADAL" clId="{F19920BF-95FB-4F02-8A0D-440394A4758B}" dt="2021-08-19T06:02:46.622" v="981" actId="164"/>
          <ac:grpSpMkLst>
            <pc:docMk/>
            <pc:sldMk cId="3996884283" sldId="266"/>
            <ac:grpSpMk id="17" creationId="{CC0405EE-01DA-41B5-95ED-751ABED12728}"/>
          </ac:grpSpMkLst>
        </pc:grpChg>
        <pc:grpChg chg="mod topLvl">
          <ac:chgData name="塩川 和也" userId="39f0702c-b30a-4f15-b4da-77fc4aed6640" providerId="ADAL" clId="{F19920BF-95FB-4F02-8A0D-440394A4758B}" dt="2021-08-19T06:02:46.622" v="981" actId="164"/>
          <ac:grpSpMkLst>
            <pc:docMk/>
            <pc:sldMk cId="3996884283" sldId="266"/>
            <ac:grpSpMk id="18" creationId="{DD19CF35-9A88-434E-90CF-356982156196}"/>
          </ac:grpSpMkLst>
        </pc:grpChg>
        <pc:grpChg chg="mod topLvl">
          <ac:chgData name="塩川 和也" userId="39f0702c-b30a-4f15-b4da-77fc4aed6640" providerId="ADAL" clId="{F19920BF-95FB-4F02-8A0D-440394A4758B}" dt="2021-08-19T06:02:46.622" v="981" actId="164"/>
          <ac:grpSpMkLst>
            <pc:docMk/>
            <pc:sldMk cId="3996884283" sldId="266"/>
            <ac:grpSpMk id="19" creationId="{0D1885E6-6548-482C-9347-8AC219AF385B}"/>
          </ac:grpSpMkLst>
        </pc:grpChg>
        <pc:grpChg chg="mod">
          <ac:chgData name="塩川 和也" userId="39f0702c-b30a-4f15-b4da-77fc4aed6640" providerId="ADAL" clId="{F19920BF-95FB-4F02-8A0D-440394A4758B}" dt="2021-08-19T06:02:44.046" v="978" actId="164"/>
          <ac:grpSpMkLst>
            <pc:docMk/>
            <pc:sldMk cId="3996884283" sldId="266"/>
            <ac:grpSpMk id="23" creationId="{08882424-19F1-4C5C-AF57-B27460DD0E68}"/>
          </ac:grpSpMkLst>
        </pc:grpChg>
        <pc:grpChg chg="mod">
          <ac:chgData name="塩川 和也" userId="39f0702c-b30a-4f15-b4da-77fc4aed6640" providerId="ADAL" clId="{F19920BF-95FB-4F02-8A0D-440394A4758B}" dt="2021-08-19T06:02:44.046" v="978" actId="164"/>
          <ac:grpSpMkLst>
            <pc:docMk/>
            <pc:sldMk cId="3996884283" sldId="266"/>
            <ac:grpSpMk id="28" creationId="{AB9BD715-D6B3-44FE-9788-1FF6F909528A}"/>
          </ac:grpSpMkLst>
        </pc:grpChg>
        <pc:grpChg chg="mod">
          <ac:chgData name="塩川 和也" userId="39f0702c-b30a-4f15-b4da-77fc4aed6640" providerId="ADAL" clId="{F19920BF-95FB-4F02-8A0D-440394A4758B}" dt="2021-08-19T06:02:44.046" v="978" actId="164"/>
          <ac:grpSpMkLst>
            <pc:docMk/>
            <pc:sldMk cId="3996884283" sldId="266"/>
            <ac:grpSpMk id="33" creationId="{FF168F78-AD5E-48D4-8DB9-6182AEAB1BEB}"/>
          </ac:grpSpMkLst>
        </pc:grpChg>
        <pc:grpChg chg="mod">
          <ac:chgData name="塩川 和也" userId="39f0702c-b30a-4f15-b4da-77fc4aed6640" providerId="ADAL" clId="{F19920BF-95FB-4F02-8A0D-440394A4758B}" dt="2021-08-19T06:02:44.046" v="978" actId="164"/>
          <ac:grpSpMkLst>
            <pc:docMk/>
            <pc:sldMk cId="3996884283" sldId="266"/>
            <ac:grpSpMk id="37" creationId="{29664E9F-39FA-46C2-B4CB-3EF17552B408}"/>
          </ac:grpSpMkLst>
        </pc:grpChg>
        <pc:grpChg chg="add mod">
          <ac:chgData name="塩川 和也" userId="39f0702c-b30a-4f15-b4da-77fc4aed6640" providerId="ADAL" clId="{F19920BF-95FB-4F02-8A0D-440394A4758B}" dt="2021-08-19T06:02:46.622" v="981" actId="164"/>
          <ac:grpSpMkLst>
            <pc:docMk/>
            <pc:sldMk cId="3996884283" sldId="266"/>
            <ac:grpSpMk id="42" creationId="{1E8251DD-853F-4FD7-9C83-08DB752F909C}"/>
          </ac:grpSpMkLst>
        </pc:grpChg>
        <pc:grpChg chg="add mod topLvl">
          <ac:chgData name="塩川 和也" userId="39f0702c-b30a-4f15-b4da-77fc4aed6640" providerId="ADAL" clId="{F19920BF-95FB-4F02-8A0D-440394A4758B}" dt="2021-08-19T06:05:48.465" v="1045" actId="164"/>
          <ac:grpSpMkLst>
            <pc:docMk/>
            <pc:sldMk cId="3996884283" sldId="266"/>
            <ac:grpSpMk id="43" creationId="{1CFD1103-6130-4FA7-B981-252BF12F92BB}"/>
          </ac:grpSpMkLst>
        </pc:grpChg>
        <pc:grpChg chg="add del mod">
          <ac:chgData name="塩川 和也" userId="39f0702c-b30a-4f15-b4da-77fc4aed6640" providerId="ADAL" clId="{F19920BF-95FB-4F02-8A0D-440394A4758B}" dt="2021-08-19T06:05:20.313" v="1042" actId="165"/>
          <ac:grpSpMkLst>
            <pc:docMk/>
            <pc:sldMk cId="3996884283" sldId="266"/>
            <ac:grpSpMk id="44" creationId="{AE57805B-F1B2-4943-AE61-43D491280D30}"/>
          </ac:grpSpMkLst>
        </pc:grpChg>
        <pc:grpChg chg="add mod">
          <ac:chgData name="塩川 和也" userId="39f0702c-b30a-4f15-b4da-77fc4aed6640" providerId="ADAL" clId="{F19920BF-95FB-4F02-8A0D-440394A4758B}" dt="2021-08-19T06:05:09.021" v="1039" actId="164"/>
          <ac:grpSpMkLst>
            <pc:docMk/>
            <pc:sldMk cId="3996884283" sldId="266"/>
            <ac:grpSpMk id="45" creationId="{A435BC25-7FDB-493B-82EC-6F37193A0805}"/>
          </ac:grpSpMkLst>
        </pc:grpChg>
        <pc:grpChg chg="add mod">
          <ac:chgData name="塩川 和也" userId="39f0702c-b30a-4f15-b4da-77fc4aed6640" providerId="ADAL" clId="{F19920BF-95FB-4F02-8A0D-440394A4758B}" dt="2021-08-19T06:05:48.465" v="1045" actId="164"/>
          <ac:grpSpMkLst>
            <pc:docMk/>
            <pc:sldMk cId="3996884283" sldId="266"/>
            <ac:grpSpMk id="46" creationId="{C049C689-47AF-4D93-A4F4-B06C3F6CC7C5}"/>
          </ac:grpSpMkLst>
        </pc:grpChg>
        <pc:grpChg chg="del mod topLvl">
          <ac:chgData name="塩川 和也" userId="39f0702c-b30a-4f15-b4da-77fc4aed6640" providerId="ADAL" clId="{F19920BF-95FB-4F02-8A0D-440394A4758B}" dt="2021-08-19T06:03:13.253" v="1019" actId="165"/>
          <ac:grpSpMkLst>
            <pc:docMk/>
            <pc:sldMk cId="3996884283" sldId="266"/>
            <ac:grpSpMk id="49" creationId="{35A4DE95-E5EE-46C5-B2A8-F13FFC0CDDDC}"/>
          </ac:grpSpMkLst>
        </pc:grpChg>
        <pc:grpChg chg="mod topLvl">
          <ac:chgData name="塩川 和也" userId="39f0702c-b30a-4f15-b4da-77fc4aed6640" providerId="ADAL" clId="{F19920BF-95FB-4F02-8A0D-440394A4758B}" dt="2021-08-19T06:05:48.465" v="1045" actId="164"/>
          <ac:grpSpMkLst>
            <pc:docMk/>
            <pc:sldMk cId="3996884283" sldId="266"/>
            <ac:grpSpMk id="51" creationId="{44528F3D-F93F-4C97-AABB-21AE28C72BFC}"/>
          </ac:grpSpMkLst>
        </pc:grpChg>
        <pc:grpChg chg="add del mod">
          <ac:chgData name="塩川 和也" userId="39f0702c-b30a-4f15-b4da-77fc4aed6640" providerId="ADAL" clId="{F19920BF-95FB-4F02-8A0D-440394A4758B}" dt="2021-08-19T06:02:49.291" v="985" actId="478"/>
          <ac:grpSpMkLst>
            <pc:docMk/>
            <pc:sldMk cId="3996884283" sldId="266"/>
            <ac:grpSpMk id="57" creationId="{30FE912E-677A-40AC-886F-F9BCA2B69A23}"/>
          </ac:grpSpMkLst>
        </pc:grpChg>
        <pc:grpChg chg="mod topLvl">
          <ac:chgData name="塩川 和也" userId="39f0702c-b30a-4f15-b4da-77fc4aed6640" providerId="ADAL" clId="{F19920BF-95FB-4F02-8A0D-440394A4758B}" dt="2021-08-19T06:05:48.465" v="1045" actId="164"/>
          <ac:grpSpMkLst>
            <pc:docMk/>
            <pc:sldMk cId="3996884283" sldId="266"/>
            <ac:grpSpMk id="59" creationId="{2D4D830C-DC52-463E-A5B4-6A4F214D0A10}"/>
          </ac:grpSpMkLst>
        </pc:grpChg>
        <pc:grpChg chg="mod topLvl">
          <ac:chgData name="塩川 和也" userId="39f0702c-b30a-4f15-b4da-77fc4aed6640" providerId="ADAL" clId="{F19920BF-95FB-4F02-8A0D-440394A4758B}" dt="2021-08-19T06:05:48.465" v="1045" actId="164"/>
          <ac:grpSpMkLst>
            <pc:docMk/>
            <pc:sldMk cId="3996884283" sldId="266"/>
            <ac:grpSpMk id="60" creationId="{4303210D-75BA-4536-A630-DCCCC76964A4}"/>
          </ac:grpSpMkLst>
        </pc:grpChg>
        <pc:grpChg chg="mod topLvl">
          <ac:chgData name="塩川 和也" userId="39f0702c-b30a-4f15-b4da-77fc4aed6640" providerId="ADAL" clId="{F19920BF-95FB-4F02-8A0D-440394A4758B}" dt="2021-08-19T06:05:48.465" v="1045" actId="164"/>
          <ac:grpSpMkLst>
            <pc:docMk/>
            <pc:sldMk cId="3996884283" sldId="266"/>
            <ac:grpSpMk id="61" creationId="{47E616AA-078F-47D3-A0EC-C0FA2534F628}"/>
          </ac:grpSpMkLst>
        </pc:grpChg>
        <pc:grpChg chg="mod topLvl">
          <ac:chgData name="塩川 和也" userId="39f0702c-b30a-4f15-b4da-77fc4aed6640" providerId="ADAL" clId="{F19920BF-95FB-4F02-8A0D-440394A4758B}" dt="2021-08-19T06:05:48.465" v="1045" actId="164"/>
          <ac:grpSpMkLst>
            <pc:docMk/>
            <pc:sldMk cId="3996884283" sldId="266"/>
            <ac:grpSpMk id="65" creationId="{74AF543A-C253-4E78-AA3C-6108A4023765}"/>
          </ac:grpSpMkLst>
        </pc:grpChg>
        <pc:grpChg chg="mod">
          <ac:chgData name="塩川 和也" userId="39f0702c-b30a-4f15-b4da-77fc4aed6640" providerId="ADAL" clId="{F19920BF-95FB-4F02-8A0D-440394A4758B}" dt="2021-08-19T06:05:20.313" v="1042" actId="165"/>
          <ac:grpSpMkLst>
            <pc:docMk/>
            <pc:sldMk cId="3996884283" sldId="266"/>
            <ac:grpSpMk id="70" creationId="{6783414D-648B-4A14-8916-A9684F799675}"/>
          </ac:grpSpMkLst>
        </pc:grpChg>
        <pc:grpChg chg="mod">
          <ac:chgData name="塩川 和也" userId="39f0702c-b30a-4f15-b4da-77fc4aed6640" providerId="ADAL" clId="{F19920BF-95FB-4F02-8A0D-440394A4758B}" dt="2021-08-19T06:05:20.313" v="1042" actId="165"/>
          <ac:grpSpMkLst>
            <pc:docMk/>
            <pc:sldMk cId="3996884283" sldId="266"/>
            <ac:grpSpMk id="75" creationId="{CAB25D95-6FAD-4903-9550-7EE39EB15F68}"/>
          </ac:grpSpMkLst>
        </pc:grpChg>
        <pc:grpChg chg="mod">
          <ac:chgData name="塩川 和也" userId="39f0702c-b30a-4f15-b4da-77fc4aed6640" providerId="ADAL" clId="{F19920BF-95FB-4F02-8A0D-440394A4758B}" dt="2021-08-19T06:05:20.313" v="1042" actId="165"/>
          <ac:grpSpMkLst>
            <pc:docMk/>
            <pc:sldMk cId="3996884283" sldId="266"/>
            <ac:grpSpMk id="80" creationId="{A30E0F61-16F8-44DE-BAFA-99A725CE2507}"/>
          </ac:grpSpMkLst>
        </pc:grpChg>
        <pc:grpChg chg="add del mod">
          <ac:chgData name="塩川 和也" userId="39f0702c-b30a-4f15-b4da-77fc4aed6640" providerId="ADAL" clId="{F19920BF-95FB-4F02-8A0D-440394A4758B}" dt="2021-08-19T06:02:47.744" v="982" actId="478"/>
          <ac:grpSpMkLst>
            <pc:docMk/>
            <pc:sldMk cId="3996884283" sldId="266"/>
            <ac:grpSpMk id="84" creationId="{5DD64166-5764-4E3A-97C4-FE4FB19F4B19}"/>
          </ac:grpSpMkLst>
        </pc:grpChg>
        <pc:grpChg chg="add del mod">
          <ac:chgData name="塩川 和也" userId="39f0702c-b30a-4f15-b4da-77fc4aed6640" providerId="ADAL" clId="{F19920BF-95FB-4F02-8A0D-440394A4758B}" dt="2021-08-19T06:02:48.845" v="984" actId="478"/>
          <ac:grpSpMkLst>
            <pc:docMk/>
            <pc:sldMk cId="3996884283" sldId="266"/>
            <ac:grpSpMk id="85" creationId="{3BE9FBCF-B09F-4754-95E6-63B2EC876776}"/>
          </ac:grpSpMkLst>
        </pc:grpChg>
        <pc:grpChg chg="mod">
          <ac:chgData name="塩川 和也" userId="39f0702c-b30a-4f15-b4da-77fc4aed6640" providerId="ADAL" clId="{F19920BF-95FB-4F02-8A0D-440394A4758B}" dt="2021-08-19T06:05:20.313" v="1042" actId="165"/>
          <ac:grpSpMkLst>
            <pc:docMk/>
            <pc:sldMk cId="3996884283" sldId="266"/>
            <ac:grpSpMk id="91" creationId="{755C02D7-A451-4CE8-A387-EB4832580C6B}"/>
          </ac:grpSpMkLst>
        </pc:grpChg>
        <pc:grpChg chg="del mod topLvl">
          <ac:chgData name="塩川 和也" userId="39f0702c-b30a-4f15-b4da-77fc4aed6640" providerId="ADAL" clId="{F19920BF-95FB-4F02-8A0D-440394A4758B}" dt="2021-08-19T06:03:13.253" v="1019" actId="165"/>
          <ac:grpSpMkLst>
            <pc:docMk/>
            <pc:sldMk cId="3996884283" sldId="266"/>
            <ac:grpSpMk id="94" creationId="{D43790A3-0FDA-494D-98F4-84B42B5D8FCE}"/>
          </ac:grpSpMkLst>
        </pc:grpChg>
        <pc:grpChg chg="del mod topLvl">
          <ac:chgData name="塩川 和也" userId="39f0702c-b30a-4f15-b4da-77fc4aed6640" providerId="ADAL" clId="{F19920BF-95FB-4F02-8A0D-440394A4758B}" dt="2021-08-19T06:04:05.745" v="1028" actId="165"/>
          <ac:grpSpMkLst>
            <pc:docMk/>
            <pc:sldMk cId="3996884283" sldId="266"/>
            <ac:grpSpMk id="97" creationId="{A24508F5-4223-4E28-AA28-29AF6D88F909}"/>
          </ac:grpSpMkLst>
        </pc:grpChg>
        <pc:grpChg chg="mod topLvl">
          <ac:chgData name="塩川 和也" userId="39f0702c-b30a-4f15-b4da-77fc4aed6640" providerId="ADAL" clId="{F19920BF-95FB-4F02-8A0D-440394A4758B}" dt="2021-08-19T06:05:09.021" v="1039" actId="164"/>
          <ac:grpSpMkLst>
            <pc:docMk/>
            <pc:sldMk cId="3996884283" sldId="266"/>
            <ac:grpSpMk id="105" creationId="{A216A608-9635-4A73-B2F5-734323CAA690}"/>
          </ac:grpSpMkLst>
        </pc:grpChg>
        <pc:grpChg chg="del mod topLvl">
          <ac:chgData name="塩川 和也" userId="39f0702c-b30a-4f15-b4da-77fc4aed6640" providerId="ADAL" clId="{F19920BF-95FB-4F02-8A0D-440394A4758B}" dt="2021-08-19T06:04:24.226" v="1033" actId="478"/>
          <ac:grpSpMkLst>
            <pc:docMk/>
            <pc:sldMk cId="3996884283" sldId="266"/>
            <ac:grpSpMk id="106" creationId="{AF2887E4-6C4E-45ED-B846-9017C5849865}"/>
          </ac:grpSpMkLst>
        </pc:grpChg>
        <pc:grpChg chg="mod topLvl">
          <ac:chgData name="塩川 和也" userId="39f0702c-b30a-4f15-b4da-77fc4aed6640" providerId="ADAL" clId="{F19920BF-95FB-4F02-8A0D-440394A4758B}" dt="2021-08-19T06:05:09.021" v="1039" actId="164"/>
          <ac:grpSpMkLst>
            <pc:docMk/>
            <pc:sldMk cId="3996884283" sldId="266"/>
            <ac:grpSpMk id="108" creationId="{01A7B4E6-E13A-485C-BB77-8E9CD018B75E}"/>
          </ac:grpSpMkLst>
        </pc:grpChg>
        <pc:grpChg chg="mod topLvl">
          <ac:chgData name="塩川 和也" userId="39f0702c-b30a-4f15-b4da-77fc4aed6640" providerId="ADAL" clId="{F19920BF-95FB-4F02-8A0D-440394A4758B}" dt="2021-08-19T06:05:09.021" v="1039" actId="164"/>
          <ac:grpSpMkLst>
            <pc:docMk/>
            <pc:sldMk cId="3996884283" sldId="266"/>
            <ac:grpSpMk id="109" creationId="{EFD535F8-CDD2-44B4-97D7-DBF456E94D16}"/>
          </ac:grpSpMkLst>
        </pc:grpChg>
        <pc:grpChg chg="mod topLvl">
          <ac:chgData name="塩川 和也" userId="39f0702c-b30a-4f15-b4da-77fc4aed6640" providerId="ADAL" clId="{F19920BF-95FB-4F02-8A0D-440394A4758B}" dt="2021-08-19T06:05:09.021" v="1039" actId="164"/>
          <ac:grpSpMkLst>
            <pc:docMk/>
            <pc:sldMk cId="3996884283" sldId="266"/>
            <ac:grpSpMk id="110" creationId="{DB987B09-25AD-48F7-9981-72AC107D4902}"/>
          </ac:grpSpMkLst>
        </pc:grpChg>
        <pc:grpChg chg="mod topLvl">
          <ac:chgData name="塩川 和也" userId="39f0702c-b30a-4f15-b4da-77fc4aed6640" providerId="ADAL" clId="{F19920BF-95FB-4F02-8A0D-440394A4758B}" dt="2021-08-19T06:05:09.021" v="1039" actId="164"/>
          <ac:grpSpMkLst>
            <pc:docMk/>
            <pc:sldMk cId="3996884283" sldId="266"/>
            <ac:grpSpMk id="112" creationId="{7E2C8D69-47A1-4A7E-92BE-45EB4531A2CF}"/>
          </ac:grpSpMkLst>
        </pc:grpChg>
        <pc:grpChg chg="del mod topLvl">
          <ac:chgData name="塩川 和也" userId="39f0702c-b30a-4f15-b4da-77fc4aed6640" providerId="ADAL" clId="{F19920BF-95FB-4F02-8A0D-440394A4758B}" dt="2021-08-19T06:04:11.345" v="1029" actId="165"/>
          <ac:grpSpMkLst>
            <pc:docMk/>
            <pc:sldMk cId="3996884283" sldId="266"/>
            <ac:grpSpMk id="113" creationId="{5E621641-B381-47E2-8FFC-3F42A2183DA9}"/>
          </ac:grpSpMkLst>
        </pc:grpChg>
        <pc:grpChg chg="mod topLvl">
          <ac:chgData name="塩川 和也" userId="39f0702c-b30a-4f15-b4da-77fc4aed6640" providerId="ADAL" clId="{F19920BF-95FB-4F02-8A0D-440394A4758B}" dt="2021-08-19T06:05:09.021" v="1039" actId="164"/>
          <ac:grpSpMkLst>
            <pc:docMk/>
            <pc:sldMk cId="3996884283" sldId="266"/>
            <ac:grpSpMk id="115" creationId="{AA042472-2ED6-4A9C-BDF3-3FF9EAD070DD}"/>
          </ac:grpSpMkLst>
        </pc:grpChg>
        <pc:grpChg chg="mod">
          <ac:chgData name="塩川 和也" userId="39f0702c-b30a-4f15-b4da-77fc4aed6640" providerId="ADAL" clId="{F19920BF-95FB-4F02-8A0D-440394A4758B}" dt="2021-08-19T06:04:05.745" v="1028" actId="165"/>
          <ac:grpSpMkLst>
            <pc:docMk/>
            <pc:sldMk cId="3996884283" sldId="266"/>
            <ac:grpSpMk id="119" creationId="{89F55338-A190-4056-AB65-77351E706100}"/>
          </ac:grpSpMkLst>
        </pc:grpChg>
        <pc:grpChg chg="mod">
          <ac:chgData name="塩川 和也" userId="39f0702c-b30a-4f15-b4da-77fc4aed6640" providerId="ADAL" clId="{F19920BF-95FB-4F02-8A0D-440394A4758B}" dt="2021-08-19T06:04:05.745" v="1028" actId="165"/>
          <ac:grpSpMkLst>
            <pc:docMk/>
            <pc:sldMk cId="3996884283" sldId="266"/>
            <ac:grpSpMk id="124" creationId="{E375C6E8-8E24-440E-9210-7775284DCA9A}"/>
          </ac:grpSpMkLst>
        </pc:grpChg>
        <pc:grpChg chg="mod">
          <ac:chgData name="塩川 和也" userId="39f0702c-b30a-4f15-b4da-77fc4aed6640" providerId="ADAL" clId="{F19920BF-95FB-4F02-8A0D-440394A4758B}" dt="2021-08-19T06:04:05.745" v="1028" actId="165"/>
          <ac:grpSpMkLst>
            <pc:docMk/>
            <pc:sldMk cId="3996884283" sldId="266"/>
            <ac:grpSpMk id="129" creationId="{5DFA0449-0F9E-43ED-8079-3C2F06FBC7EA}"/>
          </ac:grpSpMkLst>
        </pc:grpChg>
        <pc:grpChg chg="mod">
          <ac:chgData name="塩川 和也" userId="39f0702c-b30a-4f15-b4da-77fc4aed6640" providerId="ADAL" clId="{F19920BF-95FB-4F02-8A0D-440394A4758B}" dt="2021-08-19T06:04:05.745" v="1028" actId="165"/>
          <ac:grpSpMkLst>
            <pc:docMk/>
            <pc:sldMk cId="3996884283" sldId="266"/>
            <ac:grpSpMk id="134" creationId="{67C74827-DF24-43E7-997C-CE5E09A7EDAA}"/>
          </ac:grpSpMkLst>
        </pc:grpChg>
        <pc:grpChg chg="del mod">
          <ac:chgData name="塩川 和也" userId="39f0702c-b30a-4f15-b4da-77fc4aed6640" providerId="ADAL" clId="{F19920BF-95FB-4F02-8A0D-440394A4758B}" dt="2021-08-19T06:04:22.496" v="1032" actId="478"/>
          <ac:grpSpMkLst>
            <pc:docMk/>
            <pc:sldMk cId="3996884283" sldId="266"/>
            <ac:grpSpMk id="138" creationId="{7A9DD855-3B0A-4606-A10B-31ECBB96ED55}"/>
          </ac:grpSpMkLst>
        </pc:grpChg>
        <pc:grpChg chg="del mod">
          <ac:chgData name="塩川 和也" userId="39f0702c-b30a-4f15-b4da-77fc4aed6640" providerId="ADAL" clId="{F19920BF-95FB-4F02-8A0D-440394A4758B}" dt="2021-08-19T06:04:18.385" v="1030" actId="478"/>
          <ac:grpSpMkLst>
            <pc:docMk/>
            <pc:sldMk cId="3996884283" sldId="266"/>
            <ac:grpSpMk id="139" creationId="{46073266-68AB-40F2-A79F-849A152FEC02}"/>
          </ac:grpSpMkLst>
        </pc:grpChg>
        <pc:grpChg chg="del">
          <ac:chgData name="塩川 和也" userId="39f0702c-b30a-4f15-b4da-77fc4aed6640" providerId="ADAL" clId="{F19920BF-95FB-4F02-8A0D-440394A4758B}" dt="2021-08-19T05:57:59.076" v="954" actId="165"/>
          <ac:grpSpMkLst>
            <pc:docMk/>
            <pc:sldMk cId="3996884283" sldId="266"/>
            <ac:grpSpMk id="151" creationId="{378C6FB3-1D9E-47D4-A835-0ACC525B895B}"/>
          </ac:grpSpMkLst>
        </pc:grpChg>
        <pc:grpChg chg="del">
          <ac:chgData name="塩川 和也" userId="39f0702c-b30a-4f15-b4da-77fc4aed6640" providerId="ADAL" clId="{F19920BF-95FB-4F02-8A0D-440394A4758B}" dt="2021-08-19T06:04:00.529" v="1027" actId="165"/>
          <ac:grpSpMkLst>
            <pc:docMk/>
            <pc:sldMk cId="3996884283" sldId="266"/>
            <ac:grpSpMk id="152" creationId="{2D3B5EED-2AC4-41C0-8D9D-01AE2B83E420}"/>
          </ac:grpSpMkLst>
        </pc:grpChg>
        <pc:grpChg chg="del">
          <ac:chgData name="塩川 和也" userId="39f0702c-b30a-4f15-b4da-77fc4aed6640" providerId="ADAL" clId="{F19920BF-95FB-4F02-8A0D-440394A4758B}" dt="2021-08-19T05:51:22.404" v="904" actId="165"/>
          <ac:grpSpMkLst>
            <pc:docMk/>
            <pc:sldMk cId="3996884283" sldId="266"/>
            <ac:grpSpMk id="154" creationId="{5D7437B5-4F3B-49A7-AA44-583ADFBA3C33}"/>
          </ac:grpSpMkLst>
        </pc:grpChg>
        <pc:grpChg chg="del mod topLvl">
          <ac:chgData name="塩川 和也" userId="39f0702c-b30a-4f15-b4da-77fc4aed6640" providerId="ADAL" clId="{F19920BF-95FB-4F02-8A0D-440394A4758B}" dt="2021-08-19T05:58:42.713" v="961" actId="478"/>
          <ac:grpSpMkLst>
            <pc:docMk/>
            <pc:sldMk cId="3996884283" sldId="266"/>
            <ac:grpSpMk id="189" creationId="{C2AE82CF-3322-40A4-BAD0-DE52E86D0F75}"/>
          </ac:grpSpMkLst>
        </pc:grpChg>
        <pc:grpChg chg="del mod">
          <ac:chgData name="塩川 和也" userId="39f0702c-b30a-4f15-b4da-77fc4aed6640" providerId="ADAL" clId="{F19920BF-95FB-4F02-8A0D-440394A4758B}" dt="2021-08-19T05:58:41.109" v="960" actId="478"/>
          <ac:grpSpMkLst>
            <pc:docMk/>
            <pc:sldMk cId="3996884283" sldId="266"/>
            <ac:grpSpMk id="193" creationId="{47C6D0F4-CBF1-4332-843C-4092F5EC78B5}"/>
          </ac:grpSpMkLst>
        </pc:grpChg>
        <pc:grpChg chg="del mod">
          <ac:chgData name="塩川 和也" userId="39f0702c-b30a-4f15-b4da-77fc4aed6640" providerId="ADAL" clId="{F19920BF-95FB-4F02-8A0D-440394A4758B}" dt="2021-08-19T05:58:23.036" v="956" actId="478"/>
          <ac:grpSpMkLst>
            <pc:docMk/>
            <pc:sldMk cId="3996884283" sldId="266"/>
            <ac:grpSpMk id="194" creationId="{67AAE76C-D1FE-44C8-9E9E-4DFB4B9FA1A4}"/>
          </ac:grpSpMkLst>
        </pc:grpChg>
        <pc:picChg chg="mod topLvl">
          <ac:chgData name="塩川 和也" userId="39f0702c-b30a-4f15-b4da-77fc4aed6640" providerId="ADAL" clId="{F19920BF-95FB-4F02-8A0D-440394A4758B}" dt="2021-08-19T06:02:46.622" v="981" actId="164"/>
          <ac:picMkLst>
            <pc:docMk/>
            <pc:sldMk cId="3996884283" sldId="266"/>
            <ac:picMk id="10" creationId="{39BA4640-1460-412F-9F4F-5A8F65D4E312}"/>
          </ac:picMkLst>
        </pc:picChg>
        <pc:picChg chg="mod topLvl">
          <ac:chgData name="塩川 和也" userId="39f0702c-b30a-4f15-b4da-77fc4aed6640" providerId="ADAL" clId="{F19920BF-95FB-4F02-8A0D-440394A4758B}" dt="2021-08-19T06:02:46.622" v="981" actId="164"/>
          <ac:picMkLst>
            <pc:docMk/>
            <pc:sldMk cId="3996884283" sldId="266"/>
            <ac:picMk id="12" creationId="{E1F712D6-34A4-4424-9A6E-554CF642EC81}"/>
          </ac:picMkLst>
        </pc:picChg>
        <pc:picChg chg="mod topLvl">
          <ac:chgData name="塩川 和也" userId="39f0702c-b30a-4f15-b4da-77fc4aed6640" providerId="ADAL" clId="{F19920BF-95FB-4F02-8A0D-440394A4758B}" dt="2021-08-19T06:02:46.622" v="981" actId="164"/>
          <ac:picMkLst>
            <pc:docMk/>
            <pc:sldMk cId="3996884283" sldId="266"/>
            <ac:picMk id="16" creationId="{88C887E8-3C08-44B9-8872-4798521E4783}"/>
          </ac:picMkLst>
        </pc:picChg>
        <pc:picChg chg="mod topLvl">
          <ac:chgData name="塩川 和也" userId="39f0702c-b30a-4f15-b4da-77fc4aed6640" providerId="ADAL" clId="{F19920BF-95FB-4F02-8A0D-440394A4758B}" dt="2021-08-19T06:02:46.622" v="981" actId="164"/>
          <ac:picMkLst>
            <pc:docMk/>
            <pc:sldMk cId="3996884283" sldId="266"/>
            <ac:picMk id="20" creationId="{736A352E-8D18-440A-979F-C8EEA626F7CA}"/>
          </ac:picMkLst>
        </pc:picChg>
        <pc:picChg chg="mod">
          <ac:chgData name="塩川 和也" userId="39f0702c-b30a-4f15-b4da-77fc4aed6640" providerId="ADAL" clId="{F19920BF-95FB-4F02-8A0D-440394A4758B}" dt="2021-08-19T06:02:44.046" v="978" actId="164"/>
          <ac:picMkLst>
            <pc:docMk/>
            <pc:sldMk cId="3996884283" sldId="266"/>
            <ac:picMk id="36" creationId="{28513782-7CA7-4FE8-B845-78D9A156B73D}"/>
          </ac:picMkLst>
        </pc:picChg>
        <pc:picChg chg="mod">
          <ac:chgData name="塩川 和也" userId="39f0702c-b30a-4f15-b4da-77fc4aed6640" providerId="ADAL" clId="{F19920BF-95FB-4F02-8A0D-440394A4758B}" dt="2021-08-19T06:02:44.046" v="978" actId="164"/>
          <ac:picMkLst>
            <pc:docMk/>
            <pc:sldMk cId="3996884283" sldId="266"/>
            <ac:picMk id="38" creationId="{17A09211-6AF3-4C65-8FEC-B84C8DEFC417}"/>
          </ac:picMkLst>
        </pc:picChg>
        <pc:picChg chg="mod">
          <ac:chgData name="塩川 和也" userId="39f0702c-b30a-4f15-b4da-77fc4aed6640" providerId="ADAL" clId="{F19920BF-95FB-4F02-8A0D-440394A4758B}" dt="2021-08-19T06:02:44.046" v="978" actId="164"/>
          <ac:picMkLst>
            <pc:docMk/>
            <pc:sldMk cId="3996884283" sldId="266"/>
            <ac:picMk id="39" creationId="{CCCF8F0C-27FF-4E5F-88A4-AEAFEB91DD6A}"/>
          </ac:picMkLst>
        </pc:picChg>
        <pc:picChg chg="mod">
          <ac:chgData name="塩川 和也" userId="39f0702c-b30a-4f15-b4da-77fc4aed6640" providerId="ADAL" clId="{F19920BF-95FB-4F02-8A0D-440394A4758B}" dt="2021-08-19T06:02:44.046" v="978" actId="164"/>
          <ac:picMkLst>
            <pc:docMk/>
            <pc:sldMk cId="3996884283" sldId="266"/>
            <ac:picMk id="40" creationId="{2C279D52-89B0-4F78-B85F-AB4C0B8980E4}"/>
          </ac:picMkLst>
        </pc:picChg>
        <pc:picChg chg="mod">
          <ac:chgData name="塩川 和也" userId="39f0702c-b30a-4f15-b4da-77fc4aed6640" providerId="ADAL" clId="{F19920BF-95FB-4F02-8A0D-440394A4758B}" dt="2021-08-19T06:02:44.046" v="978" actId="164"/>
          <ac:picMkLst>
            <pc:docMk/>
            <pc:sldMk cId="3996884283" sldId="266"/>
            <ac:picMk id="41" creationId="{5240501F-91ED-4B48-8B47-E579F6631C06}"/>
          </ac:picMkLst>
        </pc:picChg>
        <pc:picChg chg="mod topLvl">
          <ac:chgData name="塩川 和也" userId="39f0702c-b30a-4f15-b4da-77fc4aed6640" providerId="ADAL" clId="{F19920BF-95FB-4F02-8A0D-440394A4758B}" dt="2021-08-19T06:05:48.465" v="1045" actId="164"/>
          <ac:picMkLst>
            <pc:docMk/>
            <pc:sldMk cId="3996884283" sldId="266"/>
            <ac:picMk id="62" creationId="{913B5B72-7BE8-43E8-B71F-3427764C8BC3}"/>
          </ac:picMkLst>
        </pc:picChg>
        <pc:picChg chg="mod topLvl">
          <ac:chgData name="塩川 和也" userId="39f0702c-b30a-4f15-b4da-77fc4aed6640" providerId="ADAL" clId="{F19920BF-95FB-4F02-8A0D-440394A4758B}" dt="2021-08-19T06:05:48.465" v="1045" actId="164"/>
          <ac:picMkLst>
            <pc:docMk/>
            <pc:sldMk cId="3996884283" sldId="266"/>
            <ac:picMk id="63" creationId="{A28D543B-0E6C-476E-B552-F15533B0CF0F}"/>
          </ac:picMkLst>
        </pc:picChg>
        <pc:picChg chg="mod topLvl">
          <ac:chgData name="塩川 和也" userId="39f0702c-b30a-4f15-b4da-77fc4aed6640" providerId="ADAL" clId="{F19920BF-95FB-4F02-8A0D-440394A4758B}" dt="2021-08-19T06:05:20.313" v="1042" actId="165"/>
          <ac:picMkLst>
            <pc:docMk/>
            <pc:sldMk cId="3996884283" sldId="266"/>
            <ac:picMk id="64" creationId="{C32933AE-8FF6-4BB3-A63F-1D37C8A25739}"/>
          </ac:picMkLst>
        </pc:picChg>
        <pc:picChg chg="mod">
          <ac:chgData name="塩川 和也" userId="39f0702c-b30a-4f15-b4da-77fc4aed6640" providerId="ADAL" clId="{F19920BF-95FB-4F02-8A0D-440394A4758B}" dt="2021-08-19T06:05:20.313" v="1042" actId="165"/>
          <ac:picMkLst>
            <pc:docMk/>
            <pc:sldMk cId="3996884283" sldId="266"/>
            <ac:picMk id="66" creationId="{381680D5-5A36-44F0-B016-ACF603649C6F}"/>
          </ac:picMkLst>
        </pc:picChg>
        <pc:picChg chg="mod">
          <ac:chgData name="塩川 和也" userId="39f0702c-b30a-4f15-b4da-77fc4aed6640" providerId="ADAL" clId="{F19920BF-95FB-4F02-8A0D-440394A4758B}" dt="2021-08-19T06:05:20.313" v="1042" actId="165"/>
          <ac:picMkLst>
            <pc:docMk/>
            <pc:sldMk cId="3996884283" sldId="266"/>
            <ac:picMk id="67" creationId="{C008D3E6-CC41-409E-99FB-307D1018DA55}"/>
          </ac:picMkLst>
        </pc:picChg>
        <pc:picChg chg="mod">
          <ac:chgData name="塩川 和也" userId="39f0702c-b30a-4f15-b4da-77fc4aed6640" providerId="ADAL" clId="{F19920BF-95FB-4F02-8A0D-440394A4758B}" dt="2021-08-19T06:05:20.313" v="1042" actId="165"/>
          <ac:picMkLst>
            <pc:docMk/>
            <pc:sldMk cId="3996884283" sldId="266"/>
            <ac:picMk id="90" creationId="{8289CA68-FD3C-4B0A-A778-B6021D6E9645}"/>
          </ac:picMkLst>
        </pc:picChg>
        <pc:picChg chg="mod">
          <ac:chgData name="塩川 和也" userId="39f0702c-b30a-4f15-b4da-77fc4aed6640" providerId="ADAL" clId="{F19920BF-95FB-4F02-8A0D-440394A4758B}" dt="2021-08-19T06:05:20.313" v="1042" actId="165"/>
          <ac:picMkLst>
            <pc:docMk/>
            <pc:sldMk cId="3996884283" sldId="266"/>
            <ac:picMk id="92" creationId="{6145EC56-57C4-4141-8D2F-8D6966AB66AC}"/>
          </ac:picMkLst>
        </pc:picChg>
        <pc:picChg chg="mod">
          <ac:chgData name="塩川 和也" userId="39f0702c-b30a-4f15-b4da-77fc4aed6640" providerId="ADAL" clId="{F19920BF-95FB-4F02-8A0D-440394A4758B}" dt="2021-08-19T06:05:20.313" v="1042" actId="165"/>
          <ac:picMkLst>
            <pc:docMk/>
            <pc:sldMk cId="3996884283" sldId="266"/>
            <ac:picMk id="93" creationId="{3AAAB052-1225-4B6E-BCBB-0B2BCE58551C}"/>
          </ac:picMkLst>
        </pc:picChg>
        <pc:picChg chg="mod topLvl">
          <ac:chgData name="塩川 和也" userId="39f0702c-b30a-4f15-b4da-77fc4aed6640" providerId="ADAL" clId="{F19920BF-95FB-4F02-8A0D-440394A4758B}" dt="2021-08-19T06:05:20.313" v="1042" actId="165"/>
          <ac:picMkLst>
            <pc:docMk/>
            <pc:sldMk cId="3996884283" sldId="266"/>
            <ac:picMk id="95" creationId="{90C8497E-B4C9-451F-B5FA-720C1884ADC4}"/>
          </ac:picMkLst>
        </pc:picChg>
        <pc:picChg chg="mod topLvl">
          <ac:chgData name="塩川 和也" userId="39f0702c-b30a-4f15-b4da-77fc4aed6640" providerId="ADAL" clId="{F19920BF-95FB-4F02-8A0D-440394A4758B}" dt="2021-08-19T06:05:09.021" v="1039" actId="164"/>
          <ac:picMkLst>
            <pc:docMk/>
            <pc:sldMk cId="3996884283" sldId="266"/>
            <ac:picMk id="111" creationId="{B9EB6824-0C58-42D4-AE2A-6C9DFC508ED9}"/>
          </ac:picMkLst>
        </pc:picChg>
        <pc:picChg chg="mod topLvl">
          <ac:chgData name="塩川 和也" userId="39f0702c-b30a-4f15-b4da-77fc4aed6640" providerId="ADAL" clId="{F19920BF-95FB-4F02-8A0D-440394A4758B}" dt="2021-08-19T06:05:09.021" v="1039" actId="164"/>
          <ac:picMkLst>
            <pc:docMk/>
            <pc:sldMk cId="3996884283" sldId="266"/>
            <ac:picMk id="114" creationId="{95AC2420-6C2D-4D6A-BAB1-3278B7E7CCA2}"/>
          </ac:picMkLst>
        </pc:picChg>
        <pc:picChg chg="mod">
          <ac:chgData name="塩川 和也" userId="39f0702c-b30a-4f15-b4da-77fc4aed6640" providerId="ADAL" clId="{F19920BF-95FB-4F02-8A0D-440394A4758B}" dt="2021-08-19T06:04:11.345" v="1029" actId="165"/>
          <ac:picMkLst>
            <pc:docMk/>
            <pc:sldMk cId="3996884283" sldId="266"/>
            <ac:picMk id="116" creationId="{E9702553-137A-46CF-8FAA-AD53B04FDBA9}"/>
          </ac:picMkLst>
        </pc:picChg>
        <pc:picChg chg="mod">
          <ac:chgData name="塩川 和也" userId="39f0702c-b30a-4f15-b4da-77fc4aed6640" providerId="ADAL" clId="{F19920BF-95FB-4F02-8A0D-440394A4758B}" dt="2021-08-19T06:04:11.345" v="1029" actId="165"/>
          <ac:picMkLst>
            <pc:docMk/>
            <pc:sldMk cId="3996884283" sldId="266"/>
            <ac:picMk id="117" creationId="{BB9F863D-97CD-4B14-A193-CA54D06905A1}"/>
          </ac:picMkLst>
        </pc:picChg>
        <pc:picChg chg="mod">
          <ac:chgData name="塩川 和也" userId="39f0702c-b30a-4f15-b4da-77fc4aed6640" providerId="ADAL" clId="{F19920BF-95FB-4F02-8A0D-440394A4758B}" dt="2021-08-19T06:04:05.745" v="1028" actId="165"/>
          <ac:picMkLst>
            <pc:docMk/>
            <pc:sldMk cId="3996884283" sldId="266"/>
            <ac:picMk id="118" creationId="{DB4132B4-B1E2-4E0A-A94C-994282BA2078}"/>
          </ac:picMkLst>
        </pc:picChg>
        <pc:picChg chg="mod">
          <ac:chgData name="塩川 和也" userId="39f0702c-b30a-4f15-b4da-77fc4aed6640" providerId="ADAL" clId="{F19920BF-95FB-4F02-8A0D-440394A4758B}" dt="2021-08-19T06:04:05.745" v="1028" actId="165"/>
          <ac:picMkLst>
            <pc:docMk/>
            <pc:sldMk cId="3996884283" sldId="266"/>
            <ac:picMk id="120" creationId="{8471770D-4CA7-41B1-9119-A5510D28C202}"/>
          </ac:picMkLst>
        </pc:picChg>
        <pc:picChg chg="mod">
          <ac:chgData name="塩川 和也" userId="39f0702c-b30a-4f15-b4da-77fc4aed6640" providerId="ADAL" clId="{F19920BF-95FB-4F02-8A0D-440394A4758B}" dt="2021-08-19T06:04:05.745" v="1028" actId="165"/>
          <ac:picMkLst>
            <pc:docMk/>
            <pc:sldMk cId="3996884283" sldId="266"/>
            <ac:picMk id="121" creationId="{780579D9-138B-43D7-A933-7801D6AC3D22}"/>
          </ac:picMkLst>
        </pc:picChg>
        <pc:picChg chg="mod">
          <ac:chgData name="塩川 和也" userId="39f0702c-b30a-4f15-b4da-77fc4aed6640" providerId="ADAL" clId="{F19920BF-95FB-4F02-8A0D-440394A4758B}" dt="2021-08-19T06:04:05.745" v="1028" actId="165"/>
          <ac:picMkLst>
            <pc:docMk/>
            <pc:sldMk cId="3996884283" sldId="266"/>
            <ac:picMk id="144" creationId="{6CAD59E2-CEA2-46FB-A626-3934E7788D9C}"/>
          </ac:picMkLst>
        </pc:picChg>
        <pc:picChg chg="mod">
          <ac:chgData name="塩川 和也" userId="39f0702c-b30a-4f15-b4da-77fc4aed6640" providerId="ADAL" clId="{F19920BF-95FB-4F02-8A0D-440394A4758B}" dt="2021-08-19T06:04:05.745" v="1028" actId="165"/>
          <ac:picMkLst>
            <pc:docMk/>
            <pc:sldMk cId="3996884283" sldId="266"/>
            <ac:picMk id="145" creationId="{C259B9CE-80C2-4751-B95D-F20E9BFE7768}"/>
          </ac:picMkLst>
        </pc:picChg>
        <pc:picChg chg="add del mod">
          <ac:chgData name="塩川 和也" userId="39f0702c-b30a-4f15-b4da-77fc4aed6640" providerId="ADAL" clId="{F19920BF-95FB-4F02-8A0D-440394A4758B}" dt="2021-08-19T06:08:51.268" v="1075" actId="21"/>
          <ac:picMkLst>
            <pc:docMk/>
            <pc:sldMk cId="3996884283" sldId="266"/>
            <ac:picMk id="191" creationId="{BF6264F1-E2BA-4C23-B77E-04CAF0B50BDE}"/>
          </ac:picMkLst>
        </pc:picChg>
        <pc:cxnChg chg="mod topLvl">
          <ac:chgData name="塩川 和也" userId="39f0702c-b30a-4f15-b4da-77fc4aed6640" providerId="ADAL" clId="{F19920BF-95FB-4F02-8A0D-440394A4758B}" dt="2021-08-19T06:05:20.313" v="1042" actId="165"/>
          <ac:cxnSpMkLst>
            <pc:docMk/>
            <pc:sldMk cId="3996884283" sldId="266"/>
            <ac:cxnSpMk id="96" creationId="{F1BC16D2-4B09-4BCA-BBCD-069A89487E67}"/>
          </ac:cxnSpMkLst>
        </pc:cxnChg>
      </pc:sldChg>
      <pc:sldChg chg="addSp delSp modSp mod">
        <pc:chgData name="塩川 和也" userId="39f0702c-b30a-4f15-b4da-77fc4aed6640" providerId="ADAL" clId="{F19920BF-95FB-4F02-8A0D-440394A4758B}" dt="2021-08-19T06:23:46.464" v="1233" actId="164"/>
        <pc:sldMkLst>
          <pc:docMk/>
          <pc:sldMk cId="3969405665" sldId="267"/>
        </pc:sldMkLst>
        <pc:spChg chg="mod">
          <ac:chgData name="塩川 和也" userId="39f0702c-b30a-4f15-b4da-77fc4aed6640" providerId="ADAL" clId="{F19920BF-95FB-4F02-8A0D-440394A4758B}" dt="2021-08-19T05:51:46.890" v="907"/>
          <ac:spMkLst>
            <pc:docMk/>
            <pc:sldMk cId="3969405665" sldId="267"/>
            <ac:spMk id="150" creationId="{2F7EAEDD-FA91-48E5-A42C-3326CC905F93}"/>
          </ac:spMkLst>
        </pc:spChg>
        <pc:spChg chg="del">
          <ac:chgData name="塩川 和也" userId="39f0702c-b30a-4f15-b4da-77fc4aed6640" providerId="ADAL" clId="{F19920BF-95FB-4F02-8A0D-440394A4758B}" dt="2021-08-19T06:21:07.990" v="1220" actId="478"/>
          <ac:spMkLst>
            <pc:docMk/>
            <pc:sldMk cId="3969405665" sldId="267"/>
            <ac:spMk id="151" creationId="{611355D6-9D9A-45AF-B0F8-521A87126FF4}"/>
          </ac:spMkLst>
        </pc:spChg>
        <pc:spChg chg="del">
          <ac:chgData name="塩川 和也" userId="39f0702c-b30a-4f15-b4da-77fc4aed6640" providerId="ADAL" clId="{F19920BF-95FB-4F02-8A0D-440394A4758B}" dt="2021-08-19T06:21:06.064" v="1219" actId="478"/>
          <ac:spMkLst>
            <pc:docMk/>
            <pc:sldMk cId="3969405665" sldId="267"/>
            <ac:spMk id="152" creationId="{4867B091-9FCE-4A1A-B704-CFE3237024B5}"/>
          </ac:spMkLst>
        </pc:spChg>
        <pc:spChg chg="del">
          <ac:chgData name="塩川 和也" userId="39f0702c-b30a-4f15-b4da-77fc4aed6640" providerId="ADAL" clId="{F19920BF-95FB-4F02-8A0D-440394A4758B}" dt="2021-08-19T06:20:55.134" v="1218" actId="478"/>
          <ac:spMkLst>
            <pc:docMk/>
            <pc:sldMk cId="3969405665" sldId="267"/>
            <ac:spMk id="177" creationId="{9999BC70-DC01-44CF-B6F6-7758C9D3A030}"/>
          </ac:spMkLst>
        </pc:spChg>
        <pc:spChg chg="del mod">
          <ac:chgData name="塩川 和也" userId="39f0702c-b30a-4f15-b4da-77fc4aed6640" providerId="ADAL" clId="{F19920BF-95FB-4F02-8A0D-440394A4758B}" dt="2021-08-19T06:20:52.451" v="1217" actId="478"/>
          <ac:spMkLst>
            <pc:docMk/>
            <pc:sldMk cId="3969405665" sldId="267"/>
            <ac:spMk id="179" creationId="{E1F4855E-1127-41A3-9E5A-8B1C85C831A7}"/>
          </ac:spMkLst>
        </pc:spChg>
        <pc:spChg chg="mod">
          <ac:chgData name="塩川 和也" userId="39f0702c-b30a-4f15-b4da-77fc4aed6640" providerId="ADAL" clId="{F19920BF-95FB-4F02-8A0D-440394A4758B}" dt="2021-08-19T05:51:46.890" v="907"/>
          <ac:spMkLst>
            <pc:docMk/>
            <pc:sldMk cId="3969405665" sldId="267"/>
            <ac:spMk id="190" creationId="{84CE264D-AA48-47FE-A482-A10771B30EAE}"/>
          </ac:spMkLst>
        </pc:spChg>
        <pc:spChg chg="mod">
          <ac:chgData name="塩川 和也" userId="39f0702c-b30a-4f15-b4da-77fc4aed6640" providerId="ADAL" clId="{F19920BF-95FB-4F02-8A0D-440394A4758B}" dt="2021-08-19T05:51:46.890" v="907"/>
          <ac:spMkLst>
            <pc:docMk/>
            <pc:sldMk cId="3969405665" sldId="267"/>
            <ac:spMk id="207" creationId="{69687151-FD29-4942-9A36-8C873008D638}"/>
          </ac:spMkLst>
        </pc:spChg>
        <pc:spChg chg="mod topLvl">
          <ac:chgData name="塩川 和也" userId="39f0702c-b30a-4f15-b4da-77fc4aed6640" providerId="ADAL" clId="{F19920BF-95FB-4F02-8A0D-440394A4758B}" dt="2021-08-19T06:23:46.464" v="1233" actId="164"/>
          <ac:spMkLst>
            <pc:docMk/>
            <pc:sldMk cId="3969405665" sldId="267"/>
            <ac:spMk id="217" creationId="{72CBFE1B-FCD8-4C12-8A25-BD7BE8669F60}"/>
          </ac:spMkLst>
        </pc:spChg>
        <pc:spChg chg="del">
          <ac:chgData name="塩川 和也" userId="39f0702c-b30a-4f15-b4da-77fc4aed6640" providerId="ADAL" clId="{F19920BF-95FB-4F02-8A0D-440394A4758B}" dt="2021-08-19T06:21:37.285" v="1224" actId="478"/>
          <ac:spMkLst>
            <pc:docMk/>
            <pc:sldMk cId="3969405665" sldId="267"/>
            <ac:spMk id="221" creationId="{D4190F6C-BB67-4574-BA15-F3E10186F753}"/>
          </ac:spMkLst>
        </pc:spChg>
        <pc:spChg chg="del mod">
          <ac:chgData name="塩川 和也" userId="39f0702c-b30a-4f15-b4da-77fc4aed6640" providerId="ADAL" clId="{F19920BF-95FB-4F02-8A0D-440394A4758B}" dt="2021-08-19T06:21:34.856" v="1223" actId="478"/>
          <ac:spMkLst>
            <pc:docMk/>
            <pc:sldMk cId="3969405665" sldId="267"/>
            <ac:spMk id="226" creationId="{3748EF8C-5DA3-4953-8414-5803CFFD8BE0}"/>
          </ac:spMkLst>
        </pc:spChg>
        <pc:spChg chg="mod topLvl">
          <ac:chgData name="塩川 和也" userId="39f0702c-b30a-4f15-b4da-77fc4aed6640" providerId="ADAL" clId="{F19920BF-95FB-4F02-8A0D-440394A4758B}" dt="2021-08-19T06:23:46.464" v="1233" actId="164"/>
          <ac:spMkLst>
            <pc:docMk/>
            <pc:sldMk cId="3969405665" sldId="267"/>
            <ac:spMk id="227" creationId="{C1D5B3C3-37F1-4823-8F43-4BE0352E1764}"/>
          </ac:spMkLst>
        </pc:spChg>
        <pc:spChg chg="mod topLvl">
          <ac:chgData name="塩川 和也" userId="39f0702c-b30a-4f15-b4da-77fc4aed6640" providerId="ADAL" clId="{F19920BF-95FB-4F02-8A0D-440394A4758B}" dt="2021-08-19T06:23:46.464" v="1233" actId="164"/>
          <ac:spMkLst>
            <pc:docMk/>
            <pc:sldMk cId="3969405665" sldId="267"/>
            <ac:spMk id="228" creationId="{866CE0D1-C3F4-4AAD-876F-9AD890C603E2}"/>
          </ac:spMkLst>
        </pc:spChg>
        <pc:spChg chg="mod topLvl">
          <ac:chgData name="塩川 和也" userId="39f0702c-b30a-4f15-b4da-77fc4aed6640" providerId="ADAL" clId="{F19920BF-95FB-4F02-8A0D-440394A4758B}" dt="2021-08-19T06:23:46.464" v="1233" actId="164"/>
          <ac:spMkLst>
            <pc:docMk/>
            <pc:sldMk cId="3969405665" sldId="267"/>
            <ac:spMk id="258" creationId="{85A8C281-5647-49A9-9AB3-D155D0D2907E}"/>
          </ac:spMkLst>
        </pc:spChg>
        <pc:spChg chg="mod topLvl">
          <ac:chgData name="塩川 和也" userId="39f0702c-b30a-4f15-b4da-77fc4aed6640" providerId="ADAL" clId="{F19920BF-95FB-4F02-8A0D-440394A4758B}" dt="2021-08-19T06:23:46.464" v="1233" actId="164"/>
          <ac:spMkLst>
            <pc:docMk/>
            <pc:sldMk cId="3969405665" sldId="267"/>
            <ac:spMk id="259" creationId="{ED6CF4C2-8C87-46EE-AEFC-E607D783B54C}"/>
          </ac:spMkLst>
        </pc:spChg>
        <pc:spChg chg="mod topLvl">
          <ac:chgData name="塩川 和也" userId="39f0702c-b30a-4f15-b4da-77fc4aed6640" providerId="ADAL" clId="{F19920BF-95FB-4F02-8A0D-440394A4758B}" dt="2021-08-19T06:23:46.464" v="1233" actId="164"/>
          <ac:spMkLst>
            <pc:docMk/>
            <pc:sldMk cId="3969405665" sldId="267"/>
            <ac:spMk id="260" creationId="{E5D9FBF1-414D-4639-99FC-54FADC9FC224}"/>
          </ac:spMkLst>
        </pc:spChg>
        <pc:spChg chg="mod topLvl">
          <ac:chgData name="塩川 和也" userId="39f0702c-b30a-4f15-b4da-77fc4aed6640" providerId="ADAL" clId="{F19920BF-95FB-4F02-8A0D-440394A4758B}" dt="2021-08-19T06:23:46.464" v="1233" actId="164"/>
          <ac:spMkLst>
            <pc:docMk/>
            <pc:sldMk cId="3969405665" sldId="267"/>
            <ac:spMk id="261" creationId="{AF172E1A-8092-43D0-A1AE-BD322C0DF289}"/>
          </ac:spMkLst>
        </pc:spChg>
        <pc:spChg chg="mod topLvl">
          <ac:chgData name="塩川 和也" userId="39f0702c-b30a-4f15-b4da-77fc4aed6640" providerId="ADAL" clId="{F19920BF-95FB-4F02-8A0D-440394A4758B}" dt="2021-08-19T06:23:46.464" v="1233" actId="164"/>
          <ac:spMkLst>
            <pc:docMk/>
            <pc:sldMk cId="3969405665" sldId="267"/>
            <ac:spMk id="262" creationId="{8234BE50-5F4D-4C19-A001-E62CEFEAF68C}"/>
          </ac:spMkLst>
        </pc:spChg>
        <pc:spChg chg="mod">
          <ac:chgData name="塩川 和也" userId="39f0702c-b30a-4f15-b4da-77fc4aed6640" providerId="ADAL" clId="{F19920BF-95FB-4F02-8A0D-440394A4758B}" dt="2021-08-19T06:21:47.454" v="1225" actId="165"/>
          <ac:spMkLst>
            <pc:docMk/>
            <pc:sldMk cId="3969405665" sldId="267"/>
            <ac:spMk id="264" creationId="{456BBC7C-4672-456C-AEA5-6CDAA5D25D60}"/>
          </ac:spMkLst>
        </pc:spChg>
        <pc:spChg chg="mod">
          <ac:chgData name="塩川 和也" userId="39f0702c-b30a-4f15-b4da-77fc4aed6640" providerId="ADAL" clId="{F19920BF-95FB-4F02-8A0D-440394A4758B}" dt="2021-08-19T06:21:47.454" v="1225" actId="165"/>
          <ac:spMkLst>
            <pc:docMk/>
            <pc:sldMk cId="3969405665" sldId="267"/>
            <ac:spMk id="265" creationId="{06C994BC-C311-42EA-A408-2FF0D23BE07C}"/>
          </ac:spMkLst>
        </pc:spChg>
        <pc:spChg chg="mod">
          <ac:chgData name="塩川 和也" userId="39f0702c-b30a-4f15-b4da-77fc4aed6640" providerId="ADAL" clId="{F19920BF-95FB-4F02-8A0D-440394A4758B}" dt="2021-08-19T06:21:47.454" v="1225" actId="165"/>
          <ac:spMkLst>
            <pc:docMk/>
            <pc:sldMk cId="3969405665" sldId="267"/>
            <ac:spMk id="267" creationId="{7A2C558A-BC02-428B-94EE-F0FF0346872C}"/>
          </ac:spMkLst>
        </pc:spChg>
        <pc:spChg chg="mod">
          <ac:chgData name="塩川 和也" userId="39f0702c-b30a-4f15-b4da-77fc4aed6640" providerId="ADAL" clId="{F19920BF-95FB-4F02-8A0D-440394A4758B}" dt="2021-08-19T06:21:47.454" v="1225" actId="165"/>
          <ac:spMkLst>
            <pc:docMk/>
            <pc:sldMk cId="3969405665" sldId="267"/>
            <ac:spMk id="268" creationId="{C9D1107E-E5AC-4FDB-88B9-6054F9923CA3}"/>
          </ac:spMkLst>
        </pc:spChg>
        <pc:spChg chg="mod">
          <ac:chgData name="塩川 和也" userId="39f0702c-b30a-4f15-b4da-77fc4aed6640" providerId="ADAL" clId="{F19920BF-95FB-4F02-8A0D-440394A4758B}" dt="2021-08-19T06:21:47.454" v="1225" actId="165"/>
          <ac:spMkLst>
            <pc:docMk/>
            <pc:sldMk cId="3969405665" sldId="267"/>
            <ac:spMk id="270" creationId="{DAABB822-99CA-4F55-A727-49F58C7100D2}"/>
          </ac:spMkLst>
        </pc:spChg>
        <pc:spChg chg="mod">
          <ac:chgData name="塩川 和也" userId="39f0702c-b30a-4f15-b4da-77fc4aed6640" providerId="ADAL" clId="{F19920BF-95FB-4F02-8A0D-440394A4758B}" dt="2021-08-19T06:21:47.454" v="1225" actId="165"/>
          <ac:spMkLst>
            <pc:docMk/>
            <pc:sldMk cId="3969405665" sldId="267"/>
            <ac:spMk id="271" creationId="{1DEFD894-6393-46BE-BF4C-28FC0BEF3C74}"/>
          </ac:spMkLst>
        </pc:spChg>
        <pc:spChg chg="mod">
          <ac:chgData name="塩川 和也" userId="39f0702c-b30a-4f15-b4da-77fc4aed6640" providerId="ADAL" clId="{F19920BF-95FB-4F02-8A0D-440394A4758B}" dt="2021-08-19T06:21:47.454" v="1225" actId="165"/>
          <ac:spMkLst>
            <pc:docMk/>
            <pc:sldMk cId="3969405665" sldId="267"/>
            <ac:spMk id="273" creationId="{F4BA3E5D-2113-4EC9-9C29-D06BE44D74AA}"/>
          </ac:spMkLst>
        </pc:spChg>
        <pc:spChg chg="mod">
          <ac:chgData name="塩川 和也" userId="39f0702c-b30a-4f15-b4da-77fc4aed6640" providerId="ADAL" clId="{F19920BF-95FB-4F02-8A0D-440394A4758B}" dt="2021-08-19T06:21:47.454" v="1225" actId="165"/>
          <ac:spMkLst>
            <pc:docMk/>
            <pc:sldMk cId="3969405665" sldId="267"/>
            <ac:spMk id="274" creationId="{737950A7-3BAD-4426-A1E6-BBF095DBF27F}"/>
          </ac:spMkLst>
        </pc:spChg>
        <pc:spChg chg="mod topLvl">
          <ac:chgData name="塩川 和也" userId="39f0702c-b30a-4f15-b4da-77fc4aed6640" providerId="ADAL" clId="{F19920BF-95FB-4F02-8A0D-440394A4758B}" dt="2021-08-19T06:23:46.464" v="1233" actId="164"/>
          <ac:spMkLst>
            <pc:docMk/>
            <pc:sldMk cId="3969405665" sldId="267"/>
            <ac:spMk id="275" creationId="{251785C5-EE87-44A2-B4B9-DA2B14F5025C}"/>
          </ac:spMkLst>
        </pc:spChg>
        <pc:spChg chg="mod topLvl">
          <ac:chgData name="塩川 和也" userId="39f0702c-b30a-4f15-b4da-77fc4aed6640" providerId="ADAL" clId="{F19920BF-95FB-4F02-8A0D-440394A4758B}" dt="2021-08-19T06:23:46.464" v="1233" actId="164"/>
          <ac:spMkLst>
            <pc:docMk/>
            <pc:sldMk cId="3969405665" sldId="267"/>
            <ac:spMk id="276" creationId="{FA1FF436-242A-49DA-9A70-34C9285B5DFE}"/>
          </ac:spMkLst>
        </pc:spChg>
        <pc:spChg chg="mod topLvl">
          <ac:chgData name="塩川 和也" userId="39f0702c-b30a-4f15-b4da-77fc4aed6640" providerId="ADAL" clId="{F19920BF-95FB-4F02-8A0D-440394A4758B}" dt="2021-08-19T06:23:46.464" v="1233" actId="164"/>
          <ac:spMkLst>
            <pc:docMk/>
            <pc:sldMk cId="3969405665" sldId="267"/>
            <ac:spMk id="277" creationId="{BAD6F874-E178-4CDB-B367-C57495CFD4B0}"/>
          </ac:spMkLst>
        </pc:spChg>
        <pc:spChg chg="mod">
          <ac:chgData name="塩川 和也" userId="39f0702c-b30a-4f15-b4da-77fc4aed6640" providerId="ADAL" clId="{F19920BF-95FB-4F02-8A0D-440394A4758B}" dt="2021-08-19T05:51:46.890" v="907"/>
          <ac:spMkLst>
            <pc:docMk/>
            <pc:sldMk cId="3969405665" sldId="267"/>
            <ac:spMk id="278" creationId="{B278E0B8-B9F5-41E8-BB3F-65F16E616774}"/>
          </ac:spMkLst>
        </pc:spChg>
        <pc:grpChg chg="add mod">
          <ac:chgData name="塩川 和也" userId="39f0702c-b30a-4f15-b4da-77fc4aed6640" providerId="ADAL" clId="{F19920BF-95FB-4F02-8A0D-440394A4758B}" dt="2021-08-19T06:23:46.464" v="1233" actId="164"/>
          <ac:grpSpMkLst>
            <pc:docMk/>
            <pc:sldMk cId="3969405665" sldId="267"/>
            <ac:grpSpMk id="7" creationId="{7157321D-EC06-4F36-8F50-72EACBA8321A}"/>
          </ac:grpSpMkLst>
        </pc:grpChg>
        <pc:grpChg chg="del">
          <ac:chgData name="塩川 和也" userId="39f0702c-b30a-4f15-b4da-77fc4aed6640" providerId="ADAL" clId="{F19920BF-95FB-4F02-8A0D-440394A4758B}" dt="2021-08-19T06:21:47.454" v="1225" actId="165"/>
          <ac:grpSpMkLst>
            <pc:docMk/>
            <pc:sldMk cId="3969405665" sldId="267"/>
            <ac:grpSpMk id="25" creationId="{AD46152E-26E8-41E8-8822-F96FCA179E05}"/>
          </ac:grpSpMkLst>
        </pc:grpChg>
        <pc:grpChg chg="del">
          <ac:chgData name="塩川 和也" userId="39f0702c-b30a-4f15-b4da-77fc4aed6640" providerId="ADAL" clId="{F19920BF-95FB-4F02-8A0D-440394A4758B}" dt="2021-08-19T06:21:07.990" v="1220" actId="478"/>
          <ac:grpSpMkLst>
            <pc:docMk/>
            <pc:sldMk cId="3969405665" sldId="267"/>
            <ac:grpSpMk id="142" creationId="{0DC4520E-2471-44BB-8900-792E3DF00319}"/>
          </ac:grpSpMkLst>
        </pc:grpChg>
        <pc:grpChg chg="del">
          <ac:chgData name="塩川 和也" userId="39f0702c-b30a-4f15-b4da-77fc4aed6640" providerId="ADAL" clId="{F19920BF-95FB-4F02-8A0D-440394A4758B}" dt="2021-08-19T06:21:06.064" v="1219" actId="478"/>
          <ac:grpSpMkLst>
            <pc:docMk/>
            <pc:sldMk cId="3969405665" sldId="267"/>
            <ac:grpSpMk id="145" creationId="{DB81028A-24AC-4CA2-B108-502DF181309E}"/>
          </ac:grpSpMkLst>
        </pc:grpChg>
        <pc:grpChg chg="mod topLvl">
          <ac:chgData name="塩川 和也" userId="39f0702c-b30a-4f15-b4da-77fc4aed6640" providerId="ADAL" clId="{F19920BF-95FB-4F02-8A0D-440394A4758B}" dt="2021-08-19T06:23:46.464" v="1233" actId="164"/>
          <ac:grpSpMkLst>
            <pc:docMk/>
            <pc:sldMk cId="3969405665" sldId="267"/>
            <ac:grpSpMk id="149" creationId="{130B95D3-4E0B-4DFC-95A3-1081236B8C7D}"/>
          </ac:grpSpMkLst>
        </pc:grpChg>
        <pc:grpChg chg="del">
          <ac:chgData name="塩川 和也" userId="39f0702c-b30a-4f15-b4da-77fc4aed6640" providerId="ADAL" clId="{F19920BF-95FB-4F02-8A0D-440394A4758B}" dt="2021-08-19T06:20:55.134" v="1218" actId="478"/>
          <ac:grpSpMkLst>
            <pc:docMk/>
            <pc:sldMk cId="3969405665" sldId="267"/>
            <ac:grpSpMk id="153" creationId="{DF53493F-09DC-4FC6-9B48-004201AF3A55}"/>
          </ac:grpSpMkLst>
        </pc:grpChg>
        <pc:grpChg chg="del">
          <ac:chgData name="塩川 和也" userId="39f0702c-b30a-4f15-b4da-77fc4aed6640" providerId="ADAL" clId="{F19920BF-95FB-4F02-8A0D-440394A4758B}" dt="2021-08-19T06:20:52.451" v="1217" actId="478"/>
          <ac:grpSpMkLst>
            <pc:docMk/>
            <pc:sldMk cId="3969405665" sldId="267"/>
            <ac:grpSpMk id="175" creationId="{169CA706-8626-45A6-8F0C-10E06D534989}"/>
          </ac:grpSpMkLst>
        </pc:grpChg>
        <pc:grpChg chg="mod topLvl">
          <ac:chgData name="塩川 和也" userId="39f0702c-b30a-4f15-b4da-77fc4aed6640" providerId="ADAL" clId="{F19920BF-95FB-4F02-8A0D-440394A4758B}" dt="2021-08-19T06:23:46.464" v="1233" actId="164"/>
          <ac:grpSpMkLst>
            <pc:docMk/>
            <pc:sldMk cId="3969405665" sldId="267"/>
            <ac:grpSpMk id="193" creationId="{51466E0A-8477-404D-A3CA-FF4A714B5665}"/>
          </ac:grpSpMkLst>
        </pc:grpChg>
        <pc:grpChg chg="del">
          <ac:chgData name="塩川 和也" userId="39f0702c-b30a-4f15-b4da-77fc4aed6640" providerId="ADAL" clId="{F19920BF-95FB-4F02-8A0D-440394A4758B}" dt="2021-08-19T06:21:37.285" v="1224" actId="478"/>
          <ac:grpSpMkLst>
            <pc:docMk/>
            <pc:sldMk cId="3969405665" sldId="267"/>
            <ac:grpSpMk id="210" creationId="{A78D2EB4-5C09-4BEE-8941-CB2039DDF5A5}"/>
          </ac:grpSpMkLst>
        </pc:grpChg>
        <pc:grpChg chg="del">
          <ac:chgData name="塩川 和也" userId="39f0702c-b30a-4f15-b4da-77fc4aed6640" providerId="ADAL" clId="{F19920BF-95FB-4F02-8A0D-440394A4758B}" dt="2021-08-19T06:21:34.856" v="1223" actId="478"/>
          <ac:grpSpMkLst>
            <pc:docMk/>
            <pc:sldMk cId="3969405665" sldId="267"/>
            <ac:grpSpMk id="219" creationId="{1D3978BA-0E30-4914-99AE-1E75269F6E01}"/>
          </ac:grpSpMkLst>
        </pc:grpChg>
        <pc:grpChg chg="mod topLvl">
          <ac:chgData name="塩川 和也" userId="39f0702c-b30a-4f15-b4da-77fc4aed6640" providerId="ADAL" clId="{F19920BF-95FB-4F02-8A0D-440394A4758B}" dt="2021-08-19T06:23:46.464" v="1233" actId="164"/>
          <ac:grpSpMkLst>
            <pc:docMk/>
            <pc:sldMk cId="3969405665" sldId="267"/>
            <ac:grpSpMk id="263" creationId="{4B520936-CD16-4BD5-A022-EDEF3B8B4716}"/>
          </ac:grpSpMkLst>
        </pc:grpChg>
        <pc:grpChg chg="mod">
          <ac:chgData name="塩川 和也" userId="39f0702c-b30a-4f15-b4da-77fc4aed6640" providerId="ADAL" clId="{F19920BF-95FB-4F02-8A0D-440394A4758B}" dt="2021-08-19T06:21:47.454" v="1225" actId="165"/>
          <ac:grpSpMkLst>
            <pc:docMk/>
            <pc:sldMk cId="3969405665" sldId="267"/>
            <ac:grpSpMk id="266" creationId="{32229120-74FC-45BD-913E-496E4BC7DD7E}"/>
          </ac:grpSpMkLst>
        </pc:grpChg>
        <pc:grpChg chg="mod topLvl">
          <ac:chgData name="塩川 和也" userId="39f0702c-b30a-4f15-b4da-77fc4aed6640" providerId="ADAL" clId="{F19920BF-95FB-4F02-8A0D-440394A4758B}" dt="2021-08-19T06:23:46.464" v="1233" actId="164"/>
          <ac:grpSpMkLst>
            <pc:docMk/>
            <pc:sldMk cId="3969405665" sldId="267"/>
            <ac:grpSpMk id="269" creationId="{2A612D8A-00A3-4600-B08B-9AB9CE787DDD}"/>
          </ac:grpSpMkLst>
        </pc:grpChg>
        <pc:grpChg chg="mod">
          <ac:chgData name="塩川 和也" userId="39f0702c-b30a-4f15-b4da-77fc4aed6640" providerId="ADAL" clId="{F19920BF-95FB-4F02-8A0D-440394A4758B}" dt="2021-08-19T06:21:47.454" v="1225" actId="165"/>
          <ac:grpSpMkLst>
            <pc:docMk/>
            <pc:sldMk cId="3969405665" sldId="267"/>
            <ac:grpSpMk id="272" creationId="{DAA6C8FF-50B6-4EDC-99F3-5C1D9C52F756}"/>
          </ac:grpSpMkLst>
        </pc:grpChg>
        <pc:picChg chg="mod">
          <ac:chgData name="塩川 和也" userId="39f0702c-b30a-4f15-b4da-77fc4aed6640" providerId="ADAL" clId="{F19920BF-95FB-4F02-8A0D-440394A4758B}" dt="2021-08-19T06:21:13.539" v="1221" actId="1076"/>
          <ac:picMkLst>
            <pc:docMk/>
            <pc:sldMk cId="3969405665" sldId="267"/>
            <ac:picMk id="9" creationId="{6A014C04-CD90-4073-B7D3-3734A6870F77}"/>
          </ac:picMkLst>
        </pc:picChg>
        <pc:picChg chg="mod topLvl">
          <ac:chgData name="塩川 和也" userId="39f0702c-b30a-4f15-b4da-77fc4aed6640" providerId="ADAL" clId="{F19920BF-95FB-4F02-8A0D-440394A4758B}" dt="2021-08-19T06:23:46.464" v="1233" actId="164"/>
          <ac:picMkLst>
            <pc:docMk/>
            <pc:sldMk cId="3969405665" sldId="267"/>
            <ac:picMk id="23" creationId="{DD7B1E9A-D097-4816-A7AB-C4913242B304}"/>
          </ac:picMkLst>
        </pc:picChg>
        <pc:picChg chg="mod">
          <ac:chgData name="塩川 和也" userId="39f0702c-b30a-4f15-b4da-77fc4aed6640" providerId="ADAL" clId="{F19920BF-95FB-4F02-8A0D-440394A4758B}" dt="2021-08-19T06:23:37.562" v="1232" actId="1076"/>
          <ac:picMkLst>
            <pc:docMk/>
            <pc:sldMk cId="3969405665" sldId="267"/>
            <ac:picMk id="155" creationId="{6FC18B27-5B10-420D-A0E3-A91ED2A4E496}"/>
          </ac:picMkLst>
        </pc:picChg>
        <pc:picChg chg="mod">
          <ac:chgData name="塩川 和也" userId="39f0702c-b30a-4f15-b4da-77fc4aed6640" providerId="ADAL" clId="{F19920BF-95FB-4F02-8A0D-440394A4758B}" dt="2021-08-19T06:23:37.562" v="1232" actId="1076"/>
          <ac:picMkLst>
            <pc:docMk/>
            <pc:sldMk cId="3969405665" sldId="267"/>
            <ac:picMk id="176" creationId="{0778BC57-194D-4993-801F-157B790BA3AF}"/>
          </ac:picMkLst>
        </pc:picChg>
        <pc:picChg chg="mod">
          <ac:chgData name="塩川 和也" userId="39f0702c-b30a-4f15-b4da-77fc4aed6640" providerId="ADAL" clId="{F19920BF-95FB-4F02-8A0D-440394A4758B}" dt="2021-08-19T06:23:37.562" v="1232" actId="1076"/>
          <ac:picMkLst>
            <pc:docMk/>
            <pc:sldMk cId="3969405665" sldId="267"/>
            <ac:picMk id="178" creationId="{A637F57B-7796-4499-B5D4-6AD472107E63}"/>
          </ac:picMkLst>
        </pc:picChg>
        <pc:picChg chg="mod topLvl">
          <ac:chgData name="塩川 和也" userId="39f0702c-b30a-4f15-b4da-77fc4aed6640" providerId="ADAL" clId="{F19920BF-95FB-4F02-8A0D-440394A4758B}" dt="2021-08-19T06:23:46.464" v="1233" actId="164"/>
          <ac:picMkLst>
            <pc:docMk/>
            <pc:sldMk cId="3969405665" sldId="267"/>
            <ac:picMk id="189" creationId="{C473E17B-AFF9-4141-B331-B18B28C2A31D}"/>
          </ac:picMkLst>
        </pc:picChg>
        <pc:picChg chg="mod topLvl">
          <ac:chgData name="塩川 和也" userId="39f0702c-b30a-4f15-b4da-77fc4aed6640" providerId="ADAL" clId="{F19920BF-95FB-4F02-8A0D-440394A4758B}" dt="2021-08-19T06:23:46.464" v="1233" actId="164"/>
          <ac:picMkLst>
            <pc:docMk/>
            <pc:sldMk cId="3969405665" sldId="267"/>
            <ac:picMk id="192" creationId="{EB217EB0-4FD9-4863-B15B-9034F3062E89}"/>
          </ac:picMkLst>
        </pc:picChg>
        <pc:picChg chg="mod">
          <ac:chgData name="塩川 和也" userId="39f0702c-b30a-4f15-b4da-77fc4aed6640" providerId="ADAL" clId="{F19920BF-95FB-4F02-8A0D-440394A4758B}" dt="2021-08-19T06:21:47.454" v="1225" actId="165"/>
          <ac:picMkLst>
            <pc:docMk/>
            <pc:sldMk cId="3969405665" sldId="267"/>
            <ac:picMk id="194" creationId="{E672B32D-5F03-4F88-A749-BD9E11765208}"/>
          </ac:picMkLst>
        </pc:picChg>
        <pc:picChg chg="mod">
          <ac:chgData name="塩川 和也" userId="39f0702c-b30a-4f15-b4da-77fc4aed6640" providerId="ADAL" clId="{F19920BF-95FB-4F02-8A0D-440394A4758B}" dt="2021-08-19T06:21:47.454" v="1225" actId="165"/>
          <ac:picMkLst>
            <pc:docMk/>
            <pc:sldMk cId="3969405665" sldId="267"/>
            <ac:picMk id="195" creationId="{9E3FED3B-AAA0-4E7D-BAAE-6068075CC906}"/>
          </ac:picMkLst>
        </pc:picChg>
        <pc:picChg chg="mod topLvl">
          <ac:chgData name="塩川 和也" userId="39f0702c-b30a-4f15-b4da-77fc4aed6640" providerId="ADAL" clId="{F19920BF-95FB-4F02-8A0D-440394A4758B}" dt="2021-08-19T06:23:46.464" v="1233" actId="164"/>
          <ac:picMkLst>
            <pc:docMk/>
            <pc:sldMk cId="3969405665" sldId="267"/>
            <ac:picMk id="253" creationId="{3C959F0B-03E7-4BBF-8BF4-EB0350986EE7}"/>
          </ac:picMkLst>
        </pc:picChg>
        <pc:picChg chg="mod topLvl">
          <ac:chgData name="塩川 和也" userId="39f0702c-b30a-4f15-b4da-77fc4aed6640" providerId="ADAL" clId="{F19920BF-95FB-4F02-8A0D-440394A4758B}" dt="2021-08-19T06:23:46.464" v="1233" actId="164"/>
          <ac:picMkLst>
            <pc:docMk/>
            <pc:sldMk cId="3969405665" sldId="267"/>
            <ac:picMk id="256" creationId="{514CD5E9-D7C6-491B-87A6-76F7870C0023}"/>
          </ac:picMkLst>
        </pc:picChg>
      </pc:sldChg>
      <pc:sldChg chg="addSp delSp modSp mod">
        <pc:chgData name="塩川 和也" userId="39f0702c-b30a-4f15-b4da-77fc4aed6640" providerId="ADAL" clId="{F19920BF-95FB-4F02-8A0D-440394A4758B}" dt="2021-08-19T06:24:56.169" v="1242" actId="164"/>
        <pc:sldMkLst>
          <pc:docMk/>
          <pc:sldMk cId="392181514" sldId="268"/>
        </pc:sldMkLst>
        <pc:spChg chg="mod">
          <ac:chgData name="塩川 和也" userId="39f0702c-b30a-4f15-b4da-77fc4aed6640" providerId="ADAL" clId="{F19920BF-95FB-4F02-8A0D-440394A4758B}" dt="2021-08-19T05:51:46.890" v="907"/>
          <ac:spMkLst>
            <pc:docMk/>
            <pc:sldMk cId="392181514" sldId="268"/>
            <ac:spMk id="150" creationId="{2F7EAEDD-FA91-48E5-A42C-3326CC905F93}"/>
          </ac:spMkLst>
        </pc:spChg>
        <pc:spChg chg="mod">
          <ac:chgData name="塩川 和也" userId="39f0702c-b30a-4f15-b4da-77fc4aed6640" providerId="ADAL" clId="{F19920BF-95FB-4F02-8A0D-440394A4758B}" dt="2021-08-19T05:51:46.890" v="907"/>
          <ac:spMkLst>
            <pc:docMk/>
            <pc:sldMk cId="392181514" sldId="268"/>
            <ac:spMk id="190" creationId="{84CE264D-AA48-47FE-A482-A10771B30EAE}"/>
          </ac:spMkLst>
        </pc:spChg>
        <pc:spChg chg="mod">
          <ac:chgData name="塩川 和也" userId="39f0702c-b30a-4f15-b4da-77fc4aed6640" providerId="ADAL" clId="{F19920BF-95FB-4F02-8A0D-440394A4758B}" dt="2021-08-19T06:24:09.507" v="1236" actId="165"/>
          <ac:spMkLst>
            <pc:docMk/>
            <pc:sldMk cId="392181514" sldId="268"/>
            <ac:spMk id="197" creationId="{DEEC9F46-7921-4465-BE3E-A5B8B79818E2}"/>
          </ac:spMkLst>
        </pc:spChg>
        <pc:spChg chg="del">
          <ac:chgData name="塩川 和也" userId="39f0702c-b30a-4f15-b4da-77fc4aed6640" providerId="ADAL" clId="{F19920BF-95FB-4F02-8A0D-440394A4758B}" dt="2021-08-19T06:24:01.525" v="1235" actId="478"/>
          <ac:spMkLst>
            <pc:docMk/>
            <pc:sldMk cId="392181514" sldId="268"/>
            <ac:spMk id="199" creationId="{E5220EB3-8E6A-4DE3-9E4B-A3F04710FF5F}"/>
          </ac:spMkLst>
        </pc:spChg>
        <pc:spChg chg="del">
          <ac:chgData name="塩川 和也" userId="39f0702c-b30a-4f15-b4da-77fc4aed6640" providerId="ADAL" clId="{F19920BF-95FB-4F02-8A0D-440394A4758B}" dt="2021-08-19T06:23:58.056" v="1234" actId="478"/>
          <ac:spMkLst>
            <pc:docMk/>
            <pc:sldMk cId="392181514" sldId="268"/>
            <ac:spMk id="204" creationId="{CE5C9694-2071-4F35-8F58-894EF050D1C8}"/>
          </ac:spMkLst>
        </pc:spChg>
        <pc:spChg chg="mod topLvl">
          <ac:chgData name="塩川 和也" userId="39f0702c-b30a-4f15-b4da-77fc4aed6640" providerId="ADAL" clId="{F19920BF-95FB-4F02-8A0D-440394A4758B}" dt="2021-08-19T06:24:56.169" v="1242" actId="164"/>
          <ac:spMkLst>
            <pc:docMk/>
            <pc:sldMk cId="392181514" sldId="268"/>
            <ac:spMk id="215" creationId="{DF698C73-533D-4E72-B74B-91FB91F2E1D4}"/>
          </ac:spMkLst>
        </pc:spChg>
        <pc:spChg chg="mod topLvl">
          <ac:chgData name="塩川 和也" userId="39f0702c-b30a-4f15-b4da-77fc4aed6640" providerId="ADAL" clId="{F19920BF-95FB-4F02-8A0D-440394A4758B}" dt="2021-08-19T06:24:56.169" v="1242" actId="164"/>
          <ac:spMkLst>
            <pc:docMk/>
            <pc:sldMk cId="392181514" sldId="268"/>
            <ac:spMk id="216" creationId="{36B467D6-5E8F-4B2F-B95A-1C52837BDD79}"/>
          </ac:spMkLst>
        </pc:spChg>
        <pc:spChg chg="mod topLvl">
          <ac:chgData name="塩川 和也" userId="39f0702c-b30a-4f15-b4da-77fc4aed6640" providerId="ADAL" clId="{F19920BF-95FB-4F02-8A0D-440394A4758B}" dt="2021-08-19T06:24:56.169" v="1242" actId="164"/>
          <ac:spMkLst>
            <pc:docMk/>
            <pc:sldMk cId="392181514" sldId="268"/>
            <ac:spMk id="220" creationId="{14D783F2-8CC3-46A2-B1BD-89524284AC12}"/>
          </ac:spMkLst>
        </pc:spChg>
        <pc:spChg chg="mod topLvl">
          <ac:chgData name="塩川 和也" userId="39f0702c-b30a-4f15-b4da-77fc4aed6640" providerId="ADAL" clId="{F19920BF-95FB-4F02-8A0D-440394A4758B}" dt="2021-08-19T06:24:56.169" v="1242" actId="164"/>
          <ac:spMkLst>
            <pc:docMk/>
            <pc:sldMk cId="392181514" sldId="268"/>
            <ac:spMk id="222" creationId="{76287C60-DC2A-4D93-8611-696655424A0E}"/>
          </ac:spMkLst>
        </pc:spChg>
        <pc:spChg chg="mod topLvl">
          <ac:chgData name="塩川 和也" userId="39f0702c-b30a-4f15-b4da-77fc4aed6640" providerId="ADAL" clId="{F19920BF-95FB-4F02-8A0D-440394A4758B}" dt="2021-08-19T06:24:56.169" v="1242" actId="164"/>
          <ac:spMkLst>
            <pc:docMk/>
            <pc:sldMk cId="392181514" sldId="268"/>
            <ac:spMk id="229" creationId="{0A4C6E3A-ADB4-451E-8F54-D54B50419D86}"/>
          </ac:spMkLst>
        </pc:spChg>
        <pc:spChg chg="mod topLvl">
          <ac:chgData name="塩川 和也" userId="39f0702c-b30a-4f15-b4da-77fc4aed6640" providerId="ADAL" clId="{F19920BF-95FB-4F02-8A0D-440394A4758B}" dt="2021-08-19T06:24:56.169" v="1242" actId="164"/>
          <ac:spMkLst>
            <pc:docMk/>
            <pc:sldMk cId="392181514" sldId="268"/>
            <ac:spMk id="230" creationId="{661B7089-399A-4BD9-A8D7-A3E2661F9540}"/>
          </ac:spMkLst>
        </pc:spChg>
        <pc:spChg chg="mod topLvl">
          <ac:chgData name="塩川 和也" userId="39f0702c-b30a-4f15-b4da-77fc4aed6640" providerId="ADAL" clId="{F19920BF-95FB-4F02-8A0D-440394A4758B}" dt="2021-08-19T06:24:56.169" v="1242" actId="164"/>
          <ac:spMkLst>
            <pc:docMk/>
            <pc:sldMk cId="392181514" sldId="268"/>
            <ac:spMk id="231" creationId="{139F9702-82F5-4494-B662-54A24623A2CF}"/>
          </ac:spMkLst>
        </pc:spChg>
        <pc:spChg chg="mod topLvl">
          <ac:chgData name="塩川 和也" userId="39f0702c-b30a-4f15-b4da-77fc4aed6640" providerId="ADAL" clId="{F19920BF-95FB-4F02-8A0D-440394A4758B}" dt="2021-08-19T06:24:56.169" v="1242" actId="164"/>
          <ac:spMkLst>
            <pc:docMk/>
            <pc:sldMk cId="392181514" sldId="268"/>
            <ac:spMk id="234" creationId="{E2308CEA-7142-4C78-A29D-C226314A9A61}"/>
          </ac:spMkLst>
        </pc:spChg>
        <pc:spChg chg="mod">
          <ac:chgData name="塩川 和也" userId="39f0702c-b30a-4f15-b4da-77fc4aed6640" providerId="ADAL" clId="{F19920BF-95FB-4F02-8A0D-440394A4758B}" dt="2021-08-19T06:24:09.507" v="1236" actId="165"/>
          <ac:spMkLst>
            <pc:docMk/>
            <pc:sldMk cId="392181514" sldId="268"/>
            <ac:spMk id="242" creationId="{D1CBA7E2-D3D0-49C2-8329-8B826E5A8BA6}"/>
          </ac:spMkLst>
        </pc:spChg>
        <pc:spChg chg="mod">
          <ac:chgData name="塩川 和也" userId="39f0702c-b30a-4f15-b4da-77fc4aed6640" providerId="ADAL" clId="{F19920BF-95FB-4F02-8A0D-440394A4758B}" dt="2021-08-19T06:24:09.507" v="1236" actId="165"/>
          <ac:spMkLst>
            <pc:docMk/>
            <pc:sldMk cId="392181514" sldId="268"/>
            <ac:spMk id="243" creationId="{12B8044E-181F-41BD-8CBE-75C3549251F6}"/>
          </ac:spMkLst>
        </pc:spChg>
        <pc:spChg chg="mod">
          <ac:chgData name="塩川 和也" userId="39f0702c-b30a-4f15-b4da-77fc4aed6640" providerId="ADAL" clId="{F19920BF-95FB-4F02-8A0D-440394A4758B}" dt="2021-08-19T06:24:09.507" v="1236" actId="165"/>
          <ac:spMkLst>
            <pc:docMk/>
            <pc:sldMk cId="392181514" sldId="268"/>
            <ac:spMk id="245" creationId="{231CC96B-3B81-4564-873C-D3C3616B1E6E}"/>
          </ac:spMkLst>
        </pc:spChg>
        <pc:spChg chg="mod">
          <ac:chgData name="塩川 和也" userId="39f0702c-b30a-4f15-b4da-77fc4aed6640" providerId="ADAL" clId="{F19920BF-95FB-4F02-8A0D-440394A4758B}" dt="2021-08-19T06:24:09.507" v="1236" actId="165"/>
          <ac:spMkLst>
            <pc:docMk/>
            <pc:sldMk cId="392181514" sldId="268"/>
            <ac:spMk id="246" creationId="{6A4B58F4-1433-4786-94D0-796967527995}"/>
          </ac:spMkLst>
        </pc:spChg>
        <pc:spChg chg="mod">
          <ac:chgData name="塩川 和也" userId="39f0702c-b30a-4f15-b4da-77fc4aed6640" providerId="ADAL" clId="{F19920BF-95FB-4F02-8A0D-440394A4758B}" dt="2021-08-19T06:24:09.507" v="1236" actId="165"/>
          <ac:spMkLst>
            <pc:docMk/>
            <pc:sldMk cId="392181514" sldId="268"/>
            <ac:spMk id="247" creationId="{327B8A61-2210-4486-BEAB-E921A467F14E}"/>
          </ac:spMkLst>
        </pc:spChg>
        <pc:spChg chg="mod">
          <ac:chgData name="塩川 和也" userId="39f0702c-b30a-4f15-b4da-77fc4aed6640" providerId="ADAL" clId="{F19920BF-95FB-4F02-8A0D-440394A4758B}" dt="2021-08-19T06:24:09.507" v="1236" actId="165"/>
          <ac:spMkLst>
            <pc:docMk/>
            <pc:sldMk cId="392181514" sldId="268"/>
            <ac:spMk id="248" creationId="{2206F47B-D9CF-4B53-A461-6072D067A60F}"/>
          </ac:spMkLst>
        </pc:spChg>
        <pc:spChg chg="mod">
          <ac:chgData name="塩川 和也" userId="39f0702c-b30a-4f15-b4da-77fc4aed6640" providerId="ADAL" clId="{F19920BF-95FB-4F02-8A0D-440394A4758B}" dt="2021-08-19T06:24:09.507" v="1236" actId="165"/>
          <ac:spMkLst>
            <pc:docMk/>
            <pc:sldMk cId="392181514" sldId="268"/>
            <ac:spMk id="250" creationId="{7ADB0A31-D147-44BC-9F0E-AFEB77741F31}"/>
          </ac:spMkLst>
        </pc:spChg>
        <pc:spChg chg="mod">
          <ac:chgData name="塩川 和也" userId="39f0702c-b30a-4f15-b4da-77fc4aed6640" providerId="ADAL" clId="{F19920BF-95FB-4F02-8A0D-440394A4758B}" dt="2021-08-19T06:24:09.507" v="1236" actId="165"/>
          <ac:spMkLst>
            <pc:docMk/>
            <pc:sldMk cId="392181514" sldId="268"/>
            <ac:spMk id="251" creationId="{929816EF-75A2-485A-BC62-728ACDC2C707}"/>
          </ac:spMkLst>
        </pc:spChg>
        <pc:spChg chg="mod">
          <ac:chgData name="塩川 和也" userId="39f0702c-b30a-4f15-b4da-77fc4aed6640" providerId="ADAL" clId="{F19920BF-95FB-4F02-8A0D-440394A4758B}" dt="2021-08-19T06:24:09.507" v="1236" actId="165"/>
          <ac:spMkLst>
            <pc:docMk/>
            <pc:sldMk cId="392181514" sldId="268"/>
            <ac:spMk id="252" creationId="{1E42A14C-9265-434D-83A2-035EF1944656}"/>
          </ac:spMkLst>
        </pc:spChg>
        <pc:spChg chg="mod">
          <ac:chgData name="塩川 和也" userId="39f0702c-b30a-4f15-b4da-77fc4aed6640" providerId="ADAL" clId="{F19920BF-95FB-4F02-8A0D-440394A4758B}" dt="2021-08-19T06:24:09.507" v="1236" actId="165"/>
          <ac:spMkLst>
            <pc:docMk/>
            <pc:sldMk cId="392181514" sldId="268"/>
            <ac:spMk id="254" creationId="{D910B75E-C4E3-44ED-8421-C5B74A727DE8}"/>
          </ac:spMkLst>
        </pc:spChg>
        <pc:spChg chg="mod">
          <ac:chgData name="塩川 和也" userId="39f0702c-b30a-4f15-b4da-77fc4aed6640" providerId="ADAL" clId="{F19920BF-95FB-4F02-8A0D-440394A4758B}" dt="2021-08-19T06:24:09.507" v="1236" actId="165"/>
          <ac:spMkLst>
            <pc:docMk/>
            <pc:sldMk cId="392181514" sldId="268"/>
            <ac:spMk id="257" creationId="{6891E014-4CA6-4A49-8B54-A95C6B4F0EA2}"/>
          </ac:spMkLst>
        </pc:spChg>
        <pc:spChg chg="mod">
          <ac:chgData name="塩川 和也" userId="39f0702c-b30a-4f15-b4da-77fc4aed6640" providerId="ADAL" clId="{F19920BF-95FB-4F02-8A0D-440394A4758B}" dt="2021-08-19T06:24:09.507" v="1236" actId="165"/>
          <ac:spMkLst>
            <pc:docMk/>
            <pc:sldMk cId="392181514" sldId="268"/>
            <ac:spMk id="279" creationId="{FEDDC97C-270A-45B9-84E1-54B08814A3C3}"/>
          </ac:spMkLst>
        </pc:spChg>
        <pc:spChg chg="mod">
          <ac:chgData name="塩川 和也" userId="39f0702c-b30a-4f15-b4da-77fc4aed6640" providerId="ADAL" clId="{F19920BF-95FB-4F02-8A0D-440394A4758B}" dt="2021-08-19T06:24:09.507" v="1236" actId="165"/>
          <ac:spMkLst>
            <pc:docMk/>
            <pc:sldMk cId="392181514" sldId="268"/>
            <ac:spMk id="296" creationId="{EF431995-32EF-4811-AF28-1253E9B4B8A3}"/>
          </ac:spMkLst>
        </pc:spChg>
        <pc:grpChg chg="add mod">
          <ac:chgData name="塩川 和也" userId="39f0702c-b30a-4f15-b4da-77fc4aed6640" providerId="ADAL" clId="{F19920BF-95FB-4F02-8A0D-440394A4758B}" dt="2021-08-19T06:24:56.169" v="1242" actId="164"/>
          <ac:grpSpMkLst>
            <pc:docMk/>
            <pc:sldMk cId="392181514" sldId="268"/>
            <ac:grpSpMk id="3" creationId="{384E4DE7-8AB9-4A95-A0FD-3059E4A82896}"/>
          </ac:grpSpMkLst>
        </pc:grpChg>
        <pc:grpChg chg="mod topLvl">
          <ac:chgData name="塩川 和也" userId="39f0702c-b30a-4f15-b4da-77fc4aed6640" providerId="ADAL" clId="{F19920BF-95FB-4F02-8A0D-440394A4758B}" dt="2021-08-19T06:24:56.169" v="1242" actId="164"/>
          <ac:grpSpMkLst>
            <pc:docMk/>
            <pc:sldMk cId="392181514" sldId="268"/>
            <ac:grpSpMk id="14" creationId="{58A92D97-3A61-4062-A74A-30B3817A9199}"/>
          </ac:grpSpMkLst>
        </pc:grpChg>
        <pc:grpChg chg="mod">
          <ac:chgData name="塩川 和也" userId="39f0702c-b30a-4f15-b4da-77fc4aed6640" providerId="ADAL" clId="{F19920BF-95FB-4F02-8A0D-440394A4758B}" dt="2021-08-19T06:24:09.507" v="1236" actId="165"/>
          <ac:grpSpMkLst>
            <pc:docMk/>
            <pc:sldMk cId="392181514" sldId="268"/>
            <ac:grpSpMk id="20" creationId="{CC33A746-8D07-4043-8F5F-D46EFB4BFDE0}"/>
          </ac:grpSpMkLst>
        </pc:grpChg>
        <pc:grpChg chg="mod topLvl">
          <ac:chgData name="塩川 和也" userId="39f0702c-b30a-4f15-b4da-77fc4aed6640" providerId="ADAL" clId="{F19920BF-95FB-4F02-8A0D-440394A4758B}" dt="2021-08-19T06:24:56.169" v="1242" actId="164"/>
          <ac:grpSpMkLst>
            <pc:docMk/>
            <pc:sldMk cId="392181514" sldId="268"/>
            <ac:grpSpMk id="21" creationId="{8A0E03A2-2002-48F5-A01D-494590CF49D3}"/>
          </ac:grpSpMkLst>
        </pc:grpChg>
        <pc:grpChg chg="mod topLvl">
          <ac:chgData name="塩川 和也" userId="39f0702c-b30a-4f15-b4da-77fc4aed6640" providerId="ADAL" clId="{F19920BF-95FB-4F02-8A0D-440394A4758B}" dt="2021-08-19T06:24:56.169" v="1242" actId="164"/>
          <ac:grpSpMkLst>
            <pc:docMk/>
            <pc:sldMk cId="392181514" sldId="268"/>
            <ac:grpSpMk id="22" creationId="{C892E923-55C7-44D7-A3B0-01888A0288D5}"/>
          </ac:grpSpMkLst>
        </pc:grpChg>
        <pc:grpChg chg="del">
          <ac:chgData name="塩川 和也" userId="39f0702c-b30a-4f15-b4da-77fc4aed6640" providerId="ADAL" clId="{F19920BF-95FB-4F02-8A0D-440394A4758B}" dt="2021-08-19T06:24:09.507" v="1236" actId="165"/>
          <ac:grpSpMkLst>
            <pc:docMk/>
            <pc:sldMk cId="392181514" sldId="268"/>
            <ac:grpSpMk id="51" creationId="{BFCCD3B4-5E5C-4691-80E7-43FECB17AF4D}"/>
          </ac:grpSpMkLst>
        </pc:grpChg>
        <pc:grpChg chg="del">
          <ac:chgData name="塩川 和也" userId="39f0702c-b30a-4f15-b4da-77fc4aed6640" providerId="ADAL" clId="{F19920BF-95FB-4F02-8A0D-440394A4758B}" dt="2021-08-19T06:24:01.525" v="1235" actId="478"/>
          <ac:grpSpMkLst>
            <pc:docMk/>
            <pc:sldMk cId="392181514" sldId="268"/>
            <ac:grpSpMk id="196" creationId="{EA69451C-B6CA-476B-B4A1-A146920F513B}"/>
          </ac:grpSpMkLst>
        </pc:grpChg>
        <pc:grpChg chg="del">
          <ac:chgData name="塩川 和也" userId="39f0702c-b30a-4f15-b4da-77fc4aed6640" providerId="ADAL" clId="{F19920BF-95FB-4F02-8A0D-440394A4758B}" dt="2021-08-19T06:23:58.056" v="1234" actId="478"/>
          <ac:grpSpMkLst>
            <pc:docMk/>
            <pc:sldMk cId="392181514" sldId="268"/>
            <ac:grpSpMk id="198" creationId="{F1365474-552A-4995-9FF1-021F421FDF24}"/>
          </ac:grpSpMkLst>
        </pc:grpChg>
        <pc:grpChg chg="mod topLvl">
          <ac:chgData name="塩川 和也" userId="39f0702c-b30a-4f15-b4da-77fc4aed6640" providerId="ADAL" clId="{F19920BF-95FB-4F02-8A0D-440394A4758B}" dt="2021-08-19T06:24:56.169" v="1242" actId="164"/>
          <ac:grpSpMkLst>
            <pc:docMk/>
            <pc:sldMk cId="392181514" sldId="268"/>
            <ac:grpSpMk id="238" creationId="{7219B22A-3A67-494B-B20F-C8843B954472}"/>
          </ac:grpSpMkLst>
        </pc:grpChg>
        <pc:grpChg chg="mod topLvl">
          <ac:chgData name="塩川 和也" userId="39f0702c-b30a-4f15-b4da-77fc4aed6640" providerId="ADAL" clId="{F19920BF-95FB-4F02-8A0D-440394A4758B}" dt="2021-08-19T06:24:56.169" v="1242" actId="164"/>
          <ac:grpSpMkLst>
            <pc:docMk/>
            <pc:sldMk cId="392181514" sldId="268"/>
            <ac:grpSpMk id="239" creationId="{2EC9FCB0-C4E8-470E-96CF-A2DC246C3BAF}"/>
          </ac:grpSpMkLst>
        </pc:grpChg>
        <pc:grpChg chg="mod topLvl">
          <ac:chgData name="塩川 和也" userId="39f0702c-b30a-4f15-b4da-77fc4aed6640" providerId="ADAL" clId="{F19920BF-95FB-4F02-8A0D-440394A4758B}" dt="2021-08-19T06:24:56.169" v="1242" actId="164"/>
          <ac:grpSpMkLst>
            <pc:docMk/>
            <pc:sldMk cId="392181514" sldId="268"/>
            <ac:grpSpMk id="240" creationId="{DFD80BDA-A00D-4CF2-8497-3569AFC9EA1E}"/>
          </ac:grpSpMkLst>
        </pc:grpChg>
        <pc:grpChg chg="mod">
          <ac:chgData name="塩川 和也" userId="39f0702c-b30a-4f15-b4da-77fc4aed6640" providerId="ADAL" clId="{F19920BF-95FB-4F02-8A0D-440394A4758B}" dt="2021-08-19T06:24:09.507" v="1236" actId="165"/>
          <ac:grpSpMkLst>
            <pc:docMk/>
            <pc:sldMk cId="392181514" sldId="268"/>
            <ac:grpSpMk id="244" creationId="{94CF82F0-6B4D-4F3E-8075-D2479D94EAB3}"/>
          </ac:grpSpMkLst>
        </pc:grpChg>
        <pc:grpChg chg="mod">
          <ac:chgData name="塩川 和也" userId="39f0702c-b30a-4f15-b4da-77fc4aed6640" providerId="ADAL" clId="{F19920BF-95FB-4F02-8A0D-440394A4758B}" dt="2021-08-19T06:24:09.507" v="1236" actId="165"/>
          <ac:grpSpMkLst>
            <pc:docMk/>
            <pc:sldMk cId="392181514" sldId="268"/>
            <ac:grpSpMk id="249" creationId="{D40E9B0D-D20F-4A39-8A74-2B901F37C872}"/>
          </ac:grpSpMkLst>
        </pc:grpChg>
        <pc:grpChg chg="mod">
          <ac:chgData name="塩川 和也" userId="39f0702c-b30a-4f15-b4da-77fc4aed6640" providerId="ADAL" clId="{F19920BF-95FB-4F02-8A0D-440394A4758B}" dt="2021-08-19T06:24:09.507" v="1236" actId="165"/>
          <ac:grpSpMkLst>
            <pc:docMk/>
            <pc:sldMk cId="392181514" sldId="268"/>
            <ac:grpSpMk id="255" creationId="{CA38A363-2CA5-428F-BBE3-A6F020AF3BD3}"/>
          </ac:grpSpMkLst>
        </pc:grpChg>
        <pc:grpChg chg="mod">
          <ac:chgData name="塩川 和也" userId="39f0702c-b30a-4f15-b4da-77fc4aed6640" providerId="ADAL" clId="{F19920BF-95FB-4F02-8A0D-440394A4758B}" dt="2021-08-19T06:24:09.507" v="1236" actId="165"/>
          <ac:grpSpMkLst>
            <pc:docMk/>
            <pc:sldMk cId="392181514" sldId="268"/>
            <ac:grpSpMk id="295" creationId="{77F1A772-36A1-4161-99D9-F031614E7E88}"/>
          </ac:grpSpMkLst>
        </pc:grpChg>
        <pc:picChg chg="mod">
          <ac:chgData name="塩川 和也" userId="39f0702c-b30a-4f15-b4da-77fc4aed6640" providerId="ADAL" clId="{F19920BF-95FB-4F02-8A0D-440394A4758B}" dt="2021-08-19T06:24:09.507" v="1236" actId="165"/>
          <ac:picMkLst>
            <pc:docMk/>
            <pc:sldMk cId="392181514" sldId="268"/>
            <ac:picMk id="11" creationId="{E25C5E30-7181-4535-8584-4AF84AE031DC}"/>
          </ac:picMkLst>
        </pc:picChg>
        <pc:picChg chg="mod topLvl">
          <ac:chgData name="塩川 和也" userId="39f0702c-b30a-4f15-b4da-77fc4aed6640" providerId="ADAL" clId="{F19920BF-95FB-4F02-8A0D-440394A4758B}" dt="2021-08-19T06:24:56.169" v="1242" actId="164"/>
          <ac:picMkLst>
            <pc:docMk/>
            <pc:sldMk cId="392181514" sldId="268"/>
            <ac:picMk id="38" creationId="{96A8EDA8-112B-4A7B-BA6E-3248E0129521}"/>
          </ac:picMkLst>
        </pc:picChg>
        <pc:picChg chg="mod topLvl">
          <ac:chgData name="塩川 和也" userId="39f0702c-b30a-4f15-b4da-77fc4aed6640" providerId="ADAL" clId="{F19920BF-95FB-4F02-8A0D-440394A4758B}" dt="2021-08-19T06:24:56.169" v="1242" actId="164"/>
          <ac:picMkLst>
            <pc:docMk/>
            <pc:sldMk cId="392181514" sldId="268"/>
            <ac:picMk id="41" creationId="{DF2FFE98-6005-41E2-B7B3-74BFFBF93E48}"/>
          </ac:picMkLst>
        </pc:picChg>
        <pc:picChg chg="mod topLvl">
          <ac:chgData name="塩川 和也" userId="39f0702c-b30a-4f15-b4da-77fc4aed6640" providerId="ADAL" clId="{F19920BF-95FB-4F02-8A0D-440394A4758B}" dt="2021-08-19T06:24:56.169" v="1242" actId="164"/>
          <ac:picMkLst>
            <pc:docMk/>
            <pc:sldMk cId="392181514" sldId="268"/>
            <ac:picMk id="43" creationId="{6DECBD85-87B4-46DE-A37A-D917F1559943}"/>
          </ac:picMkLst>
        </pc:picChg>
        <pc:picChg chg="mod topLvl">
          <ac:chgData name="塩川 和也" userId="39f0702c-b30a-4f15-b4da-77fc4aed6640" providerId="ADAL" clId="{F19920BF-95FB-4F02-8A0D-440394A4758B}" dt="2021-08-19T06:24:56.169" v="1242" actId="164"/>
          <ac:picMkLst>
            <pc:docMk/>
            <pc:sldMk cId="392181514" sldId="268"/>
            <ac:picMk id="46" creationId="{1D1C73C0-B1FF-468F-B586-CAFC5E3E5000}"/>
          </ac:picMkLst>
        </pc:picChg>
        <pc:picChg chg="mod topLvl">
          <ac:chgData name="塩川 和也" userId="39f0702c-b30a-4f15-b4da-77fc4aed6640" providerId="ADAL" clId="{F19920BF-95FB-4F02-8A0D-440394A4758B}" dt="2021-08-19T06:24:56.169" v="1242" actId="164"/>
          <ac:picMkLst>
            <pc:docMk/>
            <pc:sldMk cId="392181514" sldId="268"/>
            <ac:picMk id="49" creationId="{93CD0C8B-2C05-4613-83D1-AD55B87F7C72}"/>
          </ac:picMkLst>
        </pc:picChg>
        <pc:picChg chg="mod">
          <ac:chgData name="塩川 和也" userId="39f0702c-b30a-4f15-b4da-77fc4aed6640" providerId="ADAL" clId="{F19920BF-95FB-4F02-8A0D-440394A4758B}" dt="2021-08-19T06:24:09.507" v="1236" actId="165"/>
          <ac:picMkLst>
            <pc:docMk/>
            <pc:sldMk cId="392181514" sldId="268"/>
            <ac:picMk id="280" creationId="{8B7641C5-54F4-4D40-B2BC-471462741338}"/>
          </ac:picMkLst>
        </pc:picChg>
        <pc:picChg chg="mod">
          <ac:chgData name="塩川 和也" userId="39f0702c-b30a-4f15-b4da-77fc4aed6640" providerId="ADAL" clId="{F19920BF-95FB-4F02-8A0D-440394A4758B}" dt="2021-08-19T06:24:09.507" v="1236" actId="165"/>
          <ac:picMkLst>
            <pc:docMk/>
            <pc:sldMk cId="392181514" sldId="268"/>
            <ac:picMk id="284" creationId="{74E757D6-BE9B-4C16-96E4-B0EC5A263A83}"/>
          </ac:picMkLst>
        </pc:picChg>
        <pc:picChg chg="mod">
          <ac:chgData name="塩川 和也" userId="39f0702c-b30a-4f15-b4da-77fc4aed6640" providerId="ADAL" clId="{F19920BF-95FB-4F02-8A0D-440394A4758B}" dt="2021-08-19T06:24:09.507" v="1236" actId="165"/>
          <ac:picMkLst>
            <pc:docMk/>
            <pc:sldMk cId="392181514" sldId="268"/>
            <ac:picMk id="294" creationId="{E5029CF4-C19D-459B-8A16-DFB17D3BF2BA}"/>
          </ac:picMkLst>
        </pc:picChg>
        <pc:picChg chg="mod">
          <ac:chgData name="塩川 和也" userId="39f0702c-b30a-4f15-b4da-77fc4aed6640" providerId="ADAL" clId="{F19920BF-95FB-4F02-8A0D-440394A4758B}" dt="2021-08-19T06:24:09.507" v="1236" actId="165"/>
          <ac:picMkLst>
            <pc:docMk/>
            <pc:sldMk cId="392181514" sldId="268"/>
            <ac:picMk id="297" creationId="{87E8609A-55C3-4FDB-B3FB-CD867FA7B678}"/>
          </ac:picMkLst>
        </pc:picChg>
        <pc:picChg chg="mod">
          <ac:chgData name="塩川 和也" userId="39f0702c-b30a-4f15-b4da-77fc4aed6640" providerId="ADAL" clId="{F19920BF-95FB-4F02-8A0D-440394A4758B}" dt="2021-08-19T06:24:09.507" v="1236" actId="165"/>
          <ac:picMkLst>
            <pc:docMk/>
            <pc:sldMk cId="392181514" sldId="268"/>
            <ac:picMk id="298" creationId="{AF9C2C04-2DE1-4771-8EA8-033710F901BD}"/>
          </ac:picMkLst>
        </pc:picChg>
      </pc:sldChg>
    </pc:docChg>
  </pc:docChgLst>
  <pc:docChgLst>
    <pc:chgData name="塩川 和也" userId="39f0702c-b30a-4f15-b4da-77fc4aed6640" providerId="ADAL" clId="{FDA7DB81-0307-4867-8908-F4E307C21299}"/>
    <pc:docChg chg="modSld">
      <pc:chgData name="塩川 和也" userId="39f0702c-b30a-4f15-b4da-77fc4aed6640" providerId="ADAL" clId="{FDA7DB81-0307-4867-8908-F4E307C21299}" dt="2021-06-17T07:25:41.792" v="51" actId="1038"/>
      <pc:docMkLst>
        <pc:docMk/>
      </pc:docMkLst>
      <pc:sldChg chg="modSp mod">
        <pc:chgData name="塩川 和也" userId="39f0702c-b30a-4f15-b4da-77fc4aed6640" providerId="ADAL" clId="{FDA7DB81-0307-4867-8908-F4E307C21299}" dt="2021-06-17T07:25:41.792" v="51" actId="1038"/>
        <pc:sldMkLst>
          <pc:docMk/>
          <pc:sldMk cId="0" sldId="261"/>
        </pc:sldMkLst>
        <pc:spChg chg="mod">
          <ac:chgData name="塩川 和也" userId="39f0702c-b30a-4f15-b4da-77fc4aed6640" providerId="ADAL" clId="{FDA7DB81-0307-4867-8908-F4E307C21299}" dt="2021-06-17T07:25:37.176" v="45" actId="1038"/>
          <ac:spMkLst>
            <pc:docMk/>
            <pc:sldMk cId="0" sldId="261"/>
            <ac:spMk id="29" creationId="{359FB673-B7C1-48A7-A84B-6603775D5E25}"/>
          </ac:spMkLst>
        </pc:spChg>
        <pc:spChg chg="mod">
          <ac:chgData name="塩川 和也" userId="39f0702c-b30a-4f15-b4da-77fc4aed6640" providerId="ADAL" clId="{FDA7DB81-0307-4867-8908-F4E307C21299}" dt="2021-06-17T07:25:41.792" v="51" actId="1038"/>
          <ac:spMkLst>
            <pc:docMk/>
            <pc:sldMk cId="0" sldId="261"/>
            <ac:spMk id="38" creationId="{D5FD6087-5242-43B2-A34A-126404E07224}"/>
          </ac:spMkLst>
        </pc:spChg>
      </pc:sldChg>
      <pc:sldChg chg="addSp modSp mod">
        <pc:chgData name="塩川 和也" userId="39f0702c-b30a-4f15-b4da-77fc4aed6640" providerId="ADAL" clId="{FDA7DB81-0307-4867-8908-F4E307C21299}" dt="2021-06-17T07:23:28.079" v="39" actId="6549"/>
        <pc:sldMkLst>
          <pc:docMk/>
          <pc:sldMk cId="3220127925" sldId="294"/>
        </pc:sldMkLst>
        <pc:spChg chg="mod">
          <ac:chgData name="塩川 和也" userId="39f0702c-b30a-4f15-b4da-77fc4aed6640" providerId="ADAL" clId="{FDA7DB81-0307-4867-8908-F4E307C21299}" dt="2021-06-17T07:23:28.079" v="39" actId="6549"/>
          <ac:spMkLst>
            <pc:docMk/>
            <pc:sldMk cId="3220127925" sldId="294"/>
            <ac:spMk id="24" creationId="{6511D717-B0B1-4A46-A9D4-C482FDF92771}"/>
          </ac:spMkLst>
        </pc:spChg>
        <pc:spChg chg="mod ord">
          <ac:chgData name="塩川 和也" userId="39f0702c-b30a-4f15-b4da-77fc4aed6640" providerId="ADAL" clId="{FDA7DB81-0307-4867-8908-F4E307C21299}" dt="2021-06-17T07:23:06.746" v="38" actId="14100"/>
          <ac:spMkLst>
            <pc:docMk/>
            <pc:sldMk cId="3220127925" sldId="294"/>
            <ac:spMk id="151" creationId="{00000000-0000-0000-0000-000000000000}"/>
          </ac:spMkLst>
        </pc:spChg>
        <pc:picChg chg="add mod">
          <ac:chgData name="塩川 和也" userId="39f0702c-b30a-4f15-b4da-77fc4aed6640" providerId="ADAL" clId="{FDA7DB81-0307-4867-8908-F4E307C21299}" dt="2021-06-17T07:22:47.349" v="34" actId="1038"/>
          <ac:picMkLst>
            <pc:docMk/>
            <pc:sldMk cId="3220127925" sldId="294"/>
            <ac:picMk id="7" creationId="{9D2A81E2-32BB-490B-ABA3-2B3F89DA9F9F}"/>
          </ac:picMkLst>
        </pc:picChg>
      </pc:sldChg>
    </pc:docChg>
  </pc:docChgLst>
  <pc:docChgLst>
    <pc:chgData name="和也" userId="39f0702c-b30a-4f15-b4da-77fc4aed6640" providerId="ADAL" clId="{F424207B-1FE0-4D6C-8A07-871F34B6AC63}"/>
    <pc:docChg chg="undo custSel addSld delSld modSld modSection">
      <pc:chgData name="和也" userId="39f0702c-b30a-4f15-b4da-77fc4aed6640" providerId="ADAL" clId="{F424207B-1FE0-4D6C-8A07-871F34B6AC63}" dt="2021-05-11T09:18:41.663" v="5416" actId="2696"/>
      <pc:docMkLst>
        <pc:docMk/>
      </pc:docMkLst>
      <pc:sldChg chg="modSp mod">
        <pc:chgData name="和也" userId="39f0702c-b30a-4f15-b4da-77fc4aed6640" providerId="ADAL" clId="{F424207B-1FE0-4D6C-8A07-871F34B6AC63}" dt="2021-05-11T00:53:45.728" v="108" actId="6549"/>
        <pc:sldMkLst>
          <pc:docMk/>
          <pc:sldMk cId="0" sldId="262"/>
        </pc:sldMkLst>
        <pc:spChg chg="mod">
          <ac:chgData name="和也" userId="39f0702c-b30a-4f15-b4da-77fc4aed6640" providerId="ADAL" clId="{F424207B-1FE0-4D6C-8A07-871F34B6AC63}" dt="2021-05-11T00:53:45.728" v="108" actId="6549"/>
          <ac:spMkLst>
            <pc:docMk/>
            <pc:sldMk cId="0" sldId="262"/>
            <ac:spMk id="7" creationId="{3FB5C760-653B-4A5E-BCDA-F6686DEBDCED}"/>
          </ac:spMkLst>
        </pc:spChg>
      </pc:sldChg>
      <pc:sldChg chg="modSp mod">
        <pc:chgData name="和也" userId="39f0702c-b30a-4f15-b4da-77fc4aed6640" providerId="ADAL" clId="{F424207B-1FE0-4D6C-8A07-871F34B6AC63}" dt="2021-05-11T00:54:28.098" v="119" actId="1036"/>
        <pc:sldMkLst>
          <pc:docMk/>
          <pc:sldMk cId="2883774717" sldId="264"/>
        </pc:sldMkLst>
        <pc:spChg chg="mod">
          <ac:chgData name="和也" userId="39f0702c-b30a-4f15-b4da-77fc4aed6640" providerId="ADAL" clId="{F424207B-1FE0-4D6C-8A07-871F34B6AC63}" dt="2021-05-11T00:54:28.098" v="119" actId="1036"/>
          <ac:spMkLst>
            <pc:docMk/>
            <pc:sldMk cId="2883774717" sldId="264"/>
            <ac:spMk id="43" creationId="{EF5D2A39-2747-4832-886A-64B16F322B5C}"/>
          </ac:spMkLst>
        </pc:spChg>
      </pc:sldChg>
      <pc:sldChg chg="modSp mod">
        <pc:chgData name="和也" userId="39f0702c-b30a-4f15-b4da-77fc4aed6640" providerId="ADAL" clId="{F424207B-1FE0-4D6C-8A07-871F34B6AC63}" dt="2021-05-11T00:59:15.870" v="176"/>
        <pc:sldMkLst>
          <pc:docMk/>
          <pc:sldMk cId="3355204059" sldId="273"/>
        </pc:sldMkLst>
        <pc:spChg chg="mod">
          <ac:chgData name="和也" userId="39f0702c-b30a-4f15-b4da-77fc4aed6640" providerId="ADAL" clId="{F424207B-1FE0-4D6C-8A07-871F34B6AC63}" dt="2021-05-11T00:59:15.870" v="176"/>
          <ac:spMkLst>
            <pc:docMk/>
            <pc:sldMk cId="3355204059" sldId="273"/>
            <ac:spMk id="231" creationId="{00000000-0000-0000-0000-000000000000}"/>
          </ac:spMkLst>
        </pc:spChg>
      </pc:sldChg>
      <pc:sldChg chg="modSp mod">
        <pc:chgData name="和也" userId="39f0702c-b30a-4f15-b4da-77fc4aed6640" providerId="ADAL" clId="{F424207B-1FE0-4D6C-8A07-871F34B6AC63}" dt="2021-05-11T00:59:23.711" v="194"/>
        <pc:sldMkLst>
          <pc:docMk/>
          <pc:sldMk cId="1868283917" sldId="274"/>
        </pc:sldMkLst>
        <pc:spChg chg="mod">
          <ac:chgData name="和也" userId="39f0702c-b30a-4f15-b4da-77fc4aed6640" providerId="ADAL" clId="{F424207B-1FE0-4D6C-8A07-871F34B6AC63}" dt="2021-05-11T00:59:23.711" v="194"/>
          <ac:spMkLst>
            <pc:docMk/>
            <pc:sldMk cId="1868283917" sldId="274"/>
            <ac:spMk id="231" creationId="{00000000-0000-0000-0000-000000000000}"/>
          </ac:spMkLst>
        </pc:spChg>
      </pc:sldChg>
      <pc:sldChg chg="addSp delSp modSp mod">
        <pc:chgData name="和也" userId="39f0702c-b30a-4f15-b4da-77fc4aed6640" providerId="ADAL" clId="{F424207B-1FE0-4D6C-8A07-871F34B6AC63}" dt="2021-05-11T00:58:32.918" v="156" actId="207"/>
        <pc:sldMkLst>
          <pc:docMk/>
          <pc:sldMk cId="1340128221" sldId="297"/>
        </pc:sldMkLst>
        <pc:spChg chg="add mod">
          <ac:chgData name="和也" userId="39f0702c-b30a-4f15-b4da-77fc4aed6640" providerId="ADAL" clId="{F424207B-1FE0-4D6C-8A07-871F34B6AC63}" dt="2021-05-11T00:58:00.721" v="149"/>
          <ac:spMkLst>
            <pc:docMk/>
            <pc:sldMk cId="1340128221" sldId="297"/>
            <ac:spMk id="34" creationId="{6117AA34-6F8C-4278-B9FB-1CBE56984893}"/>
          </ac:spMkLst>
        </pc:spChg>
        <pc:spChg chg="mod">
          <ac:chgData name="和也" userId="39f0702c-b30a-4f15-b4da-77fc4aed6640" providerId="ADAL" clId="{F424207B-1FE0-4D6C-8A07-871F34B6AC63}" dt="2021-05-11T00:58:32.918" v="156" actId="207"/>
          <ac:spMkLst>
            <pc:docMk/>
            <pc:sldMk cId="1340128221" sldId="297"/>
            <ac:spMk id="36" creationId="{922CD502-C470-4B73-BFD2-F79B7C50D469}"/>
          </ac:spMkLst>
        </pc:spChg>
        <pc:spChg chg="mod">
          <ac:chgData name="和也" userId="39f0702c-b30a-4f15-b4da-77fc4aed6640" providerId="ADAL" clId="{F424207B-1FE0-4D6C-8A07-871F34B6AC63}" dt="2021-05-11T00:58:17.878" v="154" actId="207"/>
          <ac:spMkLst>
            <pc:docMk/>
            <pc:sldMk cId="1340128221" sldId="297"/>
            <ac:spMk id="42" creationId="{E048B5F4-1917-4770-A9FD-4E32A67271B9}"/>
          </ac:spMkLst>
        </pc:spChg>
        <pc:spChg chg="mod">
          <ac:chgData name="和也" userId="39f0702c-b30a-4f15-b4da-77fc4aed6640" providerId="ADAL" clId="{F424207B-1FE0-4D6C-8A07-871F34B6AC63}" dt="2021-05-11T00:58:00.721" v="149"/>
          <ac:spMkLst>
            <pc:docMk/>
            <pc:sldMk cId="1340128221" sldId="297"/>
            <ac:spMk id="43" creationId="{90F37871-E8FA-46CE-A8F5-29BFDFAACEC0}"/>
          </ac:spMkLst>
        </pc:spChg>
        <pc:spChg chg="mod">
          <ac:chgData name="和也" userId="39f0702c-b30a-4f15-b4da-77fc4aed6640" providerId="ADAL" clId="{F424207B-1FE0-4D6C-8A07-871F34B6AC63}" dt="2021-05-11T00:58:00.721" v="149"/>
          <ac:spMkLst>
            <pc:docMk/>
            <pc:sldMk cId="1340128221" sldId="297"/>
            <ac:spMk id="44" creationId="{7EB095F8-FD48-45DB-BDAD-EED26F905223}"/>
          </ac:spMkLst>
        </pc:spChg>
        <pc:spChg chg="del mod">
          <ac:chgData name="和也" userId="39f0702c-b30a-4f15-b4da-77fc4aed6640" providerId="ADAL" clId="{F424207B-1FE0-4D6C-8A07-871F34B6AC63}" dt="2021-05-11T00:57:20.548" v="126" actId="478"/>
          <ac:spMkLst>
            <pc:docMk/>
            <pc:sldMk cId="1340128221" sldId="297"/>
            <ac:spMk id="112" creationId="{35B7D95F-F54C-493F-8A2F-9D40662094BA}"/>
          </ac:spMkLst>
        </pc:spChg>
        <pc:spChg chg="del">
          <ac:chgData name="和也" userId="39f0702c-b30a-4f15-b4da-77fc4aed6640" providerId="ADAL" clId="{F424207B-1FE0-4D6C-8A07-871F34B6AC63}" dt="2021-05-11T00:57:22.468" v="127" actId="478"/>
          <ac:spMkLst>
            <pc:docMk/>
            <pc:sldMk cId="1340128221" sldId="297"/>
            <ac:spMk id="114" creationId="{EDAFE4D6-CC08-45CF-BEEB-510E9BD31329}"/>
          </ac:spMkLst>
        </pc:spChg>
        <pc:grpChg chg="add mod">
          <ac:chgData name="和也" userId="39f0702c-b30a-4f15-b4da-77fc4aed6640" providerId="ADAL" clId="{F424207B-1FE0-4D6C-8A07-871F34B6AC63}" dt="2021-05-11T00:58:00.721" v="149"/>
          <ac:grpSpMkLst>
            <pc:docMk/>
            <pc:sldMk cId="1340128221" sldId="297"/>
            <ac:grpSpMk id="35" creationId="{E0F7F797-447D-4E2E-BAFC-A297B6C11138}"/>
          </ac:grpSpMkLst>
        </pc:grpChg>
        <pc:grpChg chg="del">
          <ac:chgData name="和也" userId="39f0702c-b30a-4f15-b4da-77fc4aed6640" providerId="ADAL" clId="{F424207B-1FE0-4D6C-8A07-871F34B6AC63}" dt="2021-05-11T00:57:22.827" v="128" actId="478"/>
          <ac:grpSpMkLst>
            <pc:docMk/>
            <pc:sldMk cId="1340128221" sldId="297"/>
            <ac:grpSpMk id="113" creationId="{4E696248-1E59-4304-970D-3E204D7101CA}"/>
          </ac:grpSpMkLst>
        </pc:grpChg>
      </pc:sldChg>
      <pc:sldChg chg="addSp delSp modSp mod">
        <pc:chgData name="和也" userId="39f0702c-b30a-4f15-b4da-77fc4aed6640" providerId="ADAL" clId="{F424207B-1FE0-4D6C-8A07-871F34B6AC63}" dt="2021-05-11T00:58:39.828" v="158" actId="207"/>
        <pc:sldMkLst>
          <pc:docMk/>
          <pc:sldMk cId="3766051420" sldId="298"/>
        </pc:sldMkLst>
        <pc:spChg chg="add mod">
          <ac:chgData name="和也" userId="39f0702c-b30a-4f15-b4da-77fc4aed6640" providerId="ADAL" clId="{F424207B-1FE0-4D6C-8A07-871F34B6AC63}" dt="2021-05-11T00:58:03.403" v="151"/>
          <ac:spMkLst>
            <pc:docMk/>
            <pc:sldMk cId="3766051420" sldId="298"/>
            <ac:spMk id="49" creationId="{35B4E11A-BCA1-4455-83D5-ED7D16A533D0}"/>
          </ac:spMkLst>
        </pc:spChg>
        <pc:spChg chg="mod">
          <ac:chgData name="和也" userId="39f0702c-b30a-4f15-b4da-77fc4aed6640" providerId="ADAL" clId="{F424207B-1FE0-4D6C-8A07-871F34B6AC63}" dt="2021-05-11T00:58:39.828" v="158" actId="207"/>
          <ac:spMkLst>
            <pc:docMk/>
            <pc:sldMk cId="3766051420" sldId="298"/>
            <ac:spMk id="53" creationId="{2A4CA45C-595D-4BEC-93C5-EBB8298567DA}"/>
          </ac:spMkLst>
        </pc:spChg>
        <pc:spChg chg="del">
          <ac:chgData name="和也" userId="39f0702c-b30a-4f15-b4da-77fc4aed6640" providerId="ADAL" clId="{F424207B-1FE0-4D6C-8A07-871F34B6AC63}" dt="2021-05-11T00:57:08.186" v="121" actId="478"/>
          <ac:spMkLst>
            <pc:docMk/>
            <pc:sldMk cId="3766051420" sldId="298"/>
            <ac:spMk id="56" creationId="{1EAAA257-1A7D-43EF-8C13-5BCE232B9628}"/>
          </ac:spMkLst>
        </pc:spChg>
        <pc:spChg chg="mod">
          <ac:chgData name="和也" userId="39f0702c-b30a-4f15-b4da-77fc4aed6640" providerId="ADAL" clId="{F424207B-1FE0-4D6C-8A07-871F34B6AC63}" dt="2021-05-11T00:58:03.403" v="151"/>
          <ac:spMkLst>
            <pc:docMk/>
            <pc:sldMk cId="3766051420" sldId="298"/>
            <ac:spMk id="66" creationId="{B9D5CC2B-B3A6-4B90-A6BC-155985556659}"/>
          </ac:spMkLst>
        </pc:spChg>
        <pc:spChg chg="mod">
          <ac:chgData name="和也" userId="39f0702c-b30a-4f15-b4da-77fc4aed6640" providerId="ADAL" clId="{F424207B-1FE0-4D6C-8A07-871F34B6AC63}" dt="2021-05-11T00:58:03.403" v="151"/>
          <ac:spMkLst>
            <pc:docMk/>
            <pc:sldMk cId="3766051420" sldId="298"/>
            <ac:spMk id="67" creationId="{00EB38AC-6937-464F-815F-AA2BA7A3C402}"/>
          </ac:spMkLst>
        </pc:spChg>
        <pc:spChg chg="mod">
          <ac:chgData name="和也" userId="39f0702c-b30a-4f15-b4da-77fc4aed6640" providerId="ADAL" clId="{F424207B-1FE0-4D6C-8A07-871F34B6AC63}" dt="2021-05-11T00:58:10.752" v="152" actId="207"/>
          <ac:spMkLst>
            <pc:docMk/>
            <pc:sldMk cId="3766051420" sldId="298"/>
            <ac:spMk id="71" creationId="{4F81C615-49BD-4E14-B572-9D9FE2880BD5}"/>
          </ac:spMkLst>
        </pc:spChg>
        <pc:grpChg chg="add mod">
          <ac:chgData name="和也" userId="39f0702c-b30a-4f15-b4da-77fc4aed6640" providerId="ADAL" clId="{F424207B-1FE0-4D6C-8A07-871F34B6AC63}" dt="2021-05-11T00:58:03.403" v="151"/>
          <ac:grpSpMkLst>
            <pc:docMk/>
            <pc:sldMk cId="3766051420" sldId="298"/>
            <ac:grpSpMk id="50" creationId="{761C5084-4C1F-4B45-B9C6-30EFC501C34D}"/>
          </ac:grpSpMkLst>
        </pc:grpChg>
        <pc:grpChg chg="del">
          <ac:chgData name="和也" userId="39f0702c-b30a-4f15-b4da-77fc4aed6640" providerId="ADAL" clId="{F424207B-1FE0-4D6C-8A07-871F34B6AC63}" dt="2021-05-11T00:57:08.186" v="121" actId="478"/>
          <ac:grpSpMkLst>
            <pc:docMk/>
            <pc:sldMk cId="3766051420" sldId="298"/>
            <ac:grpSpMk id="57" creationId="{558034F9-0128-45DC-9F60-6E9F9940809F}"/>
          </ac:grpSpMkLst>
        </pc:grpChg>
      </pc:sldChg>
      <pc:sldChg chg="modSp mod">
        <pc:chgData name="和也" userId="39f0702c-b30a-4f15-b4da-77fc4aed6640" providerId="ADAL" clId="{F424207B-1FE0-4D6C-8A07-871F34B6AC63}" dt="2021-05-11T00:57:44.132" v="148" actId="1076"/>
        <pc:sldMkLst>
          <pc:docMk/>
          <pc:sldMk cId="2836715339" sldId="458"/>
        </pc:sldMkLst>
        <pc:spChg chg="mod">
          <ac:chgData name="和也" userId="39f0702c-b30a-4f15-b4da-77fc4aed6640" providerId="ADAL" clId="{F424207B-1FE0-4D6C-8A07-871F34B6AC63}" dt="2021-05-11T00:57:38.856" v="147" actId="14100"/>
          <ac:spMkLst>
            <pc:docMk/>
            <pc:sldMk cId="2836715339" sldId="458"/>
            <ac:spMk id="267" creationId="{00000000-0000-0000-0000-000000000000}"/>
          </ac:spMkLst>
        </pc:spChg>
        <pc:grpChg chg="mod">
          <ac:chgData name="和也" userId="39f0702c-b30a-4f15-b4da-77fc4aed6640" providerId="ADAL" clId="{F424207B-1FE0-4D6C-8A07-871F34B6AC63}" dt="2021-05-11T00:57:44.132" v="148" actId="1076"/>
          <ac:grpSpMkLst>
            <pc:docMk/>
            <pc:sldMk cId="2836715339" sldId="458"/>
            <ac:grpSpMk id="44" creationId="{D504B294-C96A-4B4E-9171-67ED3A2A5965}"/>
          </ac:grpSpMkLst>
        </pc:grpChg>
      </pc:sldChg>
      <pc:sldChg chg="modSp">
        <pc:chgData name="和也" userId="39f0702c-b30a-4f15-b4da-77fc4aed6640" providerId="ADAL" clId="{F424207B-1FE0-4D6C-8A07-871F34B6AC63}" dt="2021-05-11T00:55:57.534" v="120"/>
        <pc:sldMkLst>
          <pc:docMk/>
          <pc:sldMk cId="1413260154" sldId="548"/>
        </pc:sldMkLst>
        <pc:graphicFrameChg chg="mod">
          <ac:chgData name="和也" userId="39f0702c-b30a-4f15-b4da-77fc4aed6640" providerId="ADAL" clId="{F424207B-1FE0-4D6C-8A07-871F34B6AC63}" dt="2021-05-11T00:55:57.534" v="120"/>
          <ac:graphicFrameMkLst>
            <pc:docMk/>
            <pc:sldMk cId="1413260154" sldId="548"/>
            <ac:graphicFrameMk id="2" creationId="{5CB21D9A-4AF2-4371-8934-A8919951EF67}"/>
          </ac:graphicFrameMkLst>
        </pc:graphicFrameChg>
      </pc:sldChg>
      <pc:sldChg chg="addSp delSp modSp mod">
        <pc:chgData name="和也" userId="39f0702c-b30a-4f15-b4da-77fc4aed6640" providerId="ADAL" clId="{F424207B-1FE0-4D6C-8A07-871F34B6AC63}" dt="2021-05-11T00:58:36.457" v="157" actId="207"/>
        <pc:sldMkLst>
          <pc:docMk/>
          <pc:sldMk cId="3875442836" sldId="840"/>
        </pc:sldMkLst>
        <pc:spChg chg="del">
          <ac:chgData name="和也" userId="39f0702c-b30a-4f15-b4da-77fc4aed6640" providerId="ADAL" clId="{F424207B-1FE0-4D6C-8A07-871F34B6AC63}" dt="2021-05-11T00:57:13.668" v="122" actId="478"/>
          <ac:spMkLst>
            <pc:docMk/>
            <pc:sldMk cId="3875442836" sldId="840"/>
            <ac:spMk id="79" creationId="{B891F855-447F-48EB-8659-43C501D4973F}"/>
          </ac:spMkLst>
        </pc:spChg>
        <pc:spChg chg="add mod">
          <ac:chgData name="和也" userId="39f0702c-b30a-4f15-b4da-77fc4aed6640" providerId="ADAL" clId="{F424207B-1FE0-4D6C-8A07-871F34B6AC63}" dt="2021-05-11T00:58:01.956" v="150"/>
          <ac:spMkLst>
            <pc:docMk/>
            <pc:sldMk cId="3875442836" sldId="840"/>
            <ac:spMk id="89" creationId="{2CA2C845-01EB-4296-BD99-3B9CB2B12D16}"/>
          </ac:spMkLst>
        </pc:spChg>
        <pc:spChg chg="mod">
          <ac:chgData name="和也" userId="39f0702c-b30a-4f15-b4da-77fc4aed6640" providerId="ADAL" clId="{F424207B-1FE0-4D6C-8A07-871F34B6AC63}" dt="2021-05-11T00:58:36.457" v="157" actId="207"/>
          <ac:spMkLst>
            <pc:docMk/>
            <pc:sldMk cId="3875442836" sldId="840"/>
            <ac:spMk id="91" creationId="{CD2B6BC8-A920-48AA-98DC-5D2FD97F40B4}"/>
          </ac:spMkLst>
        </pc:spChg>
        <pc:spChg chg="mod">
          <ac:chgData name="和也" userId="39f0702c-b30a-4f15-b4da-77fc4aed6640" providerId="ADAL" clId="{F424207B-1FE0-4D6C-8A07-871F34B6AC63}" dt="2021-05-11T00:58:01.956" v="150"/>
          <ac:spMkLst>
            <pc:docMk/>
            <pc:sldMk cId="3875442836" sldId="840"/>
            <ac:spMk id="92" creationId="{9722EF72-3487-430A-8246-B8D2D34BD813}"/>
          </ac:spMkLst>
        </pc:spChg>
        <pc:spChg chg="mod">
          <ac:chgData name="和也" userId="39f0702c-b30a-4f15-b4da-77fc4aed6640" providerId="ADAL" clId="{F424207B-1FE0-4D6C-8A07-871F34B6AC63}" dt="2021-05-11T00:58:14.909" v="153" actId="207"/>
          <ac:spMkLst>
            <pc:docMk/>
            <pc:sldMk cId="3875442836" sldId="840"/>
            <ac:spMk id="93" creationId="{C8BDA62A-63FC-4E36-9BAC-E5F70C042C74}"/>
          </ac:spMkLst>
        </pc:spChg>
        <pc:spChg chg="mod">
          <ac:chgData name="和也" userId="39f0702c-b30a-4f15-b4da-77fc4aed6640" providerId="ADAL" clId="{F424207B-1FE0-4D6C-8A07-871F34B6AC63}" dt="2021-05-11T00:58:01.956" v="150"/>
          <ac:spMkLst>
            <pc:docMk/>
            <pc:sldMk cId="3875442836" sldId="840"/>
            <ac:spMk id="94" creationId="{1B4DB9EA-4328-44CB-A821-9B37A33E04C5}"/>
          </ac:spMkLst>
        </pc:spChg>
        <pc:grpChg chg="del">
          <ac:chgData name="和也" userId="39f0702c-b30a-4f15-b4da-77fc4aed6640" providerId="ADAL" clId="{F424207B-1FE0-4D6C-8A07-871F34B6AC63}" dt="2021-05-11T00:57:15.733" v="123" actId="478"/>
          <ac:grpSpMkLst>
            <pc:docMk/>
            <pc:sldMk cId="3875442836" sldId="840"/>
            <ac:grpSpMk id="80" creationId="{C1572119-CBC7-4A85-AFB0-09F429B13F1D}"/>
          </ac:grpSpMkLst>
        </pc:grpChg>
        <pc:grpChg chg="add mod">
          <ac:chgData name="和也" userId="39f0702c-b30a-4f15-b4da-77fc4aed6640" providerId="ADAL" clId="{F424207B-1FE0-4D6C-8A07-871F34B6AC63}" dt="2021-05-11T00:58:01.956" v="150"/>
          <ac:grpSpMkLst>
            <pc:docMk/>
            <pc:sldMk cId="3875442836" sldId="840"/>
            <ac:grpSpMk id="90" creationId="{6EA92E39-78B6-414C-B2A8-B53DFF28CB8C}"/>
          </ac:grpSpMkLst>
        </pc:grpChg>
      </pc:sldChg>
      <pc:sldChg chg="del">
        <pc:chgData name="和也" userId="39f0702c-b30a-4f15-b4da-77fc4aed6640" providerId="ADAL" clId="{F424207B-1FE0-4D6C-8A07-871F34B6AC63}" dt="2021-05-11T00:35:09.423" v="37" actId="2696"/>
        <pc:sldMkLst>
          <pc:docMk/>
          <pc:sldMk cId="4249085801" sldId="1008"/>
        </pc:sldMkLst>
      </pc:sldChg>
      <pc:sldChg chg="del">
        <pc:chgData name="和也" userId="39f0702c-b30a-4f15-b4da-77fc4aed6640" providerId="ADAL" clId="{F424207B-1FE0-4D6C-8A07-871F34B6AC63}" dt="2021-05-11T00:35:09.423" v="37" actId="2696"/>
        <pc:sldMkLst>
          <pc:docMk/>
          <pc:sldMk cId="1201782075" sldId="1009"/>
        </pc:sldMkLst>
      </pc:sldChg>
      <pc:sldChg chg="del">
        <pc:chgData name="和也" userId="39f0702c-b30a-4f15-b4da-77fc4aed6640" providerId="ADAL" clId="{F424207B-1FE0-4D6C-8A07-871F34B6AC63}" dt="2021-05-11T00:35:09.423" v="37" actId="2696"/>
        <pc:sldMkLst>
          <pc:docMk/>
          <pc:sldMk cId="2392351016" sldId="1010"/>
        </pc:sldMkLst>
      </pc:sldChg>
      <pc:sldChg chg="addSp delSp modSp del mod">
        <pc:chgData name="和也" userId="39f0702c-b30a-4f15-b4da-77fc4aed6640" providerId="ADAL" clId="{F424207B-1FE0-4D6C-8A07-871F34B6AC63}" dt="2021-05-11T00:35:09.423" v="37" actId="2696"/>
        <pc:sldMkLst>
          <pc:docMk/>
          <pc:sldMk cId="887955315" sldId="1011"/>
        </pc:sldMkLst>
        <pc:spChg chg="mod">
          <ac:chgData name="和也" userId="39f0702c-b30a-4f15-b4da-77fc4aed6640" providerId="ADAL" clId="{F424207B-1FE0-4D6C-8A07-871F34B6AC63}" dt="2021-05-11T00:23:25.547" v="10" actId="14100"/>
          <ac:spMkLst>
            <pc:docMk/>
            <pc:sldMk cId="887955315" sldId="1011"/>
            <ac:spMk id="21" creationId="{5512494B-A6DF-42FF-8A87-105299D9E648}"/>
          </ac:spMkLst>
        </pc:spChg>
        <pc:spChg chg="mod">
          <ac:chgData name="和也" userId="39f0702c-b30a-4f15-b4da-77fc4aed6640" providerId="ADAL" clId="{F424207B-1FE0-4D6C-8A07-871F34B6AC63}" dt="2021-05-11T00:26:04.103" v="33" actId="14100"/>
          <ac:spMkLst>
            <pc:docMk/>
            <pc:sldMk cId="887955315" sldId="1011"/>
            <ac:spMk id="24" creationId="{25E49BF5-485D-4D4B-A7E2-5827A30967FF}"/>
          </ac:spMkLst>
        </pc:spChg>
        <pc:spChg chg="mod">
          <ac:chgData name="和也" userId="39f0702c-b30a-4f15-b4da-77fc4aed6640" providerId="ADAL" clId="{F424207B-1FE0-4D6C-8A07-871F34B6AC63}" dt="2021-05-11T00:26:09.234" v="34" actId="1076"/>
          <ac:spMkLst>
            <pc:docMk/>
            <pc:sldMk cId="887955315" sldId="1011"/>
            <ac:spMk id="26" creationId="{3BB0CD7E-051B-4934-AA85-A6C207EE595C}"/>
          </ac:spMkLst>
        </pc:spChg>
        <pc:spChg chg="mod">
          <ac:chgData name="和也" userId="39f0702c-b30a-4f15-b4da-77fc4aed6640" providerId="ADAL" clId="{F424207B-1FE0-4D6C-8A07-871F34B6AC63}" dt="2021-05-11T00:22:55.689" v="6" actId="1076"/>
          <ac:spMkLst>
            <pc:docMk/>
            <pc:sldMk cId="887955315" sldId="1011"/>
            <ac:spMk id="53" creationId="{0372D353-A53D-4E2F-9707-4FF284229115}"/>
          </ac:spMkLst>
        </pc:spChg>
        <pc:spChg chg="del mod">
          <ac:chgData name="和也" userId="39f0702c-b30a-4f15-b4da-77fc4aed6640" providerId="ADAL" clId="{F424207B-1FE0-4D6C-8A07-871F34B6AC63}" dt="2021-05-11T00:27:19.849" v="35" actId="478"/>
          <ac:spMkLst>
            <pc:docMk/>
            <pc:sldMk cId="887955315" sldId="1011"/>
            <ac:spMk id="86" creationId="{BAFB4FB8-BA0D-4856-9AEB-FD3B5C429AC1}"/>
          </ac:spMkLst>
        </pc:spChg>
        <pc:spChg chg="mod">
          <ac:chgData name="和也" userId="39f0702c-b30a-4f15-b4da-77fc4aed6640" providerId="ADAL" clId="{F424207B-1FE0-4D6C-8A07-871F34B6AC63}" dt="2021-05-11T00:22:22.117" v="0"/>
          <ac:spMkLst>
            <pc:docMk/>
            <pc:sldMk cId="887955315" sldId="1011"/>
            <ac:spMk id="89" creationId="{0194CBCC-DB26-4304-8AE8-AF2F7DCEB9F4}"/>
          </ac:spMkLst>
        </pc:spChg>
        <pc:spChg chg="mod">
          <ac:chgData name="和也" userId="39f0702c-b30a-4f15-b4da-77fc4aed6640" providerId="ADAL" clId="{F424207B-1FE0-4D6C-8A07-871F34B6AC63}" dt="2021-05-11T00:22:22.117" v="0"/>
          <ac:spMkLst>
            <pc:docMk/>
            <pc:sldMk cId="887955315" sldId="1011"/>
            <ac:spMk id="90" creationId="{12D828C4-054B-4650-929E-AA205166A1AA}"/>
          </ac:spMkLst>
        </pc:spChg>
        <pc:spChg chg="mod">
          <ac:chgData name="和也" userId="39f0702c-b30a-4f15-b4da-77fc4aed6640" providerId="ADAL" clId="{F424207B-1FE0-4D6C-8A07-871F34B6AC63}" dt="2021-05-11T00:22:22.117" v="0"/>
          <ac:spMkLst>
            <pc:docMk/>
            <pc:sldMk cId="887955315" sldId="1011"/>
            <ac:spMk id="91" creationId="{D0F36E3A-CC2F-4453-8086-4AB64932ED41}"/>
          </ac:spMkLst>
        </pc:spChg>
        <pc:spChg chg="mod">
          <ac:chgData name="和也" userId="39f0702c-b30a-4f15-b4da-77fc4aed6640" providerId="ADAL" clId="{F424207B-1FE0-4D6C-8A07-871F34B6AC63}" dt="2021-05-11T00:22:22.117" v="0"/>
          <ac:spMkLst>
            <pc:docMk/>
            <pc:sldMk cId="887955315" sldId="1011"/>
            <ac:spMk id="96" creationId="{942FBFA9-76D1-4602-8EC9-0D2583A516B6}"/>
          </ac:spMkLst>
        </pc:spChg>
        <pc:spChg chg="mod">
          <ac:chgData name="和也" userId="39f0702c-b30a-4f15-b4da-77fc4aed6640" providerId="ADAL" clId="{F424207B-1FE0-4D6C-8A07-871F34B6AC63}" dt="2021-05-11T00:22:22.117" v="0"/>
          <ac:spMkLst>
            <pc:docMk/>
            <pc:sldMk cId="887955315" sldId="1011"/>
            <ac:spMk id="98" creationId="{FC3D67C5-304A-40DE-9AA8-872D7A16D545}"/>
          </ac:spMkLst>
        </pc:spChg>
        <pc:grpChg chg="del">
          <ac:chgData name="和也" userId="39f0702c-b30a-4f15-b4da-77fc4aed6640" providerId="ADAL" clId="{F424207B-1FE0-4D6C-8A07-871F34B6AC63}" dt="2021-05-11T00:22:41.803" v="5" actId="478"/>
          <ac:grpSpMkLst>
            <pc:docMk/>
            <pc:sldMk cId="887955315" sldId="1011"/>
            <ac:grpSpMk id="30" creationId="{E03FE39C-66FD-41B4-937B-DA4404409CFD}"/>
          </ac:grpSpMkLst>
        </pc:grpChg>
        <pc:grpChg chg="add mod ord">
          <ac:chgData name="和也" userId="39f0702c-b30a-4f15-b4da-77fc4aed6640" providerId="ADAL" clId="{F424207B-1FE0-4D6C-8A07-871F34B6AC63}" dt="2021-05-11T00:22:33.211" v="2" actId="167"/>
          <ac:grpSpMkLst>
            <pc:docMk/>
            <pc:sldMk cId="887955315" sldId="1011"/>
            <ac:grpSpMk id="81" creationId="{B6E26C1D-87D7-4000-BC26-EE8573B765BB}"/>
          </ac:grpSpMkLst>
        </pc:grpChg>
        <pc:grpChg chg="mod">
          <ac:chgData name="和也" userId="39f0702c-b30a-4f15-b4da-77fc4aed6640" providerId="ADAL" clId="{F424207B-1FE0-4D6C-8A07-871F34B6AC63}" dt="2021-05-11T00:22:22.117" v="0"/>
          <ac:grpSpMkLst>
            <pc:docMk/>
            <pc:sldMk cId="887955315" sldId="1011"/>
            <ac:grpSpMk id="84" creationId="{51C7354D-51CD-429A-A494-F70A82F72182}"/>
          </ac:grpSpMkLst>
        </pc:grpChg>
        <pc:grpChg chg="mod">
          <ac:chgData name="和也" userId="39f0702c-b30a-4f15-b4da-77fc4aed6640" providerId="ADAL" clId="{F424207B-1FE0-4D6C-8A07-871F34B6AC63}" dt="2021-05-11T00:22:22.117" v="0"/>
          <ac:grpSpMkLst>
            <pc:docMk/>
            <pc:sldMk cId="887955315" sldId="1011"/>
            <ac:grpSpMk id="87" creationId="{B0BAA95A-98AC-456A-BBAF-8BFE3D7589F0}"/>
          </ac:grpSpMkLst>
        </pc:grpChg>
        <pc:grpChg chg="mod">
          <ac:chgData name="和也" userId="39f0702c-b30a-4f15-b4da-77fc4aed6640" providerId="ADAL" clId="{F424207B-1FE0-4D6C-8A07-871F34B6AC63}" dt="2021-05-11T00:22:22.117" v="0"/>
          <ac:grpSpMkLst>
            <pc:docMk/>
            <pc:sldMk cId="887955315" sldId="1011"/>
            <ac:grpSpMk id="88" creationId="{1F99A7B7-130F-4BE0-BB02-518CD27DEBB6}"/>
          </ac:grpSpMkLst>
        </pc:grpChg>
        <pc:grpChg chg="mod">
          <ac:chgData name="和也" userId="39f0702c-b30a-4f15-b4da-77fc4aed6640" providerId="ADAL" clId="{F424207B-1FE0-4D6C-8A07-871F34B6AC63}" dt="2021-05-11T00:22:22.117" v="0"/>
          <ac:grpSpMkLst>
            <pc:docMk/>
            <pc:sldMk cId="887955315" sldId="1011"/>
            <ac:grpSpMk id="92" creationId="{A6FF8440-DCAE-46F4-A48F-5B87FD541F85}"/>
          </ac:grpSpMkLst>
        </pc:grpChg>
        <pc:picChg chg="del">
          <ac:chgData name="和也" userId="39f0702c-b30a-4f15-b4da-77fc4aed6640" providerId="ADAL" clId="{F424207B-1FE0-4D6C-8A07-871F34B6AC63}" dt="2021-05-11T00:22:37.136" v="4" actId="478"/>
          <ac:picMkLst>
            <pc:docMk/>
            <pc:sldMk cId="887955315" sldId="1011"/>
            <ac:picMk id="2" creationId="{7EF6A257-7ABE-4AD2-BF7B-A5F97F372F19}"/>
          </ac:picMkLst>
        </pc:picChg>
        <pc:picChg chg="del">
          <ac:chgData name="和也" userId="39f0702c-b30a-4f15-b4da-77fc4aed6640" providerId="ADAL" clId="{F424207B-1FE0-4D6C-8A07-871F34B6AC63}" dt="2021-05-11T00:22:35.147" v="3" actId="478"/>
          <ac:picMkLst>
            <pc:docMk/>
            <pc:sldMk cId="887955315" sldId="1011"/>
            <ac:picMk id="64" creationId="{122A17B6-2D8B-4157-9602-3507C028EBF2}"/>
          </ac:picMkLst>
        </pc:picChg>
        <pc:picChg chg="mod">
          <ac:chgData name="和也" userId="39f0702c-b30a-4f15-b4da-77fc4aed6640" providerId="ADAL" clId="{F424207B-1FE0-4D6C-8A07-871F34B6AC63}" dt="2021-05-11T00:22:22.117" v="0"/>
          <ac:picMkLst>
            <pc:docMk/>
            <pc:sldMk cId="887955315" sldId="1011"/>
            <ac:picMk id="93" creationId="{9B329502-88D8-4A8C-8448-C68CF5E74B0E}"/>
          </ac:picMkLst>
        </pc:picChg>
        <pc:picChg chg="mod">
          <ac:chgData name="和也" userId="39f0702c-b30a-4f15-b4da-77fc4aed6640" providerId="ADAL" clId="{F424207B-1FE0-4D6C-8A07-871F34B6AC63}" dt="2021-05-11T00:22:22.117" v="0"/>
          <ac:picMkLst>
            <pc:docMk/>
            <pc:sldMk cId="887955315" sldId="1011"/>
            <ac:picMk id="94" creationId="{B590022D-E149-4DD0-B6C6-AAA3235420E3}"/>
          </ac:picMkLst>
        </pc:picChg>
        <pc:picChg chg="mod">
          <ac:chgData name="和也" userId="39f0702c-b30a-4f15-b4da-77fc4aed6640" providerId="ADAL" clId="{F424207B-1FE0-4D6C-8A07-871F34B6AC63}" dt="2021-05-11T00:22:22.117" v="0"/>
          <ac:picMkLst>
            <pc:docMk/>
            <pc:sldMk cId="887955315" sldId="1011"/>
            <ac:picMk id="99" creationId="{5CA4F7C0-9BF2-416F-83D6-B0EAAE180999}"/>
          </ac:picMkLst>
        </pc:picChg>
        <pc:picChg chg="mod">
          <ac:chgData name="和也" userId="39f0702c-b30a-4f15-b4da-77fc4aed6640" providerId="ADAL" clId="{F424207B-1FE0-4D6C-8A07-871F34B6AC63}" dt="2021-05-11T00:22:22.117" v="0"/>
          <ac:picMkLst>
            <pc:docMk/>
            <pc:sldMk cId="887955315" sldId="1011"/>
            <ac:picMk id="100" creationId="{00E34288-B8E3-4B62-A9F4-BBD1172C3545}"/>
          </ac:picMkLst>
        </pc:picChg>
      </pc:sldChg>
      <pc:sldChg chg="add">
        <pc:chgData name="和也" userId="39f0702c-b30a-4f15-b4da-77fc4aed6640" providerId="ADAL" clId="{F424207B-1FE0-4D6C-8A07-871F34B6AC63}" dt="2021-05-11T00:34:44.432" v="36"/>
        <pc:sldMkLst>
          <pc:docMk/>
          <pc:sldMk cId="3124680301" sldId="1063"/>
        </pc:sldMkLst>
      </pc:sldChg>
      <pc:sldChg chg="add">
        <pc:chgData name="和也" userId="39f0702c-b30a-4f15-b4da-77fc4aed6640" providerId="ADAL" clId="{F424207B-1FE0-4D6C-8A07-871F34B6AC63}" dt="2021-05-11T00:34:44.432" v="36"/>
        <pc:sldMkLst>
          <pc:docMk/>
          <pc:sldMk cId="2974785219" sldId="1064"/>
        </pc:sldMkLst>
      </pc:sldChg>
      <pc:sldChg chg="add">
        <pc:chgData name="和也" userId="39f0702c-b30a-4f15-b4da-77fc4aed6640" providerId="ADAL" clId="{F424207B-1FE0-4D6C-8A07-871F34B6AC63}" dt="2021-05-11T00:34:44.432" v="36"/>
        <pc:sldMkLst>
          <pc:docMk/>
          <pc:sldMk cId="2441705466" sldId="1065"/>
        </pc:sldMkLst>
      </pc:sldChg>
      <pc:sldChg chg="add">
        <pc:chgData name="和也" userId="39f0702c-b30a-4f15-b4da-77fc4aed6640" providerId="ADAL" clId="{F424207B-1FE0-4D6C-8A07-871F34B6AC63}" dt="2021-05-11T00:34:44.432" v="36"/>
        <pc:sldMkLst>
          <pc:docMk/>
          <pc:sldMk cId="1895290062" sldId="1066"/>
        </pc:sldMkLst>
      </pc:sldChg>
      <pc:sldChg chg="addSp delSp modSp add mod">
        <pc:chgData name="和也" userId="39f0702c-b30a-4f15-b4da-77fc4aed6640" providerId="ADAL" clId="{F424207B-1FE0-4D6C-8A07-871F34B6AC63}" dt="2021-05-11T09:18:36.609" v="5415"/>
        <pc:sldMkLst>
          <pc:docMk/>
          <pc:sldMk cId="2552366688" sldId="1067"/>
        </pc:sldMkLst>
        <pc:spChg chg="del">
          <ac:chgData name="和也" userId="39f0702c-b30a-4f15-b4da-77fc4aed6640" providerId="ADAL" clId="{F424207B-1FE0-4D6C-8A07-871F34B6AC63}" dt="2021-05-11T01:02:02.177" v="312" actId="478"/>
          <ac:spMkLst>
            <pc:docMk/>
            <pc:sldMk cId="2552366688" sldId="1067"/>
            <ac:spMk id="4" creationId="{960A3378-006F-4E8A-9728-2F847BA0C05F}"/>
          </ac:spMkLst>
        </pc:spChg>
        <pc:spChg chg="del mod">
          <ac:chgData name="和也" userId="39f0702c-b30a-4f15-b4da-77fc4aed6640" providerId="ADAL" clId="{F424207B-1FE0-4D6C-8A07-871F34B6AC63}" dt="2021-05-11T01:53:55.528" v="1600" actId="478"/>
          <ac:spMkLst>
            <pc:docMk/>
            <pc:sldMk cId="2552366688" sldId="1067"/>
            <ac:spMk id="11" creationId="{23616307-D4D7-42D7-9DF9-5A257737C3D5}"/>
          </ac:spMkLst>
        </pc:spChg>
        <pc:spChg chg="del mod">
          <ac:chgData name="和也" userId="39f0702c-b30a-4f15-b4da-77fc4aed6640" providerId="ADAL" clId="{F424207B-1FE0-4D6C-8A07-871F34B6AC63}" dt="2021-05-11T01:53:55.528" v="1600" actId="478"/>
          <ac:spMkLst>
            <pc:docMk/>
            <pc:sldMk cId="2552366688" sldId="1067"/>
            <ac:spMk id="16" creationId="{3B557586-6B33-4B8A-847C-A5BD0C8239F5}"/>
          </ac:spMkLst>
        </pc:spChg>
        <pc:spChg chg="del mod">
          <ac:chgData name="和也" userId="39f0702c-b30a-4f15-b4da-77fc4aed6640" providerId="ADAL" clId="{F424207B-1FE0-4D6C-8A07-871F34B6AC63}" dt="2021-05-11T01:53:55.528" v="1600" actId="478"/>
          <ac:spMkLst>
            <pc:docMk/>
            <pc:sldMk cId="2552366688" sldId="1067"/>
            <ac:spMk id="18" creationId="{084509B7-8E54-45F5-A765-A1F32F03D34E}"/>
          </ac:spMkLst>
        </pc:spChg>
        <pc:spChg chg="mod">
          <ac:chgData name="和也" userId="39f0702c-b30a-4f15-b4da-77fc4aed6640" providerId="ADAL" clId="{F424207B-1FE0-4D6C-8A07-871F34B6AC63}" dt="2021-05-11T08:15:47.154" v="5412" actId="1035"/>
          <ac:spMkLst>
            <pc:docMk/>
            <pc:sldMk cId="2552366688" sldId="1067"/>
            <ac:spMk id="27" creationId="{46E3A85F-0130-4AE1-B081-F73C5F923E85}"/>
          </ac:spMkLst>
        </pc:spChg>
        <pc:spChg chg="del">
          <ac:chgData name="和也" userId="39f0702c-b30a-4f15-b4da-77fc4aed6640" providerId="ADAL" clId="{F424207B-1FE0-4D6C-8A07-871F34B6AC63}" dt="2021-05-11T01:26:59.179" v="644" actId="478"/>
          <ac:spMkLst>
            <pc:docMk/>
            <pc:sldMk cId="2552366688" sldId="1067"/>
            <ac:spMk id="31" creationId="{BD1EAEB5-2B90-4959-AA49-06DB1DC1FC20}"/>
          </ac:spMkLst>
        </pc:spChg>
        <pc:spChg chg="mod">
          <ac:chgData name="和也" userId="39f0702c-b30a-4f15-b4da-77fc4aed6640" providerId="ADAL" clId="{F424207B-1FE0-4D6C-8A07-871F34B6AC63}" dt="2021-05-11T01:02:31.499" v="389" actId="1035"/>
          <ac:spMkLst>
            <pc:docMk/>
            <pc:sldMk cId="2552366688" sldId="1067"/>
            <ac:spMk id="32" creationId="{4FB4A82D-1CFE-4B23-A08E-376681425E7D}"/>
          </ac:spMkLst>
        </pc:spChg>
        <pc:spChg chg="mod">
          <ac:chgData name="和也" userId="39f0702c-b30a-4f15-b4da-77fc4aed6640" providerId="ADAL" clId="{F424207B-1FE0-4D6C-8A07-871F34B6AC63}" dt="2021-05-11T01:02:31.499" v="389" actId="1035"/>
          <ac:spMkLst>
            <pc:docMk/>
            <pc:sldMk cId="2552366688" sldId="1067"/>
            <ac:spMk id="33" creationId="{8C32AC5A-B0CA-4439-95A1-5DF7E3DD3C9F}"/>
          </ac:spMkLst>
        </pc:spChg>
        <pc:spChg chg="del">
          <ac:chgData name="和也" userId="39f0702c-b30a-4f15-b4da-77fc4aed6640" providerId="ADAL" clId="{F424207B-1FE0-4D6C-8A07-871F34B6AC63}" dt="2021-05-11T01:02:57.518" v="393" actId="478"/>
          <ac:spMkLst>
            <pc:docMk/>
            <pc:sldMk cId="2552366688" sldId="1067"/>
            <ac:spMk id="35" creationId="{8126CBE9-260E-4B26-B03A-EABD3839EA9F}"/>
          </ac:spMkLst>
        </pc:spChg>
        <pc:spChg chg="del">
          <ac:chgData name="和也" userId="39f0702c-b30a-4f15-b4da-77fc4aed6640" providerId="ADAL" clId="{F424207B-1FE0-4D6C-8A07-871F34B6AC63}" dt="2021-05-11T01:02:57.518" v="393" actId="478"/>
          <ac:spMkLst>
            <pc:docMk/>
            <pc:sldMk cId="2552366688" sldId="1067"/>
            <ac:spMk id="39" creationId="{913DDDFB-D418-4107-B903-6F66574A7CF0}"/>
          </ac:spMkLst>
        </pc:spChg>
        <pc:spChg chg="del">
          <ac:chgData name="和也" userId="39f0702c-b30a-4f15-b4da-77fc4aed6640" providerId="ADAL" clId="{F424207B-1FE0-4D6C-8A07-871F34B6AC63}" dt="2021-05-11T01:02:57.518" v="393" actId="478"/>
          <ac:spMkLst>
            <pc:docMk/>
            <pc:sldMk cId="2552366688" sldId="1067"/>
            <ac:spMk id="41" creationId="{04C72BC8-19FC-42EC-94FE-DF1380696050}"/>
          </ac:spMkLst>
        </pc:spChg>
        <pc:spChg chg="del">
          <ac:chgData name="和也" userId="39f0702c-b30a-4f15-b4da-77fc4aed6640" providerId="ADAL" clId="{F424207B-1FE0-4D6C-8A07-871F34B6AC63}" dt="2021-05-11T01:02:57.518" v="393" actId="478"/>
          <ac:spMkLst>
            <pc:docMk/>
            <pc:sldMk cId="2552366688" sldId="1067"/>
            <ac:spMk id="42" creationId="{822C78BB-0784-4067-8BC9-DF00D2C2A157}"/>
          </ac:spMkLst>
        </pc:spChg>
        <pc:spChg chg="add mod">
          <ac:chgData name="和也" userId="39f0702c-b30a-4f15-b4da-77fc4aed6640" providerId="ADAL" clId="{F424207B-1FE0-4D6C-8A07-871F34B6AC63}" dt="2021-05-11T09:18:36.609" v="5415"/>
          <ac:spMkLst>
            <pc:docMk/>
            <pc:sldMk cId="2552366688" sldId="1067"/>
            <ac:spMk id="43" creationId="{292D6307-B4B1-49B2-AA61-6E0AFFAEB519}"/>
          </ac:spMkLst>
        </pc:spChg>
        <pc:spChg chg="del">
          <ac:chgData name="和也" userId="39f0702c-b30a-4f15-b4da-77fc4aed6640" providerId="ADAL" clId="{F424207B-1FE0-4D6C-8A07-871F34B6AC63}" dt="2021-05-11T01:02:57.518" v="393" actId="478"/>
          <ac:spMkLst>
            <pc:docMk/>
            <pc:sldMk cId="2552366688" sldId="1067"/>
            <ac:spMk id="43" creationId="{CFA45F60-39F7-4271-8288-E28B7A0DBBFF}"/>
          </ac:spMkLst>
        </pc:spChg>
        <pc:spChg chg="del">
          <ac:chgData name="和也" userId="39f0702c-b30a-4f15-b4da-77fc4aed6640" providerId="ADAL" clId="{F424207B-1FE0-4D6C-8A07-871F34B6AC63}" dt="2021-05-11T01:02:57.518" v="393" actId="478"/>
          <ac:spMkLst>
            <pc:docMk/>
            <pc:sldMk cId="2552366688" sldId="1067"/>
            <ac:spMk id="48" creationId="{2FEAF8C3-B5DE-4121-8B0B-6104249D3CAE}"/>
          </ac:spMkLst>
        </pc:spChg>
        <pc:spChg chg="add mod">
          <ac:chgData name="和也" userId="39f0702c-b30a-4f15-b4da-77fc4aed6640" providerId="ADAL" clId="{F424207B-1FE0-4D6C-8A07-871F34B6AC63}" dt="2021-05-11T01:07:11.732" v="634" actId="14100"/>
          <ac:spMkLst>
            <pc:docMk/>
            <pc:sldMk cId="2552366688" sldId="1067"/>
            <ac:spMk id="49" creationId="{E638A3C2-C262-482B-9A5D-7147C6F42FE7}"/>
          </ac:spMkLst>
        </pc:spChg>
        <pc:spChg chg="del">
          <ac:chgData name="和也" userId="39f0702c-b30a-4f15-b4da-77fc4aed6640" providerId="ADAL" clId="{F424207B-1FE0-4D6C-8A07-871F34B6AC63}" dt="2021-05-11T01:27:04.277" v="645" actId="478"/>
          <ac:spMkLst>
            <pc:docMk/>
            <pc:sldMk cId="2552366688" sldId="1067"/>
            <ac:spMk id="54" creationId="{723C6687-C9BD-43ED-84EA-44395ECB40F5}"/>
          </ac:spMkLst>
        </pc:spChg>
        <pc:spChg chg="add mod">
          <ac:chgData name="和也" userId="39f0702c-b30a-4f15-b4da-77fc4aed6640" providerId="ADAL" clId="{F424207B-1FE0-4D6C-8A07-871F34B6AC63}" dt="2021-05-11T01:27:43.990" v="648" actId="164"/>
          <ac:spMkLst>
            <pc:docMk/>
            <pc:sldMk cId="2552366688" sldId="1067"/>
            <ac:spMk id="55" creationId="{0841D1B9-4409-47C1-89DB-2F008B72BE00}"/>
          </ac:spMkLst>
        </pc:spChg>
        <pc:spChg chg="add mod">
          <ac:chgData name="和也" userId="39f0702c-b30a-4f15-b4da-77fc4aed6640" providerId="ADAL" clId="{F424207B-1FE0-4D6C-8A07-871F34B6AC63}" dt="2021-05-11T01:06:59.047" v="632" actId="1076"/>
          <ac:spMkLst>
            <pc:docMk/>
            <pc:sldMk cId="2552366688" sldId="1067"/>
            <ac:spMk id="56" creationId="{4B5B15D0-1504-4CCF-B900-F860CD6CE731}"/>
          </ac:spMkLst>
        </pc:spChg>
        <pc:spChg chg="del">
          <ac:chgData name="和也" userId="39f0702c-b30a-4f15-b4da-77fc4aed6640" providerId="ADAL" clId="{F424207B-1FE0-4D6C-8A07-871F34B6AC63}" dt="2021-05-11T01:02:57.518" v="393" actId="478"/>
          <ac:spMkLst>
            <pc:docMk/>
            <pc:sldMk cId="2552366688" sldId="1067"/>
            <ac:spMk id="63" creationId="{A041BE81-6930-40D7-8F5A-4A01A0EB50BE}"/>
          </ac:spMkLst>
        </pc:spChg>
        <pc:spChg chg="del">
          <ac:chgData name="和也" userId="39f0702c-b30a-4f15-b4da-77fc4aed6640" providerId="ADAL" clId="{F424207B-1FE0-4D6C-8A07-871F34B6AC63}" dt="2021-05-11T01:02:57.518" v="393" actId="478"/>
          <ac:spMkLst>
            <pc:docMk/>
            <pc:sldMk cId="2552366688" sldId="1067"/>
            <ac:spMk id="64" creationId="{74351303-CCEE-4DA2-BB55-754BF5E9C22D}"/>
          </ac:spMkLst>
        </pc:spChg>
        <pc:spChg chg="add mod">
          <ac:chgData name="和也" userId="39f0702c-b30a-4f15-b4da-77fc4aed6640" providerId="ADAL" clId="{F424207B-1FE0-4D6C-8A07-871F34B6AC63}" dt="2021-05-11T01:27:09.771" v="646"/>
          <ac:spMkLst>
            <pc:docMk/>
            <pc:sldMk cId="2552366688" sldId="1067"/>
            <ac:spMk id="65" creationId="{995F7E32-19AC-47CA-9680-6F596D9406F8}"/>
          </ac:spMkLst>
        </pc:spChg>
        <pc:spChg chg="add mod">
          <ac:chgData name="和也" userId="39f0702c-b30a-4f15-b4da-77fc4aed6640" providerId="ADAL" clId="{F424207B-1FE0-4D6C-8A07-871F34B6AC63}" dt="2021-05-11T01:28:23.899" v="655" actId="1076"/>
          <ac:spMkLst>
            <pc:docMk/>
            <pc:sldMk cId="2552366688" sldId="1067"/>
            <ac:spMk id="66" creationId="{3298AD25-8E2C-4B4D-8AE3-D1C199CA4052}"/>
          </ac:spMkLst>
        </pc:spChg>
        <pc:spChg chg="add mod">
          <ac:chgData name="和也" userId="39f0702c-b30a-4f15-b4da-77fc4aed6640" providerId="ADAL" clId="{F424207B-1FE0-4D6C-8A07-871F34B6AC63}" dt="2021-05-11T01:40:42.767" v="1293" actId="1076"/>
          <ac:spMkLst>
            <pc:docMk/>
            <pc:sldMk cId="2552366688" sldId="1067"/>
            <ac:spMk id="67" creationId="{7D76E2C0-95F6-49D4-A7D4-73EAB95F47FD}"/>
          </ac:spMkLst>
        </pc:spChg>
        <pc:spChg chg="add mod">
          <ac:chgData name="和也" userId="39f0702c-b30a-4f15-b4da-77fc4aed6640" providerId="ADAL" clId="{F424207B-1FE0-4D6C-8A07-871F34B6AC63}" dt="2021-05-11T01:31:46.567" v="660" actId="1076"/>
          <ac:spMkLst>
            <pc:docMk/>
            <pc:sldMk cId="2552366688" sldId="1067"/>
            <ac:spMk id="68" creationId="{936CE3DC-EF9F-41D9-9815-8A03D85627DD}"/>
          </ac:spMkLst>
        </pc:spChg>
        <pc:spChg chg="add mod">
          <ac:chgData name="和也" userId="39f0702c-b30a-4f15-b4da-77fc4aed6640" providerId="ADAL" clId="{F424207B-1FE0-4D6C-8A07-871F34B6AC63}" dt="2021-05-11T01:35:50.506" v="766" actId="164"/>
          <ac:spMkLst>
            <pc:docMk/>
            <pc:sldMk cId="2552366688" sldId="1067"/>
            <ac:spMk id="69" creationId="{1502AC43-7DBC-44E8-BA84-2EC6A8721DF5}"/>
          </ac:spMkLst>
        </pc:spChg>
        <pc:spChg chg="del">
          <ac:chgData name="和也" userId="39f0702c-b30a-4f15-b4da-77fc4aed6640" providerId="ADAL" clId="{F424207B-1FE0-4D6C-8A07-871F34B6AC63}" dt="2021-05-11T01:02:57.518" v="393" actId="478"/>
          <ac:spMkLst>
            <pc:docMk/>
            <pc:sldMk cId="2552366688" sldId="1067"/>
            <ac:spMk id="75" creationId="{04A138A0-ACF2-4C74-9072-5EE8B2BF6A6A}"/>
          </ac:spMkLst>
        </pc:spChg>
        <pc:spChg chg="add mod">
          <ac:chgData name="和也" userId="39f0702c-b30a-4f15-b4da-77fc4aed6640" providerId="ADAL" clId="{F424207B-1FE0-4D6C-8A07-871F34B6AC63}" dt="2021-05-11T01:35:50.506" v="766" actId="164"/>
          <ac:spMkLst>
            <pc:docMk/>
            <pc:sldMk cId="2552366688" sldId="1067"/>
            <ac:spMk id="78" creationId="{C32839C8-7094-4DA5-BA56-A4AF80338E7C}"/>
          </ac:spMkLst>
        </pc:spChg>
        <pc:spChg chg="mod">
          <ac:chgData name="和也" userId="39f0702c-b30a-4f15-b4da-77fc4aed6640" providerId="ADAL" clId="{F424207B-1FE0-4D6C-8A07-871F34B6AC63}" dt="2021-05-11T01:37:14.992" v="1039" actId="571"/>
          <ac:spMkLst>
            <pc:docMk/>
            <pc:sldMk cId="2552366688" sldId="1067"/>
            <ac:spMk id="80" creationId="{176A4E2C-5A57-4AF4-8F72-A17BFB5C35AD}"/>
          </ac:spMkLst>
        </pc:spChg>
        <pc:spChg chg="del">
          <ac:chgData name="和也" userId="39f0702c-b30a-4f15-b4da-77fc4aed6640" providerId="ADAL" clId="{F424207B-1FE0-4D6C-8A07-871F34B6AC63}" dt="2021-05-11T01:02:57.518" v="393" actId="478"/>
          <ac:spMkLst>
            <pc:docMk/>
            <pc:sldMk cId="2552366688" sldId="1067"/>
            <ac:spMk id="81" creationId="{0EBD9551-33B1-4E78-96DE-8EE4B4575E04}"/>
          </ac:spMkLst>
        </pc:spChg>
        <pc:spChg chg="mod">
          <ac:chgData name="和也" userId="39f0702c-b30a-4f15-b4da-77fc4aed6640" providerId="ADAL" clId="{F424207B-1FE0-4D6C-8A07-871F34B6AC63}" dt="2021-05-11T01:37:47.590" v="1137"/>
          <ac:spMkLst>
            <pc:docMk/>
            <pc:sldMk cId="2552366688" sldId="1067"/>
            <ac:spMk id="82" creationId="{310A66DC-6F57-4DD5-9614-80B314C74C18}"/>
          </ac:spMkLst>
        </pc:spChg>
        <pc:spChg chg="mod">
          <ac:chgData name="和也" userId="39f0702c-b30a-4f15-b4da-77fc4aed6640" providerId="ADAL" clId="{F424207B-1FE0-4D6C-8A07-871F34B6AC63}" dt="2021-05-11T01:38:02.557" v="1138" actId="571"/>
          <ac:spMkLst>
            <pc:docMk/>
            <pc:sldMk cId="2552366688" sldId="1067"/>
            <ac:spMk id="84" creationId="{27A963F4-C93C-4C37-9313-0469983DEBB1}"/>
          </ac:spMkLst>
        </pc:spChg>
        <pc:spChg chg="mod">
          <ac:chgData name="和也" userId="39f0702c-b30a-4f15-b4da-77fc4aed6640" providerId="ADAL" clId="{F424207B-1FE0-4D6C-8A07-871F34B6AC63}" dt="2021-05-11T01:28:17.558" v="654" actId="1076"/>
          <ac:spMkLst>
            <pc:docMk/>
            <pc:sldMk cId="2552366688" sldId="1067"/>
            <ac:spMk id="85" creationId="{501F63EB-19C1-4E9C-A2B9-9F8999D9D47D}"/>
          </ac:spMkLst>
        </pc:spChg>
        <pc:spChg chg="mod">
          <ac:chgData name="和也" userId="39f0702c-b30a-4f15-b4da-77fc4aed6640" providerId="ADAL" clId="{F424207B-1FE0-4D6C-8A07-871F34B6AC63}" dt="2021-05-11T01:38:46.334" v="1209"/>
          <ac:spMkLst>
            <pc:docMk/>
            <pc:sldMk cId="2552366688" sldId="1067"/>
            <ac:spMk id="86" creationId="{87583061-0C46-4F23-A78A-2A827719460F}"/>
          </ac:spMkLst>
        </pc:spChg>
        <pc:spChg chg="add mod">
          <ac:chgData name="和也" userId="39f0702c-b30a-4f15-b4da-77fc4aed6640" providerId="ADAL" clId="{F424207B-1FE0-4D6C-8A07-871F34B6AC63}" dt="2021-05-11T04:10:59.265" v="5377" actId="14861"/>
          <ac:spMkLst>
            <pc:docMk/>
            <pc:sldMk cId="2552366688" sldId="1067"/>
            <ac:spMk id="87" creationId="{24E1F94D-E712-4509-846E-4E72A9031F06}"/>
          </ac:spMkLst>
        </pc:spChg>
        <pc:spChg chg="add mod">
          <ac:chgData name="和也" userId="39f0702c-b30a-4f15-b4da-77fc4aed6640" providerId="ADAL" clId="{F424207B-1FE0-4D6C-8A07-871F34B6AC63}" dt="2021-05-11T01:39:09.492" v="1213" actId="693"/>
          <ac:spMkLst>
            <pc:docMk/>
            <pc:sldMk cId="2552366688" sldId="1067"/>
            <ac:spMk id="88" creationId="{A693DCCC-BFB9-457E-9D49-5F62531F1AD5}"/>
          </ac:spMkLst>
        </pc:spChg>
        <pc:spChg chg="del">
          <ac:chgData name="和也" userId="39f0702c-b30a-4f15-b4da-77fc4aed6640" providerId="ADAL" clId="{F424207B-1FE0-4D6C-8A07-871F34B6AC63}" dt="2021-05-11T01:02:57.518" v="393" actId="478"/>
          <ac:spMkLst>
            <pc:docMk/>
            <pc:sldMk cId="2552366688" sldId="1067"/>
            <ac:spMk id="89" creationId="{AD09A8F7-1719-43CC-86D7-C8F43317DC5C}"/>
          </ac:spMkLst>
        </pc:spChg>
        <pc:spChg chg="mod">
          <ac:chgData name="和也" userId="39f0702c-b30a-4f15-b4da-77fc4aed6640" providerId="ADAL" clId="{F424207B-1FE0-4D6C-8A07-871F34B6AC63}" dt="2021-05-11T03:01:41.134" v="3414" actId="14100"/>
          <ac:spMkLst>
            <pc:docMk/>
            <pc:sldMk cId="2552366688" sldId="1067"/>
            <ac:spMk id="90" creationId="{85970408-3334-4434-98B6-31912FB752FF}"/>
          </ac:spMkLst>
        </pc:spChg>
        <pc:spChg chg="del">
          <ac:chgData name="和也" userId="39f0702c-b30a-4f15-b4da-77fc4aed6640" providerId="ADAL" clId="{F424207B-1FE0-4D6C-8A07-871F34B6AC63}" dt="2021-05-11T01:02:57.518" v="393" actId="478"/>
          <ac:spMkLst>
            <pc:docMk/>
            <pc:sldMk cId="2552366688" sldId="1067"/>
            <ac:spMk id="91" creationId="{EC32B72A-C3FF-4805-8667-8D57A0CEB8F0}"/>
          </ac:spMkLst>
        </pc:spChg>
        <pc:spChg chg="mod">
          <ac:chgData name="和也" userId="39f0702c-b30a-4f15-b4da-77fc4aed6640" providerId="ADAL" clId="{F424207B-1FE0-4D6C-8A07-871F34B6AC63}" dt="2021-05-11T01:46:28.176" v="1597" actId="14100"/>
          <ac:spMkLst>
            <pc:docMk/>
            <pc:sldMk cId="2552366688" sldId="1067"/>
            <ac:spMk id="96" creationId="{48E3B72E-EA76-447E-BC5F-A20628D3796E}"/>
          </ac:spMkLst>
        </pc:spChg>
        <pc:spChg chg="mod">
          <ac:chgData name="和也" userId="39f0702c-b30a-4f15-b4da-77fc4aed6640" providerId="ADAL" clId="{F424207B-1FE0-4D6C-8A07-871F34B6AC63}" dt="2021-05-11T01:53:27.552" v="1599" actId="1076"/>
          <ac:spMkLst>
            <pc:docMk/>
            <pc:sldMk cId="2552366688" sldId="1067"/>
            <ac:spMk id="97" creationId="{503FE6E0-9576-410A-86F9-D16D53FE5989}"/>
          </ac:spMkLst>
        </pc:spChg>
        <pc:spChg chg="mod">
          <ac:chgData name="和也" userId="39f0702c-b30a-4f15-b4da-77fc4aed6640" providerId="ADAL" clId="{F424207B-1FE0-4D6C-8A07-871F34B6AC63}" dt="2021-05-11T02:35:15.095" v="2505" actId="14100"/>
          <ac:spMkLst>
            <pc:docMk/>
            <pc:sldMk cId="2552366688" sldId="1067"/>
            <ac:spMk id="99" creationId="{38AC71A4-D54D-4A0F-9A7B-E2EB8EDFBDAE}"/>
          </ac:spMkLst>
        </pc:spChg>
        <pc:spChg chg="mod">
          <ac:chgData name="和也" userId="39f0702c-b30a-4f15-b4da-77fc4aed6640" providerId="ADAL" clId="{F424207B-1FE0-4D6C-8A07-871F34B6AC63}" dt="2021-05-11T02:35:10.385" v="2504" actId="1076"/>
          <ac:spMkLst>
            <pc:docMk/>
            <pc:sldMk cId="2552366688" sldId="1067"/>
            <ac:spMk id="100" creationId="{3169E190-2B47-4F12-8A5A-019195D050D1}"/>
          </ac:spMkLst>
        </pc:spChg>
        <pc:spChg chg="mod">
          <ac:chgData name="和也" userId="39f0702c-b30a-4f15-b4da-77fc4aed6640" providerId="ADAL" clId="{F424207B-1FE0-4D6C-8A07-871F34B6AC63}" dt="2021-05-11T02:59:06.966" v="3406"/>
          <ac:spMkLst>
            <pc:docMk/>
            <pc:sldMk cId="2552366688" sldId="1067"/>
            <ac:spMk id="102" creationId="{908084C4-C5B0-4E22-BB25-CA017C661A88}"/>
          </ac:spMkLst>
        </pc:spChg>
        <pc:spChg chg="mod">
          <ac:chgData name="和也" userId="39f0702c-b30a-4f15-b4da-77fc4aed6640" providerId="ADAL" clId="{F424207B-1FE0-4D6C-8A07-871F34B6AC63}" dt="2021-05-11T02:59:06.966" v="3406"/>
          <ac:spMkLst>
            <pc:docMk/>
            <pc:sldMk cId="2552366688" sldId="1067"/>
            <ac:spMk id="103" creationId="{A2DE6E83-AE45-431F-A4A0-8B9D15115397}"/>
          </ac:spMkLst>
        </pc:spChg>
        <pc:spChg chg="mod">
          <ac:chgData name="和也" userId="39f0702c-b30a-4f15-b4da-77fc4aed6640" providerId="ADAL" clId="{F424207B-1FE0-4D6C-8A07-871F34B6AC63}" dt="2021-05-11T02:59:06.966" v="3406"/>
          <ac:spMkLst>
            <pc:docMk/>
            <pc:sldMk cId="2552366688" sldId="1067"/>
            <ac:spMk id="104" creationId="{0DA2828D-3BFD-4DE9-AA59-ABB409AB538D}"/>
          </ac:spMkLst>
        </pc:spChg>
        <pc:grpChg chg="add mod">
          <ac:chgData name="和也" userId="39f0702c-b30a-4f15-b4da-77fc4aed6640" providerId="ADAL" clId="{F424207B-1FE0-4D6C-8A07-871F34B6AC63}" dt="2021-05-11T01:27:51.190" v="649" actId="14100"/>
          <ac:grpSpMkLst>
            <pc:docMk/>
            <pc:sldMk cId="2552366688" sldId="1067"/>
            <ac:grpSpMk id="20" creationId="{1E0426C0-8FC0-4716-846B-85F217748E9F}"/>
          </ac:grpSpMkLst>
        </pc:grpChg>
        <pc:grpChg chg="add mod">
          <ac:chgData name="和也" userId="39f0702c-b30a-4f15-b4da-77fc4aed6640" providerId="ADAL" clId="{F424207B-1FE0-4D6C-8A07-871F34B6AC63}" dt="2021-05-11T01:40:48.627" v="1294" actId="1076"/>
          <ac:grpSpMkLst>
            <pc:docMk/>
            <pc:sldMk cId="2552366688" sldId="1067"/>
            <ac:grpSpMk id="21" creationId="{A0CDE75D-8D62-4575-8887-BDB021F154D8}"/>
          </ac:grpSpMkLst>
        </pc:grpChg>
        <pc:grpChg chg="del mod">
          <ac:chgData name="和也" userId="39f0702c-b30a-4f15-b4da-77fc4aed6640" providerId="ADAL" clId="{F424207B-1FE0-4D6C-8A07-871F34B6AC63}" dt="2021-05-11T01:53:55.528" v="1600" actId="478"/>
          <ac:grpSpMkLst>
            <pc:docMk/>
            <pc:sldMk cId="2552366688" sldId="1067"/>
            <ac:grpSpMk id="60" creationId="{6CB2462D-4FCD-4982-B265-E235BC7948F9}"/>
          </ac:grpSpMkLst>
        </pc:grpChg>
        <pc:grpChg chg="del">
          <ac:chgData name="和也" userId="39f0702c-b30a-4f15-b4da-77fc4aed6640" providerId="ADAL" clId="{F424207B-1FE0-4D6C-8A07-871F34B6AC63}" dt="2021-05-11T01:02:57.518" v="393" actId="478"/>
          <ac:grpSpMkLst>
            <pc:docMk/>
            <pc:sldMk cId="2552366688" sldId="1067"/>
            <ac:grpSpMk id="70" creationId="{ADF019C1-A9A5-4966-88B1-1E13599A4ABB}"/>
          </ac:grpSpMkLst>
        </pc:grpChg>
        <pc:grpChg chg="del">
          <ac:chgData name="和也" userId="39f0702c-b30a-4f15-b4da-77fc4aed6640" providerId="ADAL" clId="{F424207B-1FE0-4D6C-8A07-871F34B6AC63}" dt="2021-05-11T01:02:57.518" v="393" actId="478"/>
          <ac:grpSpMkLst>
            <pc:docMk/>
            <pc:sldMk cId="2552366688" sldId="1067"/>
            <ac:grpSpMk id="73" creationId="{49BF2BA1-2DC6-4181-9E50-D6DC3F46E2EE}"/>
          </ac:grpSpMkLst>
        </pc:grpChg>
        <pc:grpChg chg="add mod">
          <ac:chgData name="和也" userId="39f0702c-b30a-4f15-b4da-77fc4aed6640" providerId="ADAL" clId="{F424207B-1FE0-4D6C-8A07-871F34B6AC63}" dt="2021-05-11T01:37:44.786" v="1120" actId="14100"/>
          <ac:grpSpMkLst>
            <pc:docMk/>
            <pc:sldMk cId="2552366688" sldId="1067"/>
            <ac:grpSpMk id="79" creationId="{E57FE4AB-1D0D-4404-AECB-1A15206F79A0}"/>
          </ac:grpSpMkLst>
        </pc:grpChg>
        <pc:grpChg chg="add mod">
          <ac:chgData name="和也" userId="39f0702c-b30a-4f15-b4da-77fc4aed6640" providerId="ADAL" clId="{F424207B-1FE0-4D6C-8A07-871F34B6AC63}" dt="2021-05-11T01:38:11.393" v="1139" actId="1076"/>
          <ac:grpSpMkLst>
            <pc:docMk/>
            <pc:sldMk cId="2552366688" sldId="1067"/>
            <ac:grpSpMk id="83" creationId="{73012C7B-8725-4E4B-906F-CFF9309689CE}"/>
          </ac:grpSpMkLst>
        </pc:grpChg>
        <pc:grpChg chg="add mod">
          <ac:chgData name="和也" userId="39f0702c-b30a-4f15-b4da-77fc4aed6640" providerId="ADAL" clId="{F424207B-1FE0-4D6C-8A07-871F34B6AC63}" dt="2021-05-11T01:46:36.376" v="1598" actId="1076"/>
          <ac:grpSpMkLst>
            <pc:docMk/>
            <pc:sldMk cId="2552366688" sldId="1067"/>
            <ac:grpSpMk id="92" creationId="{B0675A5A-AEA4-4C08-95F8-6F391F4CB10F}"/>
          </ac:grpSpMkLst>
        </pc:grpChg>
        <pc:grpChg chg="add del mod">
          <ac:chgData name="和也" userId="39f0702c-b30a-4f15-b4da-77fc4aed6640" providerId="ADAL" clId="{F424207B-1FE0-4D6C-8A07-871F34B6AC63}" dt="2021-05-11T03:01:45.390" v="3415" actId="1076"/>
          <ac:grpSpMkLst>
            <pc:docMk/>
            <pc:sldMk cId="2552366688" sldId="1067"/>
            <ac:grpSpMk id="93" creationId="{8AF24235-425C-4E3C-B6AD-F9F7A9A3ACC6}"/>
          </ac:grpSpMkLst>
        </pc:grpChg>
        <pc:grpChg chg="add mod">
          <ac:chgData name="和也" userId="39f0702c-b30a-4f15-b4da-77fc4aed6640" providerId="ADAL" clId="{F424207B-1FE0-4D6C-8A07-871F34B6AC63}" dt="2021-05-11T02:35:20.650" v="2506" actId="1076"/>
          <ac:grpSpMkLst>
            <pc:docMk/>
            <pc:sldMk cId="2552366688" sldId="1067"/>
            <ac:grpSpMk id="98" creationId="{732EE065-BCB9-4D10-B9F1-9E2B1C254F4C}"/>
          </ac:grpSpMkLst>
        </pc:grpChg>
        <pc:grpChg chg="add del mod">
          <ac:chgData name="和也" userId="39f0702c-b30a-4f15-b4da-77fc4aed6640" providerId="ADAL" clId="{F424207B-1FE0-4D6C-8A07-871F34B6AC63}" dt="2021-05-11T03:01:12.837" v="3411" actId="478"/>
          <ac:grpSpMkLst>
            <pc:docMk/>
            <pc:sldMk cId="2552366688" sldId="1067"/>
            <ac:grpSpMk id="101" creationId="{C414B75B-AE35-4EAF-82CA-713699B04A98}"/>
          </ac:grpSpMkLst>
        </pc:grpChg>
        <pc:grpChg chg="add mod">
          <ac:chgData name="和也" userId="39f0702c-b30a-4f15-b4da-77fc4aed6640" providerId="ADAL" clId="{F424207B-1FE0-4D6C-8A07-871F34B6AC63}" dt="2021-05-11T04:10:38.545" v="5372"/>
          <ac:grpSpMkLst>
            <pc:docMk/>
            <pc:sldMk cId="2552366688" sldId="1067"/>
            <ac:grpSpMk id="105" creationId="{C59BF662-1CBA-4FE1-BD35-B05688ECFDD3}"/>
          </ac:grpSpMkLst>
        </pc:grpChg>
        <pc:picChg chg="del">
          <ac:chgData name="和也" userId="39f0702c-b30a-4f15-b4da-77fc4aed6640" providerId="ADAL" clId="{F424207B-1FE0-4D6C-8A07-871F34B6AC63}" dt="2021-05-11T01:02:27.437" v="384" actId="478"/>
          <ac:picMkLst>
            <pc:docMk/>
            <pc:sldMk cId="2552366688" sldId="1067"/>
            <ac:picMk id="3" creationId="{9BCF990F-67A6-44BA-8597-8EFD5E0FF83E}"/>
          </ac:picMkLst>
        </pc:picChg>
        <pc:picChg chg="add mod ord">
          <ac:chgData name="和也" userId="39f0702c-b30a-4f15-b4da-77fc4aed6640" providerId="ADAL" clId="{F424207B-1FE0-4D6C-8A07-871F34B6AC63}" dt="2021-05-11T01:55:38.584" v="1609" actId="14861"/>
          <ac:picMkLst>
            <pc:docMk/>
            <pc:sldMk cId="2552366688" sldId="1067"/>
            <ac:picMk id="5" creationId="{D5751E5E-3DF2-4570-8663-A40E11E6BA99}"/>
          </ac:picMkLst>
        </pc:picChg>
        <pc:picChg chg="del mod">
          <ac:chgData name="和也" userId="39f0702c-b30a-4f15-b4da-77fc4aed6640" providerId="ADAL" clId="{F424207B-1FE0-4D6C-8A07-871F34B6AC63}" dt="2021-05-11T01:53:59.428" v="1602" actId="478"/>
          <ac:picMkLst>
            <pc:docMk/>
            <pc:sldMk cId="2552366688" sldId="1067"/>
            <ac:picMk id="8" creationId="{E7F98FD6-4605-47B7-AAAF-28EA08EE36B6}"/>
          </ac:picMkLst>
        </pc:picChg>
        <pc:picChg chg="add del mod">
          <ac:chgData name="和也" userId="39f0702c-b30a-4f15-b4da-77fc4aed6640" providerId="ADAL" clId="{F424207B-1FE0-4D6C-8A07-871F34B6AC63}" dt="2021-05-11T01:04:07.122" v="399" actId="478"/>
          <ac:picMkLst>
            <pc:docMk/>
            <pc:sldMk cId="2552366688" sldId="1067"/>
            <ac:picMk id="9" creationId="{B9C71E6C-559C-4070-913B-0E316CBCAF4D}"/>
          </ac:picMkLst>
        </pc:picChg>
        <pc:picChg chg="del">
          <ac:chgData name="和也" userId="39f0702c-b30a-4f15-b4da-77fc4aed6640" providerId="ADAL" clId="{F424207B-1FE0-4D6C-8A07-871F34B6AC63}" dt="2021-05-11T01:02:57.518" v="393" actId="478"/>
          <ac:picMkLst>
            <pc:docMk/>
            <pc:sldMk cId="2552366688" sldId="1067"/>
            <ac:picMk id="12" creationId="{E246471F-DF55-4FD4-BD08-124E0F8C280E}"/>
          </ac:picMkLst>
        </pc:picChg>
        <pc:picChg chg="add mod">
          <ac:chgData name="和也" userId="39f0702c-b30a-4f15-b4da-77fc4aed6640" providerId="ADAL" clId="{F424207B-1FE0-4D6C-8A07-871F34B6AC63}" dt="2021-05-11T04:10:53.046" v="5374" actId="14861"/>
          <ac:picMkLst>
            <pc:docMk/>
            <pc:sldMk cId="2552366688" sldId="1067"/>
            <ac:picMk id="13" creationId="{E829B5A3-B56D-468F-8EB4-C1B1E42D7086}"/>
          </ac:picMkLst>
        </pc:picChg>
        <pc:picChg chg="add mod">
          <ac:chgData name="和也" userId="39f0702c-b30a-4f15-b4da-77fc4aed6640" providerId="ADAL" clId="{F424207B-1FE0-4D6C-8A07-871F34B6AC63}" dt="2021-05-11T04:10:55.979" v="5375" actId="14861"/>
          <ac:picMkLst>
            <pc:docMk/>
            <pc:sldMk cId="2552366688" sldId="1067"/>
            <ac:picMk id="15" creationId="{4E83E94C-8726-4890-9F0C-677DBF60DA3F}"/>
          </ac:picMkLst>
        </pc:picChg>
        <pc:picChg chg="add del mod">
          <ac:chgData name="和也" userId="39f0702c-b30a-4f15-b4da-77fc4aed6640" providerId="ADAL" clId="{F424207B-1FE0-4D6C-8A07-871F34B6AC63}" dt="2021-05-11T01:53:58.840" v="1601" actId="478"/>
          <ac:picMkLst>
            <pc:docMk/>
            <pc:sldMk cId="2552366688" sldId="1067"/>
            <ac:picMk id="19" creationId="{084D690C-730D-43FC-87FB-96DCC5A0D011}"/>
          </ac:picMkLst>
        </pc:picChg>
        <pc:picChg chg="del">
          <ac:chgData name="和也" userId="39f0702c-b30a-4f15-b4da-77fc4aed6640" providerId="ADAL" clId="{F424207B-1FE0-4D6C-8A07-871F34B6AC63}" dt="2021-05-11T01:02:57.518" v="393" actId="478"/>
          <ac:picMkLst>
            <pc:docMk/>
            <pc:sldMk cId="2552366688" sldId="1067"/>
            <ac:picMk id="23" creationId="{3667CAB8-42F7-49CE-BB87-A3477301805C}"/>
          </ac:picMkLst>
        </pc:picChg>
        <pc:picChg chg="add mod">
          <ac:chgData name="和也" userId="39f0702c-b30a-4f15-b4da-77fc4aed6640" providerId="ADAL" clId="{F424207B-1FE0-4D6C-8A07-871F34B6AC63}" dt="2021-05-11T04:10:58.128" v="5376" actId="14861"/>
          <ac:picMkLst>
            <pc:docMk/>
            <pc:sldMk cId="2552366688" sldId="1067"/>
            <ac:picMk id="24" creationId="{6B6D59E1-9D6A-4388-BA8B-C13911E59F75}"/>
          </ac:picMkLst>
        </pc:picChg>
        <pc:picChg chg="del">
          <ac:chgData name="和也" userId="39f0702c-b30a-4f15-b4da-77fc4aed6640" providerId="ADAL" clId="{F424207B-1FE0-4D6C-8A07-871F34B6AC63}" dt="2021-05-11T04:10:32.883" v="5369" actId="478"/>
          <ac:picMkLst>
            <pc:docMk/>
            <pc:sldMk cId="2552366688" sldId="1067"/>
            <ac:picMk id="46" creationId="{BC32EDC9-E8C4-4837-A2B8-85A9A6F75C99}"/>
          </ac:picMkLst>
        </pc:picChg>
        <pc:picChg chg="del">
          <ac:chgData name="和也" userId="39f0702c-b30a-4f15-b4da-77fc4aed6640" providerId="ADAL" clId="{F424207B-1FE0-4D6C-8A07-871F34B6AC63}" dt="2021-05-11T01:02:57.518" v="393" actId="478"/>
          <ac:picMkLst>
            <pc:docMk/>
            <pc:sldMk cId="2552366688" sldId="1067"/>
            <ac:picMk id="51" creationId="{94B57670-B380-40BF-B966-669514C5A8FF}"/>
          </ac:picMkLst>
        </pc:picChg>
        <pc:picChg chg="mod">
          <ac:chgData name="和也" userId="39f0702c-b30a-4f15-b4da-77fc4aed6640" providerId="ADAL" clId="{F424207B-1FE0-4D6C-8A07-871F34B6AC63}" dt="2021-05-11T04:10:38.545" v="5372"/>
          <ac:picMkLst>
            <pc:docMk/>
            <pc:sldMk cId="2552366688" sldId="1067"/>
            <ac:picMk id="106" creationId="{803F9E6A-F2FF-4E63-AB63-BD0741F98B79}"/>
          </ac:picMkLst>
        </pc:picChg>
        <pc:picChg chg="mod">
          <ac:chgData name="和也" userId="39f0702c-b30a-4f15-b4da-77fc4aed6640" providerId="ADAL" clId="{F424207B-1FE0-4D6C-8A07-871F34B6AC63}" dt="2021-05-11T04:10:38.545" v="5372"/>
          <ac:picMkLst>
            <pc:docMk/>
            <pc:sldMk cId="2552366688" sldId="1067"/>
            <ac:picMk id="107" creationId="{EC44E377-4458-484B-8FB4-4AD0F2D0B5A5}"/>
          </ac:picMkLst>
        </pc:picChg>
        <pc:cxnChg chg="mod">
          <ac:chgData name="和也" userId="39f0702c-b30a-4f15-b4da-77fc4aed6640" providerId="ADAL" clId="{F424207B-1FE0-4D6C-8A07-871F34B6AC63}" dt="2021-05-11T08:16:05.484" v="5414" actId="14100"/>
          <ac:cxnSpMkLst>
            <pc:docMk/>
            <pc:sldMk cId="2552366688" sldId="1067"/>
            <ac:cxnSpMk id="37" creationId="{EDCF5C23-6603-4FAC-A971-6E6060C69792}"/>
          </ac:cxnSpMkLst>
        </pc:cxnChg>
        <pc:cxnChg chg="del mod">
          <ac:chgData name="和也" userId="39f0702c-b30a-4f15-b4da-77fc4aed6640" providerId="ADAL" clId="{F424207B-1FE0-4D6C-8A07-871F34B6AC63}" dt="2021-05-11T01:02:57.518" v="393" actId="478"/>
          <ac:cxnSpMkLst>
            <pc:docMk/>
            <pc:sldMk cId="2552366688" sldId="1067"/>
            <ac:cxnSpMk id="44" creationId="{7982A437-49E2-4792-B499-528D8D597107}"/>
          </ac:cxnSpMkLst>
        </pc:cxnChg>
        <pc:cxnChg chg="del mod">
          <ac:chgData name="和也" userId="39f0702c-b30a-4f15-b4da-77fc4aed6640" providerId="ADAL" clId="{F424207B-1FE0-4D6C-8A07-871F34B6AC63}" dt="2021-05-11T01:02:57.518" v="393" actId="478"/>
          <ac:cxnSpMkLst>
            <pc:docMk/>
            <pc:sldMk cId="2552366688" sldId="1067"/>
            <ac:cxnSpMk id="53" creationId="{AFAF1FB8-7B27-42DF-8648-93F336EEA999}"/>
          </ac:cxnSpMkLst>
        </pc:cxnChg>
        <pc:cxnChg chg="del mod">
          <ac:chgData name="和也" userId="39f0702c-b30a-4f15-b4da-77fc4aed6640" providerId="ADAL" clId="{F424207B-1FE0-4D6C-8A07-871F34B6AC63}" dt="2021-05-11T01:02:57.518" v="393" actId="478"/>
          <ac:cxnSpMkLst>
            <pc:docMk/>
            <pc:sldMk cId="2552366688" sldId="1067"/>
            <ac:cxnSpMk id="77" creationId="{7F8FA15F-F79D-4010-8960-75DB1E63F3CE}"/>
          </ac:cxnSpMkLst>
        </pc:cxnChg>
      </pc:sldChg>
      <pc:sldChg chg="addSp delSp modSp add mod">
        <pc:chgData name="和也" userId="39f0702c-b30a-4f15-b4da-77fc4aed6640" providerId="ADAL" clId="{F424207B-1FE0-4D6C-8A07-871F34B6AC63}" dt="2021-05-11T04:11:18.887" v="5387" actId="14861"/>
        <pc:sldMkLst>
          <pc:docMk/>
          <pc:sldMk cId="3612087926" sldId="1068"/>
        </pc:sldMkLst>
        <pc:spChg chg="add mod">
          <ac:chgData name="和也" userId="39f0702c-b30a-4f15-b4da-77fc4aed6640" providerId="ADAL" clId="{F424207B-1FE0-4D6C-8A07-871F34B6AC63}" dt="2021-05-11T02:18:02.992" v="1950" actId="164"/>
          <ac:spMkLst>
            <pc:docMk/>
            <pc:sldMk cId="3612087926" sldId="1068"/>
            <ac:spMk id="7" creationId="{51EC3283-8F06-496F-B361-7A9321F7A41E}"/>
          </ac:spMkLst>
        </pc:spChg>
        <pc:spChg chg="mod">
          <ac:chgData name="和也" userId="39f0702c-b30a-4f15-b4da-77fc4aed6640" providerId="ADAL" clId="{F424207B-1FE0-4D6C-8A07-871F34B6AC63}" dt="2021-05-11T02:12:38.482" v="1638" actId="693"/>
          <ac:spMkLst>
            <pc:docMk/>
            <pc:sldMk cId="3612087926" sldId="1068"/>
            <ac:spMk id="27" creationId="{46E3A85F-0130-4AE1-B081-F73C5F923E85}"/>
          </ac:spMkLst>
        </pc:spChg>
        <pc:spChg chg="del">
          <ac:chgData name="和也" userId="39f0702c-b30a-4f15-b4da-77fc4aed6640" providerId="ADAL" clId="{F424207B-1FE0-4D6C-8A07-871F34B6AC63}" dt="2021-05-11T02:12:14.495" v="1634" actId="478"/>
          <ac:spMkLst>
            <pc:docMk/>
            <pc:sldMk cId="3612087926" sldId="1068"/>
            <ac:spMk id="32" creationId="{4FB4A82D-1CFE-4B23-A08E-376681425E7D}"/>
          </ac:spMkLst>
        </pc:spChg>
        <pc:spChg chg="del">
          <ac:chgData name="和也" userId="39f0702c-b30a-4f15-b4da-77fc4aed6640" providerId="ADAL" clId="{F424207B-1FE0-4D6C-8A07-871F34B6AC63}" dt="2021-05-11T02:12:16.823" v="1635" actId="478"/>
          <ac:spMkLst>
            <pc:docMk/>
            <pc:sldMk cId="3612087926" sldId="1068"/>
            <ac:spMk id="33" creationId="{8C32AC5A-B0CA-4439-95A1-5DF7E3DD3C9F}"/>
          </ac:spMkLst>
        </pc:spChg>
        <pc:spChg chg="add mod">
          <ac:chgData name="和也" userId="39f0702c-b30a-4f15-b4da-77fc4aed6640" providerId="ADAL" clId="{F424207B-1FE0-4D6C-8A07-871F34B6AC63}" dt="2021-05-11T02:16:20.742" v="1874" actId="14100"/>
          <ac:spMkLst>
            <pc:docMk/>
            <pc:sldMk cId="3612087926" sldId="1068"/>
            <ac:spMk id="42" creationId="{AFEB5BC0-65D6-46CF-BFA9-27D37A97CF51}"/>
          </ac:spMkLst>
        </pc:spChg>
        <pc:spChg chg="add mod">
          <ac:chgData name="和也" userId="39f0702c-b30a-4f15-b4da-77fc4aed6640" providerId="ADAL" clId="{F424207B-1FE0-4D6C-8A07-871F34B6AC63}" dt="2021-05-11T02:18:02.992" v="1950" actId="164"/>
          <ac:spMkLst>
            <pc:docMk/>
            <pc:sldMk cId="3612087926" sldId="1068"/>
            <ac:spMk id="44" creationId="{8088495B-92F2-4218-939E-D5C041A45615}"/>
          </ac:spMkLst>
        </pc:spChg>
        <pc:spChg chg="mod">
          <ac:chgData name="和也" userId="39f0702c-b30a-4f15-b4da-77fc4aed6640" providerId="ADAL" clId="{F424207B-1FE0-4D6C-8A07-871F34B6AC63}" dt="2021-05-11T02:18:16.104" v="1952" actId="571"/>
          <ac:spMkLst>
            <pc:docMk/>
            <pc:sldMk cId="3612087926" sldId="1068"/>
            <ac:spMk id="48" creationId="{A1ABDE7F-5031-47CA-A3BF-0FE5C7CC6750}"/>
          </ac:spMkLst>
        </pc:spChg>
        <pc:spChg chg="mod">
          <ac:chgData name="和也" userId="39f0702c-b30a-4f15-b4da-77fc4aed6640" providerId="ADAL" clId="{F424207B-1FE0-4D6C-8A07-871F34B6AC63}" dt="2021-05-11T02:19:08.281" v="2127" actId="1076"/>
          <ac:spMkLst>
            <pc:docMk/>
            <pc:sldMk cId="3612087926" sldId="1068"/>
            <ac:spMk id="49" creationId="{E638A3C2-C262-482B-9A5D-7147C6F42FE7}"/>
          </ac:spMkLst>
        </pc:spChg>
        <pc:spChg chg="mod">
          <ac:chgData name="和也" userId="39f0702c-b30a-4f15-b4da-77fc4aed6640" providerId="ADAL" clId="{F424207B-1FE0-4D6C-8A07-871F34B6AC63}" dt="2021-05-11T02:18:21.622" v="1987"/>
          <ac:spMkLst>
            <pc:docMk/>
            <pc:sldMk cId="3612087926" sldId="1068"/>
            <ac:spMk id="50" creationId="{29F16749-15B1-4573-8C58-751301B6D15E}"/>
          </ac:spMkLst>
        </pc:spChg>
        <pc:spChg chg="mod">
          <ac:chgData name="和也" userId="39f0702c-b30a-4f15-b4da-77fc4aed6640" providerId="ADAL" clId="{F424207B-1FE0-4D6C-8A07-871F34B6AC63}" dt="2021-05-11T02:37:59.766" v="2595" actId="165"/>
          <ac:spMkLst>
            <pc:docMk/>
            <pc:sldMk cId="3612087926" sldId="1068"/>
            <ac:spMk id="54" creationId="{A236DDA2-B59D-41D0-9D32-EF25F775AB7A}"/>
          </ac:spMkLst>
        </pc:spChg>
        <pc:spChg chg="del">
          <ac:chgData name="和也" userId="39f0702c-b30a-4f15-b4da-77fc4aed6640" providerId="ADAL" clId="{F424207B-1FE0-4D6C-8A07-871F34B6AC63}" dt="2021-05-11T02:11:18.944" v="1630" actId="478"/>
          <ac:spMkLst>
            <pc:docMk/>
            <pc:sldMk cId="3612087926" sldId="1068"/>
            <ac:spMk id="56" creationId="{4B5B15D0-1504-4CCF-B900-F860CD6CE731}"/>
          </ac:spMkLst>
        </pc:spChg>
        <pc:spChg chg="mod">
          <ac:chgData name="和也" userId="39f0702c-b30a-4f15-b4da-77fc4aed6640" providerId="ADAL" clId="{F424207B-1FE0-4D6C-8A07-871F34B6AC63}" dt="2021-05-11T02:37:59.766" v="2595" actId="165"/>
          <ac:spMkLst>
            <pc:docMk/>
            <pc:sldMk cId="3612087926" sldId="1068"/>
            <ac:spMk id="57" creationId="{05F46BF5-6FF8-4361-817F-0154B7AFB0EF}"/>
          </ac:spMkLst>
        </pc:spChg>
        <pc:spChg chg="add del mod">
          <ac:chgData name="和也" userId="39f0702c-b30a-4f15-b4da-77fc4aed6640" providerId="ADAL" clId="{F424207B-1FE0-4D6C-8A07-871F34B6AC63}" dt="2021-05-11T02:31:56.603" v="2253"/>
          <ac:spMkLst>
            <pc:docMk/>
            <pc:sldMk cId="3612087926" sldId="1068"/>
            <ac:spMk id="58" creationId="{5BDF5DA1-91C0-4A42-8BC6-1ED220E132BC}"/>
          </ac:spMkLst>
        </pc:spChg>
        <pc:spChg chg="add del mod">
          <ac:chgData name="和也" userId="39f0702c-b30a-4f15-b4da-77fc4aed6640" providerId="ADAL" clId="{F424207B-1FE0-4D6C-8A07-871F34B6AC63}" dt="2021-05-11T02:32:05.485" v="2259"/>
          <ac:spMkLst>
            <pc:docMk/>
            <pc:sldMk cId="3612087926" sldId="1068"/>
            <ac:spMk id="59" creationId="{BD025993-8465-442D-90DD-6CBA0DB080D4}"/>
          </ac:spMkLst>
        </pc:spChg>
        <pc:spChg chg="add del mod">
          <ac:chgData name="和也" userId="39f0702c-b30a-4f15-b4da-77fc4aed6640" providerId="ADAL" clId="{F424207B-1FE0-4D6C-8A07-871F34B6AC63}" dt="2021-05-11T02:32:02.946" v="2257"/>
          <ac:spMkLst>
            <pc:docMk/>
            <pc:sldMk cId="3612087926" sldId="1068"/>
            <ac:spMk id="60" creationId="{1BF21C47-9F21-4B0E-9AE1-99C48E7766F9}"/>
          </ac:spMkLst>
        </pc:spChg>
        <pc:spChg chg="mod">
          <ac:chgData name="和也" userId="39f0702c-b30a-4f15-b4da-77fc4aed6640" providerId="ADAL" clId="{F424207B-1FE0-4D6C-8A07-871F34B6AC63}" dt="2021-05-11T02:37:59.766" v="2595" actId="165"/>
          <ac:spMkLst>
            <pc:docMk/>
            <pc:sldMk cId="3612087926" sldId="1068"/>
            <ac:spMk id="62" creationId="{7D0D9AAB-3204-4507-AFAC-3D5561F43AAD}"/>
          </ac:spMkLst>
        </pc:spChg>
        <pc:spChg chg="mod">
          <ac:chgData name="和也" userId="39f0702c-b30a-4f15-b4da-77fc4aed6640" providerId="ADAL" clId="{F424207B-1FE0-4D6C-8A07-871F34B6AC63}" dt="2021-05-11T02:37:59.766" v="2595" actId="165"/>
          <ac:spMkLst>
            <pc:docMk/>
            <pc:sldMk cId="3612087926" sldId="1068"/>
            <ac:spMk id="63" creationId="{28D11687-DEF9-4EF8-BA55-0549EA0DBDA0}"/>
          </ac:spMkLst>
        </pc:spChg>
        <pc:spChg chg="mod">
          <ac:chgData name="和也" userId="39f0702c-b30a-4f15-b4da-77fc4aed6640" providerId="ADAL" clId="{F424207B-1FE0-4D6C-8A07-871F34B6AC63}" dt="2021-05-11T02:20:07.013" v="2132" actId="1076"/>
          <ac:spMkLst>
            <pc:docMk/>
            <pc:sldMk cId="3612087926" sldId="1068"/>
            <ac:spMk id="66" creationId="{3298AD25-8E2C-4B4D-8AE3-D1C199CA4052}"/>
          </ac:spMkLst>
        </pc:spChg>
        <pc:spChg chg="mod">
          <ac:chgData name="和也" userId="39f0702c-b30a-4f15-b4da-77fc4aed6640" providerId="ADAL" clId="{F424207B-1FE0-4D6C-8A07-871F34B6AC63}" dt="2021-05-11T03:05:49.009" v="3671" actId="1076"/>
          <ac:spMkLst>
            <pc:docMk/>
            <pc:sldMk cId="3612087926" sldId="1068"/>
            <ac:spMk id="67" creationId="{7D76E2C0-95F6-49D4-A7D4-73EAB95F47FD}"/>
          </ac:spMkLst>
        </pc:spChg>
        <pc:spChg chg="mod">
          <ac:chgData name="和也" userId="39f0702c-b30a-4f15-b4da-77fc4aed6640" providerId="ADAL" clId="{F424207B-1FE0-4D6C-8A07-871F34B6AC63}" dt="2021-05-11T02:11:09.263" v="1627" actId="1076"/>
          <ac:spMkLst>
            <pc:docMk/>
            <pc:sldMk cId="3612087926" sldId="1068"/>
            <ac:spMk id="68" creationId="{936CE3DC-EF9F-41D9-9815-8A03D85627DD}"/>
          </ac:spMkLst>
        </pc:spChg>
        <pc:spChg chg="mod">
          <ac:chgData name="和也" userId="39f0702c-b30a-4f15-b4da-77fc4aed6640" providerId="ADAL" clId="{F424207B-1FE0-4D6C-8A07-871F34B6AC63}" dt="2021-05-11T02:35:32.092" v="2507"/>
          <ac:spMkLst>
            <pc:docMk/>
            <pc:sldMk cId="3612087926" sldId="1068"/>
            <ac:spMk id="70" creationId="{82005354-3933-423A-93EA-D4BE4C57C27D}"/>
          </ac:spMkLst>
        </pc:spChg>
        <pc:spChg chg="mod">
          <ac:chgData name="和也" userId="39f0702c-b30a-4f15-b4da-77fc4aed6640" providerId="ADAL" clId="{F424207B-1FE0-4D6C-8A07-871F34B6AC63}" dt="2021-05-11T02:35:32.092" v="2507"/>
          <ac:spMkLst>
            <pc:docMk/>
            <pc:sldMk cId="3612087926" sldId="1068"/>
            <ac:spMk id="71" creationId="{4C7F7983-B751-40E9-B735-0E89A384DA6C}"/>
          </ac:spMkLst>
        </pc:spChg>
        <pc:spChg chg="mod">
          <ac:chgData name="和也" userId="39f0702c-b30a-4f15-b4da-77fc4aed6640" providerId="ADAL" clId="{F424207B-1FE0-4D6C-8A07-871F34B6AC63}" dt="2021-05-11T02:38:45.282" v="2610" actId="14100"/>
          <ac:spMkLst>
            <pc:docMk/>
            <pc:sldMk cId="3612087926" sldId="1068"/>
            <ac:spMk id="73" creationId="{84D1B629-B5B8-40F5-99EB-797A3AB8EE54}"/>
          </ac:spMkLst>
        </pc:spChg>
        <pc:spChg chg="mod">
          <ac:chgData name="和也" userId="39f0702c-b30a-4f15-b4da-77fc4aed6640" providerId="ADAL" clId="{F424207B-1FE0-4D6C-8A07-871F34B6AC63}" dt="2021-05-11T04:11:18.887" v="5387" actId="14861"/>
          <ac:spMkLst>
            <pc:docMk/>
            <pc:sldMk cId="3612087926" sldId="1068"/>
            <ac:spMk id="74" creationId="{A4193F27-34FE-412A-857B-F15F39CE46E5}"/>
          </ac:spMkLst>
        </pc:spChg>
        <pc:spChg chg="add mod">
          <ac:chgData name="和也" userId="39f0702c-b30a-4f15-b4da-77fc4aed6640" providerId="ADAL" clId="{F424207B-1FE0-4D6C-8A07-871F34B6AC63}" dt="2021-05-11T02:39:34.868" v="2615" actId="208"/>
          <ac:spMkLst>
            <pc:docMk/>
            <pc:sldMk cId="3612087926" sldId="1068"/>
            <ac:spMk id="75" creationId="{71AE3584-64C6-4B4B-974A-958429A5702D}"/>
          </ac:spMkLst>
        </pc:spChg>
        <pc:spChg chg="mod">
          <ac:chgData name="和也" userId="39f0702c-b30a-4f15-b4da-77fc4aed6640" providerId="ADAL" clId="{F424207B-1FE0-4D6C-8A07-871F34B6AC63}" dt="2021-05-11T02:41:22.200" v="2884" actId="14100"/>
          <ac:spMkLst>
            <pc:docMk/>
            <pc:sldMk cId="3612087926" sldId="1068"/>
            <ac:spMk id="77" creationId="{1C2D6306-B6CB-48E6-8ACF-786821AECF90}"/>
          </ac:spMkLst>
        </pc:spChg>
        <pc:spChg chg="mod">
          <ac:chgData name="和也" userId="39f0702c-b30a-4f15-b4da-77fc4aed6640" providerId="ADAL" clId="{F424207B-1FE0-4D6C-8A07-871F34B6AC63}" dt="2021-05-11T02:41:29.109" v="2889" actId="1035"/>
          <ac:spMkLst>
            <pc:docMk/>
            <pc:sldMk cId="3612087926" sldId="1068"/>
            <ac:spMk id="81" creationId="{6723A560-D2FE-4FA4-845F-A110AEB46083}"/>
          </ac:spMkLst>
        </pc:spChg>
        <pc:spChg chg="del">
          <ac:chgData name="和也" userId="39f0702c-b30a-4f15-b4da-77fc4aed6640" providerId="ADAL" clId="{F424207B-1FE0-4D6C-8A07-871F34B6AC63}" dt="2021-05-11T02:37:21.144" v="2592" actId="478"/>
          <ac:spMkLst>
            <pc:docMk/>
            <pc:sldMk cId="3612087926" sldId="1068"/>
            <ac:spMk id="85" creationId="{501F63EB-19C1-4E9C-A2B9-9F8999D9D47D}"/>
          </ac:spMkLst>
        </pc:spChg>
        <pc:spChg chg="del">
          <ac:chgData name="和也" userId="39f0702c-b30a-4f15-b4da-77fc4aed6640" providerId="ADAL" clId="{F424207B-1FE0-4D6C-8A07-871F34B6AC63}" dt="2021-05-11T02:30:21.171" v="2137" actId="478"/>
          <ac:spMkLst>
            <pc:docMk/>
            <pc:sldMk cId="3612087926" sldId="1068"/>
            <ac:spMk id="87" creationId="{24E1F94D-E712-4509-846E-4E72A9031F06}"/>
          </ac:spMkLst>
        </pc:spChg>
        <pc:spChg chg="del">
          <ac:chgData name="和也" userId="39f0702c-b30a-4f15-b4da-77fc4aed6640" providerId="ADAL" clId="{F424207B-1FE0-4D6C-8A07-871F34B6AC63}" dt="2021-05-11T02:30:21.171" v="2137" actId="478"/>
          <ac:spMkLst>
            <pc:docMk/>
            <pc:sldMk cId="3612087926" sldId="1068"/>
            <ac:spMk id="88" creationId="{A693DCCC-BFB9-457E-9D49-5F62531F1AD5}"/>
          </ac:spMkLst>
        </pc:spChg>
        <pc:spChg chg="add mod">
          <ac:chgData name="和也" userId="39f0702c-b30a-4f15-b4da-77fc4aed6640" providerId="ADAL" clId="{F424207B-1FE0-4D6C-8A07-871F34B6AC63}" dt="2021-05-11T02:41:43.480" v="2892" actId="14100"/>
          <ac:spMkLst>
            <pc:docMk/>
            <pc:sldMk cId="3612087926" sldId="1068"/>
            <ac:spMk id="89" creationId="{C4204CC7-7EC6-4DF8-A46C-FA1E81038600}"/>
          </ac:spMkLst>
        </pc:spChg>
        <pc:spChg chg="del">
          <ac:chgData name="和也" userId="39f0702c-b30a-4f15-b4da-77fc4aed6640" providerId="ADAL" clId="{F424207B-1FE0-4D6C-8A07-871F34B6AC63}" dt="2021-05-11T03:01:54.866" v="3416" actId="478"/>
          <ac:spMkLst>
            <pc:docMk/>
            <pc:sldMk cId="3612087926" sldId="1068"/>
            <ac:spMk id="90" creationId="{85970408-3334-4434-98B6-31912FB752FF}"/>
          </ac:spMkLst>
        </pc:spChg>
        <pc:spChg chg="mod">
          <ac:chgData name="和也" userId="39f0702c-b30a-4f15-b4da-77fc4aed6640" providerId="ADAL" clId="{F424207B-1FE0-4D6C-8A07-871F34B6AC63}" dt="2021-05-11T02:09:23.590" v="1612" actId="207"/>
          <ac:spMkLst>
            <pc:docMk/>
            <pc:sldMk cId="3612087926" sldId="1068"/>
            <ac:spMk id="95" creationId="{BB5631D0-A245-4276-9C91-183E26310563}"/>
          </ac:spMkLst>
        </pc:spChg>
        <pc:spChg chg="mod">
          <ac:chgData name="和也" userId="39f0702c-b30a-4f15-b4da-77fc4aed6640" providerId="ADAL" clId="{F424207B-1FE0-4D6C-8A07-871F34B6AC63}" dt="2021-05-11T02:41:47.274" v="2893"/>
          <ac:spMkLst>
            <pc:docMk/>
            <pc:sldMk cId="3612087926" sldId="1068"/>
            <ac:spMk id="98" creationId="{935F2002-C5A4-4B58-BF9E-3B74B2320FC2}"/>
          </ac:spMkLst>
        </pc:spChg>
        <pc:spChg chg="mod">
          <ac:chgData name="和也" userId="39f0702c-b30a-4f15-b4da-77fc4aed6640" providerId="ADAL" clId="{F424207B-1FE0-4D6C-8A07-871F34B6AC63}" dt="2021-05-11T02:43:37.943" v="3093" actId="1076"/>
          <ac:spMkLst>
            <pc:docMk/>
            <pc:sldMk cId="3612087926" sldId="1068"/>
            <ac:spMk id="99" creationId="{E58177B5-78C2-426E-917D-7775C72DB6C6}"/>
          </ac:spMkLst>
        </pc:spChg>
        <pc:spChg chg="mod">
          <ac:chgData name="和也" userId="39f0702c-b30a-4f15-b4da-77fc4aed6640" providerId="ADAL" clId="{F424207B-1FE0-4D6C-8A07-871F34B6AC63}" dt="2021-05-11T02:55:37.630" v="3402" actId="14100"/>
          <ac:spMkLst>
            <pc:docMk/>
            <pc:sldMk cId="3612087926" sldId="1068"/>
            <ac:spMk id="101" creationId="{FED89F82-0662-4E1B-9842-CE77D73D5F43}"/>
          </ac:spMkLst>
        </pc:spChg>
        <pc:spChg chg="mod">
          <ac:chgData name="和也" userId="39f0702c-b30a-4f15-b4da-77fc4aed6640" providerId="ADAL" clId="{F424207B-1FE0-4D6C-8A07-871F34B6AC63}" dt="2021-05-11T02:48:47.568" v="3260" actId="1076"/>
          <ac:spMkLst>
            <pc:docMk/>
            <pc:sldMk cId="3612087926" sldId="1068"/>
            <ac:spMk id="102" creationId="{8E66A86E-FFD8-410F-A53A-6367B555E926}"/>
          </ac:spMkLst>
        </pc:spChg>
        <pc:spChg chg="add mod">
          <ac:chgData name="和也" userId="39f0702c-b30a-4f15-b4da-77fc4aed6640" providerId="ADAL" clId="{F424207B-1FE0-4D6C-8A07-871F34B6AC63}" dt="2021-05-11T02:55:49.809" v="3404" actId="14100"/>
          <ac:spMkLst>
            <pc:docMk/>
            <pc:sldMk cId="3612087926" sldId="1068"/>
            <ac:spMk id="103" creationId="{77614605-BE45-4F95-BC4D-280C6654064A}"/>
          </ac:spMkLst>
        </pc:spChg>
        <pc:spChg chg="add mod">
          <ac:chgData name="和也" userId="39f0702c-b30a-4f15-b4da-77fc4aed6640" providerId="ADAL" clId="{F424207B-1FE0-4D6C-8A07-871F34B6AC63}" dt="2021-05-11T04:11:06.091" v="5380" actId="14861"/>
          <ac:spMkLst>
            <pc:docMk/>
            <pc:sldMk cId="3612087926" sldId="1068"/>
            <ac:spMk id="104" creationId="{F6A25C59-E18B-4A06-8921-87ECFC2C314F}"/>
          </ac:spMkLst>
        </pc:spChg>
        <pc:spChg chg="mod">
          <ac:chgData name="和也" userId="39f0702c-b30a-4f15-b4da-77fc4aed6640" providerId="ADAL" clId="{F424207B-1FE0-4D6C-8A07-871F34B6AC63}" dt="2021-05-11T02:52:38.965" v="3333" actId="14100"/>
          <ac:spMkLst>
            <pc:docMk/>
            <pc:sldMk cId="3612087926" sldId="1068"/>
            <ac:spMk id="106" creationId="{0D00F365-44EA-45D3-8168-03833FEFAB9C}"/>
          </ac:spMkLst>
        </pc:spChg>
        <pc:spChg chg="mod">
          <ac:chgData name="和也" userId="39f0702c-b30a-4f15-b4da-77fc4aed6640" providerId="ADAL" clId="{F424207B-1FE0-4D6C-8A07-871F34B6AC63}" dt="2021-05-11T02:52:24.185" v="3331" actId="1076"/>
          <ac:spMkLst>
            <pc:docMk/>
            <pc:sldMk cId="3612087926" sldId="1068"/>
            <ac:spMk id="107" creationId="{69EE6268-D673-4541-B5F9-36DA3666993B}"/>
          </ac:spMkLst>
        </pc:spChg>
        <pc:spChg chg="mod">
          <ac:chgData name="和也" userId="39f0702c-b30a-4f15-b4da-77fc4aed6640" providerId="ADAL" clId="{F424207B-1FE0-4D6C-8A07-871F34B6AC63}" dt="2021-05-11T02:54:31.102" v="3398" actId="14100"/>
          <ac:spMkLst>
            <pc:docMk/>
            <pc:sldMk cId="3612087926" sldId="1068"/>
            <ac:spMk id="109" creationId="{EBB744E4-EE9D-4229-B26B-F7E7216633EE}"/>
          </ac:spMkLst>
        </pc:spChg>
        <pc:spChg chg="mod">
          <ac:chgData name="和也" userId="39f0702c-b30a-4f15-b4da-77fc4aed6640" providerId="ADAL" clId="{F424207B-1FE0-4D6C-8A07-871F34B6AC63}" dt="2021-05-11T04:11:15.031" v="5385" actId="14861"/>
          <ac:spMkLst>
            <pc:docMk/>
            <pc:sldMk cId="3612087926" sldId="1068"/>
            <ac:spMk id="110" creationId="{E83B055A-954B-4523-AB17-EA5C3EBF9133}"/>
          </ac:spMkLst>
        </pc:spChg>
        <pc:spChg chg="add del mod">
          <ac:chgData name="和也" userId="39f0702c-b30a-4f15-b4da-77fc4aed6640" providerId="ADAL" clId="{F424207B-1FE0-4D6C-8A07-871F34B6AC63}" dt="2021-05-11T03:03:51.777" v="3420" actId="478"/>
          <ac:spMkLst>
            <pc:docMk/>
            <pc:sldMk cId="3612087926" sldId="1068"/>
            <ac:spMk id="111" creationId="{69572AF3-52EA-462C-A4D6-A228B0C0AAA9}"/>
          </ac:spMkLst>
        </pc:spChg>
        <pc:spChg chg="add mod">
          <ac:chgData name="和也" userId="39f0702c-b30a-4f15-b4da-77fc4aed6640" providerId="ADAL" clId="{F424207B-1FE0-4D6C-8A07-871F34B6AC63}" dt="2021-05-11T03:03:35.716" v="3417"/>
          <ac:spMkLst>
            <pc:docMk/>
            <pc:sldMk cId="3612087926" sldId="1068"/>
            <ac:spMk id="112" creationId="{DB8A34BF-6D22-4773-A02A-897E42758A03}"/>
          </ac:spMkLst>
        </pc:spChg>
        <pc:spChg chg="mod">
          <ac:chgData name="和也" userId="39f0702c-b30a-4f15-b4da-77fc4aed6640" providerId="ADAL" clId="{F424207B-1FE0-4D6C-8A07-871F34B6AC63}" dt="2021-05-11T03:03:45.640" v="3419" actId="207"/>
          <ac:spMkLst>
            <pc:docMk/>
            <pc:sldMk cId="3612087926" sldId="1068"/>
            <ac:spMk id="114" creationId="{E0F31E7B-BA57-482D-A904-F8880786BDE6}"/>
          </ac:spMkLst>
        </pc:spChg>
        <pc:spChg chg="mod">
          <ac:chgData name="和也" userId="39f0702c-b30a-4f15-b4da-77fc4aed6640" providerId="ADAL" clId="{F424207B-1FE0-4D6C-8A07-871F34B6AC63}" dt="2021-05-11T03:03:41.629" v="3418" actId="207"/>
          <ac:spMkLst>
            <pc:docMk/>
            <pc:sldMk cId="3612087926" sldId="1068"/>
            <ac:spMk id="115" creationId="{40C0DA21-FDE0-4FAF-B2A0-355342D582D0}"/>
          </ac:spMkLst>
        </pc:spChg>
        <pc:grpChg chg="add mod">
          <ac:chgData name="和也" userId="39f0702c-b30a-4f15-b4da-77fc4aed6640" providerId="ADAL" clId="{F424207B-1FE0-4D6C-8A07-871F34B6AC63}" dt="2021-05-11T02:18:38.713" v="1989" actId="1076"/>
          <ac:grpSpMkLst>
            <pc:docMk/>
            <pc:sldMk cId="3612087926" sldId="1068"/>
            <ac:grpSpMk id="8" creationId="{2DE54E89-0EF8-4A2C-8F78-103683F071ED}"/>
          </ac:grpSpMkLst>
        </pc:grpChg>
        <pc:grpChg chg="add del mod">
          <ac:chgData name="和也" userId="39f0702c-b30a-4f15-b4da-77fc4aed6640" providerId="ADAL" clId="{F424207B-1FE0-4D6C-8A07-871F34B6AC63}" dt="2021-05-11T02:37:59.766" v="2595" actId="165"/>
          <ac:grpSpMkLst>
            <pc:docMk/>
            <pc:sldMk cId="3612087926" sldId="1068"/>
            <ac:grpSpMk id="11" creationId="{60DF4892-3A80-4A37-9F5B-C79DFBAB6A42}"/>
          </ac:grpSpMkLst>
        </pc:grpChg>
        <pc:grpChg chg="del">
          <ac:chgData name="和也" userId="39f0702c-b30a-4f15-b4da-77fc4aed6640" providerId="ADAL" clId="{F424207B-1FE0-4D6C-8A07-871F34B6AC63}" dt="2021-05-11T02:11:01.578" v="1625" actId="478"/>
          <ac:grpSpMkLst>
            <pc:docMk/>
            <pc:sldMk cId="3612087926" sldId="1068"/>
            <ac:grpSpMk id="20" creationId="{1E0426C0-8FC0-4716-846B-85F217748E9F}"/>
          </ac:grpSpMkLst>
        </pc:grpChg>
        <pc:grpChg chg="del">
          <ac:chgData name="和也" userId="39f0702c-b30a-4f15-b4da-77fc4aed6640" providerId="ADAL" clId="{F424207B-1FE0-4D6C-8A07-871F34B6AC63}" dt="2021-05-11T02:30:21.171" v="2137" actId="478"/>
          <ac:grpSpMkLst>
            <pc:docMk/>
            <pc:sldMk cId="3612087926" sldId="1068"/>
            <ac:grpSpMk id="21" creationId="{A0CDE75D-8D62-4575-8887-BDB021F154D8}"/>
          </ac:grpSpMkLst>
        </pc:grpChg>
        <pc:grpChg chg="add mod">
          <ac:chgData name="和也" userId="39f0702c-b30a-4f15-b4da-77fc4aed6640" providerId="ADAL" clId="{F424207B-1FE0-4D6C-8A07-871F34B6AC63}" dt="2021-05-11T02:18:31.135" v="1988" actId="1076"/>
          <ac:grpSpMkLst>
            <pc:docMk/>
            <pc:sldMk cId="3612087926" sldId="1068"/>
            <ac:grpSpMk id="47" creationId="{B2D7078D-E113-4CE8-98C5-FDC8F1B4E907}"/>
          </ac:grpSpMkLst>
        </pc:grpChg>
        <pc:grpChg chg="add mod topLvl">
          <ac:chgData name="和也" userId="39f0702c-b30a-4f15-b4da-77fc4aed6640" providerId="ADAL" clId="{F424207B-1FE0-4D6C-8A07-871F34B6AC63}" dt="2021-05-11T02:38:29.478" v="2607" actId="14100"/>
          <ac:grpSpMkLst>
            <pc:docMk/>
            <pc:sldMk cId="3612087926" sldId="1068"/>
            <ac:grpSpMk id="53" creationId="{E59DB3AF-7491-4F54-8E38-B45212BBD029}"/>
          </ac:grpSpMkLst>
        </pc:grpChg>
        <pc:grpChg chg="add mod topLvl">
          <ac:chgData name="和也" userId="39f0702c-b30a-4f15-b4da-77fc4aed6640" providerId="ADAL" clId="{F424207B-1FE0-4D6C-8A07-871F34B6AC63}" dt="2021-05-11T02:38:22.132" v="2606" actId="1037"/>
          <ac:grpSpMkLst>
            <pc:docMk/>
            <pc:sldMk cId="3612087926" sldId="1068"/>
            <ac:grpSpMk id="61" creationId="{C3ADC3DC-3FD3-4364-9B80-1954D1DAFA21}"/>
          </ac:grpSpMkLst>
        </pc:grpChg>
        <pc:grpChg chg="add del mod">
          <ac:chgData name="和也" userId="39f0702c-b30a-4f15-b4da-77fc4aed6640" providerId="ADAL" clId="{F424207B-1FE0-4D6C-8A07-871F34B6AC63}" dt="2021-05-11T02:35:44.263" v="2510" actId="478"/>
          <ac:grpSpMkLst>
            <pc:docMk/>
            <pc:sldMk cId="3612087926" sldId="1068"/>
            <ac:grpSpMk id="64" creationId="{8AE836EF-FDAD-4A65-945E-E1BC1A7E86BF}"/>
          </ac:grpSpMkLst>
        </pc:grpChg>
        <pc:grpChg chg="add mod topLvl">
          <ac:chgData name="和也" userId="39f0702c-b30a-4f15-b4da-77fc4aed6640" providerId="ADAL" clId="{F424207B-1FE0-4D6C-8A07-871F34B6AC63}" dt="2021-05-11T02:38:40.234" v="2609" actId="14100"/>
          <ac:grpSpMkLst>
            <pc:docMk/>
            <pc:sldMk cId="3612087926" sldId="1068"/>
            <ac:grpSpMk id="72" creationId="{26FCC82C-8775-4880-9791-8C945ABD8D21}"/>
          </ac:grpSpMkLst>
        </pc:grpChg>
        <pc:grpChg chg="add mod">
          <ac:chgData name="和也" userId="39f0702c-b30a-4f15-b4da-77fc4aed6640" providerId="ADAL" clId="{F424207B-1FE0-4D6C-8A07-871F34B6AC63}" dt="2021-05-11T02:40:46.390" v="2783" actId="14100"/>
          <ac:grpSpMkLst>
            <pc:docMk/>
            <pc:sldMk cId="3612087926" sldId="1068"/>
            <ac:grpSpMk id="76" creationId="{7CDAA5D3-1B7B-4578-8BA8-FCDE60969ADD}"/>
          </ac:grpSpMkLst>
        </pc:grpChg>
        <pc:grpChg chg="del">
          <ac:chgData name="和也" userId="39f0702c-b30a-4f15-b4da-77fc4aed6640" providerId="ADAL" clId="{F424207B-1FE0-4D6C-8A07-871F34B6AC63}" dt="2021-05-11T02:30:21.171" v="2137" actId="478"/>
          <ac:grpSpMkLst>
            <pc:docMk/>
            <pc:sldMk cId="3612087926" sldId="1068"/>
            <ac:grpSpMk id="79" creationId="{E57FE4AB-1D0D-4404-AECB-1A15206F79A0}"/>
          </ac:grpSpMkLst>
        </pc:grpChg>
        <pc:grpChg chg="del">
          <ac:chgData name="和也" userId="39f0702c-b30a-4f15-b4da-77fc4aed6640" providerId="ADAL" clId="{F424207B-1FE0-4D6C-8A07-871F34B6AC63}" dt="2021-05-11T02:30:21.171" v="2137" actId="478"/>
          <ac:grpSpMkLst>
            <pc:docMk/>
            <pc:sldMk cId="3612087926" sldId="1068"/>
            <ac:grpSpMk id="83" creationId="{73012C7B-8725-4E4B-906F-CFF9309689CE}"/>
          </ac:grpSpMkLst>
        </pc:grpChg>
        <pc:grpChg chg="add mod">
          <ac:chgData name="和也" userId="39f0702c-b30a-4f15-b4da-77fc4aed6640" providerId="ADAL" clId="{F424207B-1FE0-4D6C-8A07-871F34B6AC63}" dt="2021-05-11T02:43:32.224" v="3092" actId="14100"/>
          <ac:grpSpMkLst>
            <pc:docMk/>
            <pc:sldMk cId="3612087926" sldId="1068"/>
            <ac:grpSpMk id="91" creationId="{097C2CE0-C56C-49CF-AE50-DD06F8189CFB}"/>
          </ac:grpSpMkLst>
        </pc:grpChg>
        <pc:grpChg chg="del">
          <ac:chgData name="和也" userId="39f0702c-b30a-4f15-b4da-77fc4aed6640" providerId="ADAL" clId="{F424207B-1FE0-4D6C-8A07-871F34B6AC63}" dt="2021-05-11T02:30:21.171" v="2137" actId="478"/>
          <ac:grpSpMkLst>
            <pc:docMk/>
            <pc:sldMk cId="3612087926" sldId="1068"/>
            <ac:grpSpMk id="92" creationId="{B0675A5A-AEA4-4C08-95F8-6F391F4CB10F}"/>
          </ac:grpSpMkLst>
        </pc:grpChg>
        <pc:grpChg chg="del">
          <ac:chgData name="和也" userId="39f0702c-b30a-4f15-b4da-77fc4aed6640" providerId="ADAL" clId="{F424207B-1FE0-4D6C-8A07-871F34B6AC63}" dt="2021-05-11T03:01:54.866" v="3416" actId="478"/>
          <ac:grpSpMkLst>
            <pc:docMk/>
            <pc:sldMk cId="3612087926" sldId="1068"/>
            <ac:grpSpMk id="93" creationId="{8AF24235-425C-4E3C-B6AD-F9F7A9A3ACC6}"/>
          </ac:grpSpMkLst>
        </pc:grpChg>
        <pc:grpChg chg="add mod">
          <ac:chgData name="和也" userId="39f0702c-b30a-4f15-b4da-77fc4aed6640" providerId="ADAL" clId="{F424207B-1FE0-4D6C-8A07-871F34B6AC63}" dt="2021-05-11T02:55:29.788" v="3401" actId="1076"/>
          <ac:grpSpMkLst>
            <pc:docMk/>
            <pc:sldMk cId="3612087926" sldId="1068"/>
            <ac:grpSpMk id="100" creationId="{C4FCE7C5-07C5-4880-99D4-B6B9A12F2033}"/>
          </ac:grpSpMkLst>
        </pc:grpChg>
        <pc:grpChg chg="add mod">
          <ac:chgData name="和也" userId="39f0702c-b30a-4f15-b4da-77fc4aed6640" providerId="ADAL" clId="{F424207B-1FE0-4D6C-8A07-871F34B6AC63}" dt="2021-05-11T02:52:45.246" v="3334" actId="1076"/>
          <ac:grpSpMkLst>
            <pc:docMk/>
            <pc:sldMk cId="3612087926" sldId="1068"/>
            <ac:grpSpMk id="105" creationId="{5FDF1B9D-3C1F-4299-BA54-3262B8002F4F}"/>
          </ac:grpSpMkLst>
        </pc:grpChg>
        <pc:grpChg chg="add mod">
          <ac:chgData name="和也" userId="39f0702c-b30a-4f15-b4da-77fc4aed6640" providerId="ADAL" clId="{F424207B-1FE0-4D6C-8A07-871F34B6AC63}" dt="2021-05-11T02:54:41.758" v="3400" actId="1076"/>
          <ac:grpSpMkLst>
            <pc:docMk/>
            <pc:sldMk cId="3612087926" sldId="1068"/>
            <ac:grpSpMk id="108" creationId="{2FC41480-254F-4955-9D4B-F3B8285C3D50}"/>
          </ac:grpSpMkLst>
        </pc:grpChg>
        <pc:grpChg chg="add mod">
          <ac:chgData name="和也" userId="39f0702c-b30a-4f15-b4da-77fc4aed6640" providerId="ADAL" clId="{F424207B-1FE0-4D6C-8A07-871F34B6AC63}" dt="2021-05-11T03:03:35.716" v="3417"/>
          <ac:grpSpMkLst>
            <pc:docMk/>
            <pc:sldMk cId="3612087926" sldId="1068"/>
            <ac:grpSpMk id="113" creationId="{FA7D8717-1D30-453C-8630-FFB5B5995414}"/>
          </ac:grpSpMkLst>
        </pc:grpChg>
        <pc:grpChg chg="add mod">
          <ac:chgData name="和也" userId="39f0702c-b30a-4f15-b4da-77fc4aed6640" providerId="ADAL" clId="{F424207B-1FE0-4D6C-8A07-871F34B6AC63}" dt="2021-05-11T04:10:36.909" v="5371"/>
          <ac:grpSpMkLst>
            <pc:docMk/>
            <pc:sldMk cId="3612087926" sldId="1068"/>
            <ac:grpSpMk id="116" creationId="{DD7C1B5D-90AE-4C9E-B651-4A88A0D9BFB4}"/>
          </ac:grpSpMkLst>
        </pc:grpChg>
        <pc:picChg chg="add mod ord">
          <ac:chgData name="和也" userId="39f0702c-b30a-4f15-b4da-77fc4aed6640" providerId="ADAL" clId="{F424207B-1FE0-4D6C-8A07-871F34B6AC63}" dt="2021-05-11T04:11:03.599" v="5378" actId="14861"/>
          <ac:picMkLst>
            <pc:docMk/>
            <pc:sldMk cId="3612087926" sldId="1068"/>
            <ac:picMk id="3" creationId="{0CFF195B-5370-453A-B12A-AD2FEE4DF6AE}"/>
          </ac:picMkLst>
        </pc:picChg>
        <pc:picChg chg="del mod">
          <ac:chgData name="和也" userId="39f0702c-b30a-4f15-b4da-77fc4aed6640" providerId="ADAL" clId="{F424207B-1FE0-4D6C-8A07-871F34B6AC63}" dt="2021-05-11T02:10:59.851" v="1624" actId="478"/>
          <ac:picMkLst>
            <pc:docMk/>
            <pc:sldMk cId="3612087926" sldId="1068"/>
            <ac:picMk id="5" creationId="{D5751E5E-3DF2-4570-8663-A40E11E6BA99}"/>
          </ac:picMkLst>
        </pc:picChg>
        <pc:picChg chg="add mod">
          <ac:chgData name="和也" userId="39f0702c-b30a-4f15-b4da-77fc4aed6640" providerId="ADAL" clId="{F424207B-1FE0-4D6C-8A07-871F34B6AC63}" dt="2021-05-11T04:11:08.843" v="5381" actId="14861"/>
          <ac:picMkLst>
            <pc:docMk/>
            <pc:sldMk cId="3612087926" sldId="1068"/>
            <ac:picMk id="6" creationId="{3898CB58-42EC-4F87-9402-DC5F69763813}"/>
          </ac:picMkLst>
        </pc:picChg>
        <pc:picChg chg="add mod ord topLvl">
          <ac:chgData name="和也" userId="39f0702c-b30a-4f15-b4da-77fc4aed6640" providerId="ADAL" clId="{F424207B-1FE0-4D6C-8A07-871F34B6AC63}" dt="2021-05-11T04:11:16.344" v="5386" actId="14861"/>
          <ac:picMkLst>
            <pc:docMk/>
            <pc:sldMk cId="3612087926" sldId="1068"/>
            <ac:picMk id="10" creationId="{63283E01-A222-43DA-8687-88DCF037EEC8}"/>
          </ac:picMkLst>
        </pc:picChg>
        <pc:picChg chg="add mod">
          <ac:chgData name="和也" userId="39f0702c-b30a-4f15-b4da-77fc4aed6640" providerId="ADAL" clId="{F424207B-1FE0-4D6C-8A07-871F34B6AC63}" dt="2021-05-11T04:11:05.241" v="5379" actId="14861"/>
          <ac:picMkLst>
            <pc:docMk/>
            <pc:sldMk cId="3612087926" sldId="1068"/>
            <ac:picMk id="14" creationId="{B7CF16BB-0AC1-4A07-8FC0-58EB7C168705}"/>
          </ac:picMkLst>
        </pc:picChg>
        <pc:picChg chg="del">
          <ac:chgData name="和也" userId="39f0702c-b30a-4f15-b4da-77fc4aed6640" providerId="ADAL" clId="{F424207B-1FE0-4D6C-8A07-871F34B6AC63}" dt="2021-05-11T02:30:21.171" v="2137" actId="478"/>
          <ac:picMkLst>
            <pc:docMk/>
            <pc:sldMk cId="3612087926" sldId="1068"/>
            <ac:picMk id="15" creationId="{4E83E94C-8726-4890-9F0C-677DBF60DA3F}"/>
          </ac:picMkLst>
        </pc:picChg>
        <pc:picChg chg="add del mod">
          <ac:chgData name="和也" userId="39f0702c-b30a-4f15-b4da-77fc4aed6640" providerId="ADAL" clId="{F424207B-1FE0-4D6C-8A07-871F34B6AC63}" dt="2021-05-11T02:47:11.131" v="3108" actId="478"/>
          <ac:picMkLst>
            <pc:docMk/>
            <pc:sldMk cId="3612087926" sldId="1068"/>
            <ac:picMk id="17" creationId="{15034BCE-CD8B-4911-8651-31968B15DE9F}"/>
          </ac:picMkLst>
        </pc:picChg>
        <pc:picChg chg="add mod">
          <ac:chgData name="和也" userId="39f0702c-b30a-4f15-b4da-77fc4aed6640" providerId="ADAL" clId="{F424207B-1FE0-4D6C-8A07-871F34B6AC63}" dt="2021-05-11T04:11:13.616" v="5384" actId="14861"/>
          <ac:picMkLst>
            <pc:docMk/>
            <pc:sldMk cId="3612087926" sldId="1068"/>
            <ac:picMk id="19" creationId="{AD85C34E-246C-4140-87B1-48D99DB3547B}"/>
          </ac:picMkLst>
        </pc:picChg>
        <pc:picChg chg="del">
          <ac:chgData name="和也" userId="39f0702c-b30a-4f15-b4da-77fc4aed6640" providerId="ADAL" clId="{F424207B-1FE0-4D6C-8A07-871F34B6AC63}" dt="2021-05-11T02:30:21.171" v="2137" actId="478"/>
          <ac:picMkLst>
            <pc:docMk/>
            <pc:sldMk cId="3612087926" sldId="1068"/>
            <ac:picMk id="24" creationId="{6B6D59E1-9D6A-4388-BA8B-C13911E59F75}"/>
          </ac:picMkLst>
        </pc:picChg>
        <pc:picChg chg="del">
          <ac:chgData name="和也" userId="39f0702c-b30a-4f15-b4da-77fc4aed6640" providerId="ADAL" clId="{F424207B-1FE0-4D6C-8A07-871F34B6AC63}" dt="2021-05-11T04:10:36.423" v="5370" actId="478"/>
          <ac:picMkLst>
            <pc:docMk/>
            <pc:sldMk cId="3612087926" sldId="1068"/>
            <ac:picMk id="46" creationId="{BC32EDC9-E8C4-4837-A2B8-85A9A6F75C99}"/>
          </ac:picMkLst>
        </pc:picChg>
        <pc:picChg chg="add mod">
          <ac:chgData name="和也" userId="39f0702c-b30a-4f15-b4da-77fc4aed6640" providerId="ADAL" clId="{F424207B-1FE0-4D6C-8A07-871F34B6AC63}" dt="2021-05-11T04:11:10.432" v="5382" actId="14861"/>
          <ac:picMkLst>
            <pc:docMk/>
            <pc:sldMk cId="3612087926" sldId="1068"/>
            <ac:picMk id="51" creationId="{37410F4E-46C3-4029-9692-E6A7294C47D3}"/>
          </ac:picMkLst>
        </pc:picChg>
        <pc:picChg chg="add mod">
          <ac:chgData name="和也" userId="39f0702c-b30a-4f15-b4da-77fc4aed6640" providerId="ADAL" clId="{F424207B-1FE0-4D6C-8A07-871F34B6AC63}" dt="2021-05-11T04:11:12.075" v="5383" actId="14861"/>
          <ac:picMkLst>
            <pc:docMk/>
            <pc:sldMk cId="3612087926" sldId="1068"/>
            <ac:picMk id="52" creationId="{CB0D04F6-80C2-41F7-B3BF-40F9A2523DA9}"/>
          </ac:picMkLst>
        </pc:picChg>
        <pc:picChg chg="mod">
          <ac:chgData name="和也" userId="39f0702c-b30a-4f15-b4da-77fc4aed6640" providerId="ADAL" clId="{F424207B-1FE0-4D6C-8A07-871F34B6AC63}" dt="2021-05-11T04:10:36.909" v="5371"/>
          <ac:picMkLst>
            <pc:docMk/>
            <pc:sldMk cId="3612087926" sldId="1068"/>
            <ac:picMk id="117" creationId="{E37AD32F-9FE8-4522-8754-556C61CDB9FB}"/>
          </ac:picMkLst>
        </pc:picChg>
        <pc:picChg chg="mod">
          <ac:chgData name="和也" userId="39f0702c-b30a-4f15-b4da-77fc4aed6640" providerId="ADAL" clId="{F424207B-1FE0-4D6C-8A07-871F34B6AC63}" dt="2021-05-11T04:10:36.909" v="5371"/>
          <ac:picMkLst>
            <pc:docMk/>
            <pc:sldMk cId="3612087926" sldId="1068"/>
            <ac:picMk id="118" creationId="{D11C5DC1-58CA-4BDF-8DFC-6D1809C2C4CF}"/>
          </ac:picMkLst>
        </pc:picChg>
        <pc:cxnChg chg="del mod">
          <ac:chgData name="和也" userId="39f0702c-b30a-4f15-b4da-77fc4aed6640" providerId="ADAL" clId="{F424207B-1FE0-4D6C-8A07-871F34B6AC63}" dt="2021-05-11T02:12:12.126" v="1633" actId="478"/>
          <ac:cxnSpMkLst>
            <pc:docMk/>
            <pc:sldMk cId="3612087926" sldId="1068"/>
            <ac:cxnSpMk id="37" creationId="{EDCF5C23-6603-4FAC-A971-6E6060C69792}"/>
          </ac:cxnSpMkLst>
        </pc:cxnChg>
      </pc:sldChg>
      <pc:sldChg chg="addSp delSp modSp add del mod">
        <pc:chgData name="和也" userId="39f0702c-b30a-4f15-b4da-77fc4aed6640" providerId="ADAL" clId="{F424207B-1FE0-4D6C-8A07-871F34B6AC63}" dt="2021-05-11T09:18:41.663" v="5416" actId="2696"/>
        <pc:sldMkLst>
          <pc:docMk/>
          <pc:sldMk cId="16088529" sldId="1069"/>
        </pc:sldMkLst>
        <pc:spChg chg="mod">
          <ac:chgData name="和也" userId="39f0702c-b30a-4f15-b4da-77fc4aed6640" providerId="ADAL" clId="{F424207B-1FE0-4D6C-8A07-871F34B6AC63}" dt="2021-05-11T03:30:53.484" v="3933" actId="1036"/>
          <ac:spMkLst>
            <pc:docMk/>
            <pc:sldMk cId="16088529" sldId="1069"/>
            <ac:spMk id="27" creationId="{46E3A85F-0130-4AE1-B081-F73C5F923E85}"/>
          </ac:spMkLst>
        </pc:spChg>
        <pc:spChg chg="add mod">
          <ac:chgData name="和也" userId="39f0702c-b30a-4f15-b4da-77fc4aed6640" providerId="ADAL" clId="{F424207B-1FE0-4D6C-8A07-871F34B6AC63}" dt="2021-05-11T04:11:33.181" v="5396" actId="14861"/>
          <ac:spMkLst>
            <pc:docMk/>
            <pc:sldMk cId="16088529" sldId="1069"/>
            <ac:spMk id="28" creationId="{7A791B39-C9D2-4B03-9F02-3EB306F28E2B}"/>
          </ac:spMkLst>
        </pc:spChg>
        <pc:spChg chg="del">
          <ac:chgData name="和也" userId="39f0702c-b30a-4f15-b4da-77fc4aed6640" providerId="ADAL" clId="{F424207B-1FE0-4D6C-8A07-871F34B6AC63}" dt="2021-05-11T03:26:03.423" v="3824" actId="478"/>
          <ac:spMkLst>
            <pc:docMk/>
            <pc:sldMk cId="16088529" sldId="1069"/>
            <ac:spMk id="32" creationId="{4FB4A82D-1CFE-4B23-A08E-376681425E7D}"/>
          </ac:spMkLst>
        </pc:spChg>
        <pc:spChg chg="del">
          <ac:chgData name="和也" userId="39f0702c-b30a-4f15-b4da-77fc4aed6640" providerId="ADAL" clId="{F424207B-1FE0-4D6C-8A07-871F34B6AC63}" dt="2021-05-11T03:26:04.825" v="3825" actId="478"/>
          <ac:spMkLst>
            <pc:docMk/>
            <pc:sldMk cId="16088529" sldId="1069"/>
            <ac:spMk id="33" creationId="{8C32AC5A-B0CA-4439-95A1-5DF7E3DD3C9F}"/>
          </ac:spMkLst>
        </pc:spChg>
        <pc:spChg chg="add mod">
          <ac:chgData name="和也" userId="39f0702c-b30a-4f15-b4da-77fc4aed6640" providerId="ADAL" clId="{F424207B-1FE0-4D6C-8A07-871F34B6AC63}" dt="2021-05-11T04:11:28.772" v="5392" actId="14861"/>
          <ac:spMkLst>
            <pc:docMk/>
            <pc:sldMk cId="16088529" sldId="1069"/>
            <ac:spMk id="47" creationId="{0A0514B6-32F6-42C3-8606-44C2F801A81B}"/>
          </ac:spMkLst>
        </pc:spChg>
        <pc:spChg chg="add mod">
          <ac:chgData name="和也" userId="39f0702c-b30a-4f15-b4da-77fc4aed6640" providerId="ADAL" clId="{F424207B-1FE0-4D6C-8A07-871F34B6AC63}" dt="2021-05-11T03:45:08.411" v="4319"/>
          <ac:spMkLst>
            <pc:docMk/>
            <pc:sldMk cId="16088529" sldId="1069"/>
            <ac:spMk id="48" creationId="{E6DBB96C-3436-4AC1-90F5-6A281189DF3A}"/>
          </ac:spMkLst>
        </pc:spChg>
        <pc:spChg chg="mod">
          <ac:chgData name="和也" userId="39f0702c-b30a-4f15-b4da-77fc4aed6640" providerId="ADAL" clId="{F424207B-1FE0-4D6C-8A07-871F34B6AC63}" dt="2021-05-11T03:31:42.754" v="4072"/>
          <ac:spMkLst>
            <pc:docMk/>
            <pc:sldMk cId="16088529" sldId="1069"/>
            <ac:spMk id="49" creationId="{E638A3C2-C262-482B-9A5D-7147C6F42FE7}"/>
          </ac:spMkLst>
        </pc:spChg>
        <pc:spChg chg="add mod">
          <ac:chgData name="和也" userId="39f0702c-b30a-4f15-b4da-77fc4aed6640" providerId="ADAL" clId="{F424207B-1FE0-4D6C-8A07-871F34B6AC63}" dt="2021-05-11T04:11:30.589" v="5394" actId="14861"/>
          <ac:spMkLst>
            <pc:docMk/>
            <pc:sldMk cId="16088529" sldId="1069"/>
            <ac:spMk id="50" creationId="{511F84BC-062A-4754-A9BC-1F479A08FE81}"/>
          </ac:spMkLst>
        </pc:spChg>
        <pc:spChg chg="del">
          <ac:chgData name="和也" userId="39f0702c-b30a-4f15-b4da-77fc4aed6640" providerId="ADAL" clId="{F424207B-1FE0-4D6C-8A07-871F34B6AC63}" dt="2021-05-11T03:26:45.137" v="3833" actId="478"/>
          <ac:spMkLst>
            <pc:docMk/>
            <pc:sldMk cId="16088529" sldId="1069"/>
            <ac:spMk id="56" creationId="{4B5B15D0-1504-4CCF-B900-F860CD6CE731}"/>
          </ac:spMkLst>
        </pc:spChg>
        <pc:spChg chg="add mod">
          <ac:chgData name="和也" userId="39f0702c-b30a-4f15-b4da-77fc4aed6640" providerId="ADAL" clId="{F424207B-1FE0-4D6C-8A07-871F34B6AC63}" dt="2021-05-11T04:11:48.459" v="5406" actId="14861"/>
          <ac:spMkLst>
            <pc:docMk/>
            <pc:sldMk cId="16088529" sldId="1069"/>
            <ac:spMk id="58" creationId="{0AA8D90A-B51E-48FC-8136-312F95CEA9DA}"/>
          </ac:spMkLst>
        </pc:spChg>
        <pc:spChg chg="add mod">
          <ac:chgData name="和也" userId="39f0702c-b30a-4f15-b4da-77fc4aed6640" providerId="ADAL" clId="{F424207B-1FE0-4D6C-8A07-871F34B6AC63}" dt="2021-05-11T04:11:46.840" v="5405" actId="14861"/>
          <ac:spMkLst>
            <pc:docMk/>
            <pc:sldMk cId="16088529" sldId="1069"/>
            <ac:spMk id="59" creationId="{EDE3D6FA-E21A-4571-BE2E-B6A67DDA888C}"/>
          </ac:spMkLst>
        </pc:spChg>
        <pc:spChg chg="add mod">
          <ac:chgData name="和也" userId="39f0702c-b30a-4f15-b4da-77fc4aed6640" providerId="ADAL" clId="{F424207B-1FE0-4D6C-8A07-871F34B6AC63}" dt="2021-05-11T04:04:09.846" v="4563" actId="165"/>
          <ac:spMkLst>
            <pc:docMk/>
            <pc:sldMk cId="16088529" sldId="1069"/>
            <ac:spMk id="60" creationId="{B3877308-F251-49A8-871B-2ABE41D5376C}"/>
          </ac:spMkLst>
        </pc:spChg>
        <pc:spChg chg="mod">
          <ac:chgData name="和也" userId="39f0702c-b30a-4f15-b4da-77fc4aed6640" providerId="ADAL" clId="{F424207B-1FE0-4D6C-8A07-871F34B6AC63}" dt="2021-05-11T04:07:03.811" v="4974" actId="1076"/>
          <ac:spMkLst>
            <pc:docMk/>
            <pc:sldMk cId="16088529" sldId="1069"/>
            <ac:spMk id="66" creationId="{3298AD25-8E2C-4B4D-8AE3-D1C199CA4052}"/>
          </ac:spMkLst>
        </pc:spChg>
        <pc:spChg chg="mod">
          <ac:chgData name="和也" userId="39f0702c-b30a-4f15-b4da-77fc4aed6640" providerId="ADAL" clId="{F424207B-1FE0-4D6C-8A07-871F34B6AC63}" dt="2021-05-11T04:09:17.475" v="5164" actId="20577"/>
          <ac:spMkLst>
            <pc:docMk/>
            <pc:sldMk cId="16088529" sldId="1069"/>
            <ac:spMk id="67" creationId="{7D76E2C0-95F6-49D4-A7D4-73EAB95F47FD}"/>
          </ac:spMkLst>
        </pc:spChg>
        <pc:spChg chg="del">
          <ac:chgData name="和也" userId="39f0702c-b30a-4f15-b4da-77fc4aed6640" providerId="ADAL" clId="{F424207B-1FE0-4D6C-8A07-871F34B6AC63}" dt="2021-05-11T03:41:49.674" v="4292" actId="478"/>
          <ac:spMkLst>
            <pc:docMk/>
            <pc:sldMk cId="16088529" sldId="1069"/>
            <ac:spMk id="68" creationId="{936CE3DC-EF9F-41D9-9815-8A03D85627DD}"/>
          </ac:spMkLst>
        </pc:spChg>
        <pc:spChg chg="add mod ord">
          <ac:chgData name="和也" userId="39f0702c-b30a-4f15-b4da-77fc4aed6640" providerId="ADAL" clId="{F424207B-1FE0-4D6C-8A07-871F34B6AC63}" dt="2021-05-11T04:11:35.609" v="5398" actId="14861"/>
          <ac:spMkLst>
            <pc:docMk/>
            <pc:sldMk cId="16088529" sldId="1069"/>
            <ac:spMk id="72" creationId="{54C2E2EE-18C6-40B3-BB19-0CC6B8CD3B56}"/>
          </ac:spMkLst>
        </pc:spChg>
        <pc:spChg chg="add mod">
          <ac:chgData name="和也" userId="39f0702c-b30a-4f15-b4da-77fc4aed6640" providerId="ADAL" clId="{F424207B-1FE0-4D6C-8A07-871F34B6AC63}" dt="2021-05-11T04:07:07.358" v="4975" actId="571"/>
          <ac:spMkLst>
            <pc:docMk/>
            <pc:sldMk cId="16088529" sldId="1069"/>
            <ac:spMk id="73" creationId="{7E0434C2-C619-4954-8701-1336290DCDFC}"/>
          </ac:spMkLst>
        </pc:spChg>
        <pc:spChg chg="add mod">
          <ac:chgData name="和也" userId="39f0702c-b30a-4f15-b4da-77fc4aed6640" providerId="ADAL" clId="{F424207B-1FE0-4D6C-8A07-871F34B6AC63}" dt="2021-05-11T04:07:34.036" v="4978" actId="1076"/>
          <ac:spMkLst>
            <pc:docMk/>
            <pc:sldMk cId="16088529" sldId="1069"/>
            <ac:spMk id="74" creationId="{3954F157-5E9C-451E-A599-E64687D643E7}"/>
          </ac:spMkLst>
        </pc:spChg>
        <pc:spChg chg="add del mod">
          <ac:chgData name="和也" userId="39f0702c-b30a-4f15-b4da-77fc4aed6640" providerId="ADAL" clId="{F424207B-1FE0-4D6C-8A07-871F34B6AC63}" dt="2021-05-11T04:08:02.418" v="4982" actId="478"/>
          <ac:spMkLst>
            <pc:docMk/>
            <pc:sldMk cId="16088529" sldId="1069"/>
            <ac:spMk id="75" creationId="{736030DC-B483-494F-B2B2-7253B939F802}"/>
          </ac:spMkLst>
        </pc:spChg>
        <pc:spChg chg="add mod">
          <ac:chgData name="和也" userId="39f0702c-b30a-4f15-b4da-77fc4aed6640" providerId="ADAL" clId="{F424207B-1FE0-4D6C-8A07-871F34B6AC63}" dt="2021-05-11T04:08:17.153" v="4986" actId="207"/>
          <ac:spMkLst>
            <pc:docMk/>
            <pc:sldMk cId="16088529" sldId="1069"/>
            <ac:spMk id="76" creationId="{D13A01BA-B5F9-45AC-B3BB-FAC0ED97F7E4}"/>
          </ac:spMkLst>
        </pc:spChg>
        <pc:spChg chg="add mod">
          <ac:chgData name="和也" userId="39f0702c-b30a-4f15-b4da-77fc4aed6640" providerId="ADAL" clId="{F424207B-1FE0-4D6C-8A07-871F34B6AC63}" dt="2021-05-11T04:10:04.969" v="5366"/>
          <ac:spMkLst>
            <pc:docMk/>
            <pc:sldMk cId="16088529" sldId="1069"/>
            <ac:spMk id="77" creationId="{05727A3F-634B-43B2-99FC-68BA0DB1178C}"/>
          </ac:spMkLst>
        </pc:spChg>
        <pc:spChg chg="del">
          <ac:chgData name="和也" userId="39f0702c-b30a-4f15-b4da-77fc4aed6640" providerId="ADAL" clId="{F424207B-1FE0-4D6C-8A07-871F34B6AC63}" dt="2021-05-11T03:26:28.264" v="3831" actId="478"/>
          <ac:spMkLst>
            <pc:docMk/>
            <pc:sldMk cId="16088529" sldId="1069"/>
            <ac:spMk id="85" creationId="{501F63EB-19C1-4E9C-A2B9-9F8999D9D47D}"/>
          </ac:spMkLst>
        </pc:spChg>
        <pc:spChg chg="del">
          <ac:chgData name="和也" userId="39f0702c-b30a-4f15-b4da-77fc4aed6640" providerId="ADAL" clId="{F424207B-1FE0-4D6C-8A07-871F34B6AC63}" dt="2021-05-11T03:41:49.674" v="4292" actId="478"/>
          <ac:spMkLst>
            <pc:docMk/>
            <pc:sldMk cId="16088529" sldId="1069"/>
            <ac:spMk id="87" creationId="{24E1F94D-E712-4509-846E-4E72A9031F06}"/>
          </ac:spMkLst>
        </pc:spChg>
        <pc:spChg chg="del">
          <ac:chgData name="和也" userId="39f0702c-b30a-4f15-b4da-77fc4aed6640" providerId="ADAL" clId="{F424207B-1FE0-4D6C-8A07-871F34B6AC63}" dt="2021-05-11T03:41:49.674" v="4292" actId="478"/>
          <ac:spMkLst>
            <pc:docMk/>
            <pc:sldMk cId="16088529" sldId="1069"/>
            <ac:spMk id="88" creationId="{A693DCCC-BFB9-457E-9D49-5F62531F1AD5}"/>
          </ac:spMkLst>
        </pc:spChg>
        <pc:spChg chg="mod">
          <ac:chgData name="和也" userId="39f0702c-b30a-4f15-b4da-77fc4aed6640" providerId="ADAL" clId="{F424207B-1FE0-4D6C-8A07-871F34B6AC63}" dt="2021-05-11T04:10:16.514" v="5368" actId="14100"/>
          <ac:spMkLst>
            <pc:docMk/>
            <pc:sldMk cId="16088529" sldId="1069"/>
            <ac:spMk id="90" creationId="{85970408-3334-4434-98B6-31912FB752FF}"/>
          </ac:spMkLst>
        </pc:spChg>
        <pc:grpChg chg="del">
          <ac:chgData name="和也" userId="39f0702c-b30a-4f15-b4da-77fc4aed6640" providerId="ADAL" clId="{F424207B-1FE0-4D6C-8A07-871F34B6AC63}" dt="2021-05-11T03:26:24.365" v="3830" actId="478"/>
          <ac:grpSpMkLst>
            <pc:docMk/>
            <pc:sldMk cId="16088529" sldId="1069"/>
            <ac:grpSpMk id="20" creationId="{1E0426C0-8FC0-4716-846B-85F217748E9F}"/>
          </ac:grpSpMkLst>
        </pc:grpChg>
        <pc:grpChg chg="del">
          <ac:chgData name="和也" userId="39f0702c-b30a-4f15-b4da-77fc4aed6640" providerId="ADAL" clId="{F424207B-1FE0-4D6C-8A07-871F34B6AC63}" dt="2021-05-11T03:41:49.674" v="4292" actId="478"/>
          <ac:grpSpMkLst>
            <pc:docMk/>
            <pc:sldMk cId="16088529" sldId="1069"/>
            <ac:grpSpMk id="21" creationId="{A0CDE75D-8D62-4575-8887-BDB021F154D8}"/>
          </ac:grpSpMkLst>
        </pc:grpChg>
        <pc:grpChg chg="add mod topLvl">
          <ac:chgData name="和也" userId="39f0702c-b30a-4f15-b4da-77fc4aed6640" providerId="ADAL" clId="{F424207B-1FE0-4D6C-8A07-871F34B6AC63}" dt="2021-05-11T04:11:37.008" v="5400" actId="14861"/>
          <ac:grpSpMkLst>
            <pc:docMk/>
            <pc:sldMk cId="16088529" sldId="1069"/>
            <ac:grpSpMk id="23" creationId="{C254E38C-782A-49D8-AC97-6027A2489F3F}"/>
          </ac:grpSpMkLst>
        </pc:grpChg>
        <pc:grpChg chg="add del mod ord">
          <ac:chgData name="和也" userId="39f0702c-b30a-4f15-b4da-77fc4aed6640" providerId="ADAL" clId="{F424207B-1FE0-4D6C-8A07-871F34B6AC63}" dt="2021-05-11T04:04:09.846" v="4563" actId="165"/>
          <ac:grpSpMkLst>
            <pc:docMk/>
            <pc:sldMk cId="16088529" sldId="1069"/>
            <ac:grpSpMk id="25" creationId="{0149E518-C036-4EF6-B60A-1AE2DA7F1556}"/>
          </ac:grpSpMkLst>
        </pc:grpChg>
        <pc:grpChg chg="add mod ord">
          <ac:chgData name="和也" userId="39f0702c-b30a-4f15-b4da-77fc4aed6640" providerId="ADAL" clId="{F424207B-1FE0-4D6C-8A07-871F34B6AC63}" dt="2021-05-11T03:53:03.568" v="4539" actId="167"/>
          <ac:grpSpMkLst>
            <pc:docMk/>
            <pc:sldMk cId="16088529" sldId="1069"/>
            <ac:grpSpMk id="26" creationId="{C6AB23D1-1B4A-4169-AEE5-3825B5A3F2EB}"/>
          </ac:grpSpMkLst>
        </pc:grpChg>
        <pc:grpChg chg="del">
          <ac:chgData name="和也" userId="39f0702c-b30a-4f15-b4da-77fc4aed6640" providerId="ADAL" clId="{F424207B-1FE0-4D6C-8A07-871F34B6AC63}" dt="2021-05-11T03:41:49.674" v="4292" actId="478"/>
          <ac:grpSpMkLst>
            <pc:docMk/>
            <pc:sldMk cId="16088529" sldId="1069"/>
            <ac:grpSpMk id="79" creationId="{E57FE4AB-1D0D-4404-AECB-1A15206F79A0}"/>
          </ac:grpSpMkLst>
        </pc:grpChg>
        <pc:grpChg chg="del">
          <ac:chgData name="和也" userId="39f0702c-b30a-4f15-b4da-77fc4aed6640" providerId="ADAL" clId="{F424207B-1FE0-4D6C-8A07-871F34B6AC63}" dt="2021-05-11T03:41:49.674" v="4292" actId="478"/>
          <ac:grpSpMkLst>
            <pc:docMk/>
            <pc:sldMk cId="16088529" sldId="1069"/>
            <ac:grpSpMk id="83" creationId="{73012C7B-8725-4E4B-906F-CFF9309689CE}"/>
          </ac:grpSpMkLst>
        </pc:grpChg>
        <pc:grpChg chg="del">
          <ac:chgData name="和也" userId="39f0702c-b30a-4f15-b4da-77fc4aed6640" providerId="ADAL" clId="{F424207B-1FE0-4D6C-8A07-871F34B6AC63}" dt="2021-05-11T03:41:49.674" v="4292" actId="478"/>
          <ac:grpSpMkLst>
            <pc:docMk/>
            <pc:sldMk cId="16088529" sldId="1069"/>
            <ac:grpSpMk id="92" creationId="{B0675A5A-AEA4-4C08-95F8-6F391F4CB10F}"/>
          </ac:grpSpMkLst>
        </pc:grpChg>
        <pc:grpChg chg="del mod">
          <ac:chgData name="和也" userId="39f0702c-b30a-4f15-b4da-77fc4aed6640" providerId="ADAL" clId="{F424207B-1FE0-4D6C-8A07-871F34B6AC63}" dt="2021-05-11T04:08:24.756" v="4987" actId="478"/>
          <ac:grpSpMkLst>
            <pc:docMk/>
            <pc:sldMk cId="16088529" sldId="1069"/>
            <ac:grpSpMk id="93" creationId="{8AF24235-425C-4E3C-B6AD-F9F7A9A3ACC6}"/>
          </ac:grpSpMkLst>
        </pc:grpChg>
        <pc:grpChg chg="del">
          <ac:chgData name="和也" userId="39f0702c-b30a-4f15-b4da-77fc4aed6640" providerId="ADAL" clId="{F424207B-1FE0-4D6C-8A07-871F34B6AC63}" dt="2021-05-11T03:41:49.674" v="4292" actId="478"/>
          <ac:grpSpMkLst>
            <pc:docMk/>
            <pc:sldMk cId="16088529" sldId="1069"/>
            <ac:grpSpMk id="98" creationId="{732EE065-BCB9-4D10-B9F1-9E2B1C254F4C}"/>
          </ac:grpSpMkLst>
        </pc:grpChg>
        <pc:picChg chg="add del mod ord">
          <ac:chgData name="和也" userId="39f0702c-b30a-4f15-b4da-77fc4aed6640" providerId="ADAL" clId="{F424207B-1FE0-4D6C-8A07-871F34B6AC63}" dt="2021-05-11T03:30:28.685" v="3927" actId="478"/>
          <ac:picMkLst>
            <pc:docMk/>
            <pc:sldMk cId="16088529" sldId="1069"/>
            <ac:picMk id="3" creationId="{65E2B973-7095-4452-8CB4-7D49BEE7DDFD}"/>
          </ac:picMkLst>
        </pc:picChg>
        <pc:picChg chg="del">
          <ac:chgData name="和也" userId="39f0702c-b30a-4f15-b4da-77fc4aed6640" providerId="ADAL" clId="{F424207B-1FE0-4D6C-8A07-871F34B6AC63}" dt="2021-05-11T03:25:59.787" v="3823" actId="478"/>
          <ac:picMkLst>
            <pc:docMk/>
            <pc:sldMk cId="16088529" sldId="1069"/>
            <ac:picMk id="5" creationId="{D5751E5E-3DF2-4570-8663-A40E11E6BA99}"/>
          </ac:picMkLst>
        </pc:picChg>
        <pc:picChg chg="add mod ord">
          <ac:chgData name="和也" userId="39f0702c-b30a-4f15-b4da-77fc4aed6640" providerId="ADAL" clId="{F424207B-1FE0-4D6C-8A07-871F34B6AC63}" dt="2021-05-11T04:11:25.736" v="5390" actId="14861"/>
          <ac:picMkLst>
            <pc:docMk/>
            <pc:sldMk cId="16088529" sldId="1069"/>
            <ac:picMk id="6" creationId="{C2173ABF-3C25-40F0-AC70-EE3F31BB4397}"/>
          </ac:picMkLst>
        </pc:picChg>
        <pc:picChg chg="add mod ord">
          <ac:chgData name="和也" userId="39f0702c-b30a-4f15-b4da-77fc4aed6640" providerId="ADAL" clId="{F424207B-1FE0-4D6C-8A07-871F34B6AC63}" dt="2021-05-11T04:11:27.178" v="5391" actId="14861"/>
          <ac:picMkLst>
            <pc:docMk/>
            <pc:sldMk cId="16088529" sldId="1069"/>
            <ac:picMk id="8" creationId="{E4807948-5AE4-46C1-B3AF-0EFA1CB37EF8}"/>
          </ac:picMkLst>
        </pc:picChg>
        <pc:picChg chg="add mod ord">
          <ac:chgData name="和也" userId="39f0702c-b30a-4f15-b4da-77fc4aed6640" providerId="ADAL" clId="{F424207B-1FE0-4D6C-8A07-871F34B6AC63}" dt="2021-05-11T04:11:45.140" v="5404" actId="14861"/>
          <ac:picMkLst>
            <pc:docMk/>
            <pc:sldMk cId="16088529" sldId="1069"/>
            <ac:picMk id="10" creationId="{A16C9B0A-BBA3-4FD0-BE49-96CA1A54748F}"/>
          </ac:picMkLst>
        </pc:picChg>
        <pc:picChg chg="add mod">
          <ac:chgData name="和也" userId="39f0702c-b30a-4f15-b4da-77fc4aed6640" providerId="ADAL" clId="{F424207B-1FE0-4D6C-8A07-871F34B6AC63}" dt="2021-05-11T04:11:50.084" v="5407" actId="14861"/>
          <ac:picMkLst>
            <pc:docMk/>
            <pc:sldMk cId="16088529" sldId="1069"/>
            <ac:picMk id="12" creationId="{38255565-F3A8-4274-8437-FCE211BD4FD2}"/>
          </ac:picMkLst>
        </pc:picChg>
        <pc:picChg chg="del">
          <ac:chgData name="和也" userId="39f0702c-b30a-4f15-b4da-77fc4aed6640" providerId="ADAL" clId="{F424207B-1FE0-4D6C-8A07-871F34B6AC63}" dt="2021-05-11T03:41:49.674" v="4292" actId="478"/>
          <ac:picMkLst>
            <pc:docMk/>
            <pc:sldMk cId="16088529" sldId="1069"/>
            <ac:picMk id="15" creationId="{4E83E94C-8726-4890-9F0C-677DBF60DA3F}"/>
          </ac:picMkLst>
        </pc:picChg>
        <pc:picChg chg="add mod">
          <ac:chgData name="和也" userId="39f0702c-b30a-4f15-b4da-77fc4aed6640" providerId="ADAL" clId="{F424207B-1FE0-4D6C-8A07-871F34B6AC63}" dt="2021-05-11T04:11:38.468" v="5401" actId="14861"/>
          <ac:picMkLst>
            <pc:docMk/>
            <pc:sldMk cId="16088529" sldId="1069"/>
            <ac:picMk id="16" creationId="{16F2F8CC-7460-4F85-AA9B-0C7213DDC91E}"/>
          </ac:picMkLst>
        </pc:picChg>
        <pc:picChg chg="add mod ord">
          <ac:chgData name="和也" userId="39f0702c-b30a-4f15-b4da-77fc4aed6640" providerId="ADAL" clId="{F424207B-1FE0-4D6C-8A07-871F34B6AC63}" dt="2021-05-11T04:11:43.112" v="5403" actId="14861"/>
          <ac:picMkLst>
            <pc:docMk/>
            <pc:sldMk cId="16088529" sldId="1069"/>
            <ac:picMk id="18" creationId="{8AED106C-518D-46EB-82D9-1969521DDB03}"/>
          </ac:picMkLst>
        </pc:picChg>
        <pc:picChg chg="add mod ord">
          <ac:chgData name="和也" userId="39f0702c-b30a-4f15-b4da-77fc4aed6640" providerId="ADAL" clId="{F424207B-1FE0-4D6C-8A07-871F34B6AC63}" dt="2021-05-11T04:11:34.536" v="5397" actId="14861"/>
          <ac:picMkLst>
            <pc:docMk/>
            <pc:sldMk cId="16088529" sldId="1069"/>
            <ac:picMk id="22" creationId="{81C4D251-1361-42FF-A892-AEA2A3C8F2CE}"/>
          </ac:picMkLst>
        </pc:picChg>
        <pc:picChg chg="mod">
          <ac:chgData name="和也" userId="39f0702c-b30a-4f15-b4da-77fc4aed6640" providerId="ADAL" clId="{F424207B-1FE0-4D6C-8A07-871F34B6AC63}" dt="2021-05-11T04:11:23.945" v="5389" actId="14861"/>
          <ac:picMkLst>
            <pc:docMk/>
            <pc:sldMk cId="16088529" sldId="1069"/>
            <ac:picMk id="24" creationId="{6B6D59E1-9D6A-4388-BA8B-C13911E59F75}"/>
          </ac:picMkLst>
        </pc:picChg>
        <pc:picChg chg="add mod ord topLvl">
          <ac:chgData name="和也" userId="39f0702c-b30a-4f15-b4da-77fc4aed6640" providerId="ADAL" clId="{F424207B-1FE0-4D6C-8A07-871F34B6AC63}" dt="2021-05-11T04:11:40.545" v="5402" actId="14861"/>
          <ac:picMkLst>
            <pc:docMk/>
            <pc:sldMk cId="16088529" sldId="1069"/>
            <ac:picMk id="64" creationId="{D199EA6B-8D98-4DA3-8E24-1DC22038E558}"/>
          </ac:picMkLst>
        </pc:picChg>
        <pc:picChg chg="add mod ord">
          <ac:chgData name="和也" userId="39f0702c-b30a-4f15-b4da-77fc4aed6640" providerId="ADAL" clId="{F424207B-1FE0-4D6C-8A07-871F34B6AC63}" dt="2021-05-11T04:04:26.058" v="4566" actId="1038"/>
          <ac:picMkLst>
            <pc:docMk/>
            <pc:sldMk cId="16088529" sldId="1069"/>
            <ac:picMk id="70" creationId="{91AC473E-895F-4973-8B05-B7980D9978E3}"/>
          </ac:picMkLst>
        </pc:picChg>
        <pc:picChg chg="add del mod">
          <ac:chgData name="和也" userId="39f0702c-b30a-4f15-b4da-77fc4aed6640" providerId="ADAL" clId="{F424207B-1FE0-4D6C-8A07-871F34B6AC63}" dt="2021-05-11T04:02:55.461" v="4555" actId="478"/>
          <ac:picMkLst>
            <pc:docMk/>
            <pc:sldMk cId="16088529" sldId="1069"/>
            <ac:picMk id="71" creationId="{F956028E-5500-4841-93FA-FE136A7A086F}"/>
          </ac:picMkLst>
        </pc:picChg>
        <pc:cxnChg chg="del mod">
          <ac:chgData name="和也" userId="39f0702c-b30a-4f15-b4da-77fc4aed6640" providerId="ADAL" clId="{F424207B-1FE0-4D6C-8A07-871F34B6AC63}" dt="2021-05-11T03:26:06.998" v="3826" actId="478"/>
          <ac:cxnSpMkLst>
            <pc:docMk/>
            <pc:sldMk cId="16088529" sldId="1069"/>
            <ac:cxnSpMk id="37" creationId="{EDCF5C23-6603-4FAC-A971-6E6060C69792}"/>
          </ac:cxnSpMkLst>
        </pc:cxnChg>
      </pc:sldChg>
    </pc:docChg>
  </pc:docChgLst>
  <pc:docChgLst>
    <pc:chgData name="塩川 和也" userId="39f0702c-b30a-4f15-b4da-77fc4aed6640" providerId="ADAL" clId="{9606645D-1708-46FC-8302-171799968AE5}"/>
    <pc:docChg chg="undo custSel modSld">
      <pc:chgData name="塩川 和也" userId="39f0702c-b30a-4f15-b4da-77fc4aed6640" providerId="ADAL" clId="{9606645D-1708-46FC-8302-171799968AE5}" dt="2021-06-11T13:01:21.661" v="2526"/>
      <pc:docMkLst>
        <pc:docMk/>
      </pc:docMkLst>
      <pc:sldChg chg="addSp modSp">
        <pc:chgData name="塩川 和也" userId="39f0702c-b30a-4f15-b4da-77fc4aed6640" providerId="ADAL" clId="{9606645D-1708-46FC-8302-171799968AE5}" dt="2021-06-11T10:00:59.633" v="2285"/>
        <pc:sldMkLst>
          <pc:docMk/>
          <pc:sldMk cId="0" sldId="262"/>
        </pc:sldMkLst>
        <pc:spChg chg="add mod">
          <ac:chgData name="塩川 和也" userId="39f0702c-b30a-4f15-b4da-77fc4aed6640" providerId="ADAL" clId="{9606645D-1708-46FC-8302-171799968AE5}" dt="2021-06-11T10:00:59.633" v="2285"/>
          <ac:spMkLst>
            <pc:docMk/>
            <pc:sldMk cId="0" sldId="262"/>
            <ac:spMk id="20" creationId="{AE363266-2177-4966-951A-D6F8C7DA35D4}"/>
          </ac:spMkLst>
        </pc:spChg>
      </pc:sldChg>
      <pc:sldChg chg="addSp delSp modSp mod">
        <pc:chgData name="塩川 和也" userId="39f0702c-b30a-4f15-b4da-77fc4aed6640" providerId="ADAL" clId="{9606645D-1708-46FC-8302-171799968AE5}" dt="2021-06-11T10:00:42.551" v="2284" actId="478"/>
        <pc:sldMkLst>
          <pc:docMk/>
          <pc:sldMk cId="424893162" sldId="275"/>
        </pc:sldMkLst>
        <pc:spChg chg="add mod">
          <ac:chgData name="塩川 和也" userId="39f0702c-b30a-4f15-b4da-77fc4aed6640" providerId="ADAL" clId="{9606645D-1708-46FC-8302-171799968AE5}" dt="2021-06-11T10:00:34.708" v="2283"/>
          <ac:spMkLst>
            <pc:docMk/>
            <pc:sldMk cId="424893162" sldId="275"/>
            <ac:spMk id="20" creationId="{99CAAA81-E271-4696-9789-4908D9048EEB}"/>
          </ac:spMkLst>
        </pc:spChg>
        <pc:spChg chg="add del mod">
          <ac:chgData name="塩川 和也" userId="39f0702c-b30a-4f15-b4da-77fc4aed6640" providerId="ADAL" clId="{9606645D-1708-46FC-8302-171799968AE5}" dt="2021-06-11T10:00:42.551" v="2284" actId="478"/>
          <ac:spMkLst>
            <pc:docMk/>
            <pc:sldMk cId="424893162" sldId="275"/>
            <ac:spMk id="21" creationId="{9D8A99F5-BE27-4050-B298-01837BEF77FA}"/>
          </ac:spMkLst>
        </pc:spChg>
      </pc:sldChg>
      <pc:sldChg chg="delSp mod">
        <pc:chgData name="塩川 和也" userId="39f0702c-b30a-4f15-b4da-77fc4aed6640" providerId="ADAL" clId="{9606645D-1708-46FC-8302-171799968AE5}" dt="2021-06-11T12:58:21.352" v="2507" actId="478"/>
        <pc:sldMkLst>
          <pc:docMk/>
          <pc:sldMk cId="3399253924" sldId="352"/>
        </pc:sldMkLst>
        <pc:spChg chg="del">
          <ac:chgData name="塩川 和也" userId="39f0702c-b30a-4f15-b4da-77fc4aed6640" providerId="ADAL" clId="{9606645D-1708-46FC-8302-171799968AE5}" dt="2021-06-11T12:58:21.352" v="2507" actId="478"/>
          <ac:spMkLst>
            <pc:docMk/>
            <pc:sldMk cId="3399253924" sldId="352"/>
            <ac:spMk id="42" creationId="{462EC6DF-CCDC-4893-8777-E2CB28566F56}"/>
          </ac:spMkLst>
        </pc:spChg>
      </pc:sldChg>
      <pc:sldChg chg="delSp mod">
        <pc:chgData name="塩川 和也" userId="39f0702c-b30a-4f15-b4da-77fc4aed6640" providerId="ADAL" clId="{9606645D-1708-46FC-8302-171799968AE5}" dt="2021-06-11T12:59:30.895" v="2510" actId="478"/>
        <pc:sldMkLst>
          <pc:docMk/>
          <pc:sldMk cId="2630797281" sldId="356"/>
        </pc:sldMkLst>
        <pc:spChg chg="del">
          <ac:chgData name="塩川 和也" userId="39f0702c-b30a-4f15-b4da-77fc4aed6640" providerId="ADAL" clId="{9606645D-1708-46FC-8302-171799968AE5}" dt="2021-06-11T12:59:30.895" v="2510" actId="478"/>
          <ac:spMkLst>
            <pc:docMk/>
            <pc:sldMk cId="2630797281" sldId="356"/>
            <ac:spMk id="54" creationId="{1BB46E45-79FE-4E84-8016-8F47EF278678}"/>
          </ac:spMkLst>
        </pc:spChg>
      </pc:sldChg>
      <pc:sldChg chg="delSp modSp mod">
        <pc:chgData name="塩川 和也" userId="39f0702c-b30a-4f15-b4da-77fc4aed6640" providerId="ADAL" clId="{9606645D-1708-46FC-8302-171799968AE5}" dt="2021-06-11T13:01:21.661" v="2526"/>
        <pc:sldMkLst>
          <pc:docMk/>
          <pc:sldMk cId="56972799" sldId="357"/>
        </pc:sldMkLst>
        <pc:spChg chg="mod">
          <ac:chgData name="塩川 和也" userId="39f0702c-b30a-4f15-b4da-77fc4aed6640" providerId="ADAL" clId="{9606645D-1708-46FC-8302-171799968AE5}" dt="2021-06-11T13:01:21.661" v="2526"/>
          <ac:spMkLst>
            <pc:docMk/>
            <pc:sldMk cId="56972799" sldId="357"/>
            <ac:spMk id="42" creationId="{C5E7483E-BC7C-4EBD-BCC4-07C0402C5E84}"/>
          </ac:spMkLst>
        </pc:spChg>
        <pc:spChg chg="del">
          <ac:chgData name="塩川 和也" userId="39f0702c-b30a-4f15-b4da-77fc4aed6640" providerId="ADAL" clId="{9606645D-1708-46FC-8302-171799968AE5}" dt="2021-06-11T12:59:47.774" v="2511" actId="478"/>
          <ac:spMkLst>
            <pc:docMk/>
            <pc:sldMk cId="56972799" sldId="357"/>
            <ac:spMk id="46" creationId="{93F64916-3AFE-4FF0-B2A6-1FC2545C79F7}"/>
          </ac:spMkLst>
        </pc:spChg>
      </pc:sldChg>
      <pc:sldChg chg="addSp modSp">
        <pc:chgData name="塩川 和也" userId="39f0702c-b30a-4f15-b4da-77fc4aed6640" providerId="ADAL" clId="{9606645D-1708-46FC-8302-171799968AE5}" dt="2021-06-11T10:01:09.377" v="2286"/>
        <pc:sldMkLst>
          <pc:docMk/>
          <pc:sldMk cId="2126614736" sldId="364"/>
        </pc:sldMkLst>
        <pc:spChg chg="add mod">
          <ac:chgData name="塩川 和也" userId="39f0702c-b30a-4f15-b4da-77fc4aed6640" providerId="ADAL" clId="{9606645D-1708-46FC-8302-171799968AE5}" dt="2021-06-11T10:01:09.377" v="2286"/>
          <ac:spMkLst>
            <pc:docMk/>
            <pc:sldMk cId="2126614736" sldId="364"/>
            <ac:spMk id="21" creationId="{58343B65-0584-4D0E-911E-7D02FB4A9375}"/>
          </ac:spMkLst>
        </pc:spChg>
      </pc:sldChg>
      <pc:sldChg chg="addSp modSp">
        <pc:chgData name="塩川 和也" userId="39f0702c-b30a-4f15-b4da-77fc4aed6640" providerId="ADAL" clId="{9606645D-1708-46FC-8302-171799968AE5}" dt="2021-06-11T10:01:16.039" v="2287"/>
        <pc:sldMkLst>
          <pc:docMk/>
          <pc:sldMk cId="2692878969" sldId="366"/>
        </pc:sldMkLst>
        <pc:spChg chg="add mod">
          <ac:chgData name="塩川 和也" userId="39f0702c-b30a-4f15-b4da-77fc4aed6640" providerId="ADAL" clId="{9606645D-1708-46FC-8302-171799968AE5}" dt="2021-06-11T10:01:16.039" v="2287"/>
          <ac:spMkLst>
            <pc:docMk/>
            <pc:sldMk cId="2692878969" sldId="366"/>
            <ac:spMk id="19" creationId="{09209AB2-6864-4229-A6DE-2018D948D555}"/>
          </ac:spMkLst>
        </pc:spChg>
      </pc:sldChg>
      <pc:sldChg chg="addSp modSp">
        <pc:chgData name="塩川 和也" userId="39f0702c-b30a-4f15-b4da-77fc4aed6640" providerId="ADAL" clId="{9606645D-1708-46FC-8302-171799968AE5}" dt="2021-06-11T10:01:23.461" v="2288"/>
        <pc:sldMkLst>
          <pc:docMk/>
          <pc:sldMk cId="1656599835" sldId="372"/>
        </pc:sldMkLst>
        <pc:spChg chg="add mod">
          <ac:chgData name="塩川 和也" userId="39f0702c-b30a-4f15-b4da-77fc4aed6640" providerId="ADAL" clId="{9606645D-1708-46FC-8302-171799968AE5}" dt="2021-06-11T10:01:23.461" v="2288"/>
          <ac:spMkLst>
            <pc:docMk/>
            <pc:sldMk cId="1656599835" sldId="372"/>
            <ac:spMk id="21" creationId="{1302BEED-BBA3-405F-8FD5-FFAA40DA5A90}"/>
          </ac:spMkLst>
        </pc:spChg>
      </pc:sldChg>
      <pc:sldChg chg="delSp mod">
        <pc:chgData name="塩川 和也" userId="39f0702c-b30a-4f15-b4da-77fc4aed6640" providerId="ADAL" clId="{9606645D-1708-46FC-8302-171799968AE5}" dt="2021-06-11T12:58:41.776" v="2508" actId="478"/>
        <pc:sldMkLst>
          <pc:docMk/>
          <pc:sldMk cId="4175131244" sldId="381"/>
        </pc:sldMkLst>
        <pc:spChg chg="del">
          <ac:chgData name="塩川 和也" userId="39f0702c-b30a-4f15-b4da-77fc4aed6640" providerId="ADAL" clId="{9606645D-1708-46FC-8302-171799968AE5}" dt="2021-06-11T12:58:41.776" v="2508" actId="478"/>
          <ac:spMkLst>
            <pc:docMk/>
            <pc:sldMk cId="4175131244" sldId="381"/>
            <ac:spMk id="105" creationId="{673A02AD-CDE1-4020-97E8-3E19E702CDBF}"/>
          </ac:spMkLst>
        </pc:spChg>
      </pc:sldChg>
      <pc:sldChg chg="addSp modSp">
        <pc:chgData name="塩川 和也" userId="39f0702c-b30a-4f15-b4da-77fc4aed6640" providerId="ADAL" clId="{9606645D-1708-46FC-8302-171799968AE5}" dt="2021-06-11T10:01:26.936" v="2289"/>
        <pc:sldMkLst>
          <pc:docMk/>
          <pc:sldMk cId="1228775355" sldId="384"/>
        </pc:sldMkLst>
        <pc:spChg chg="add mod">
          <ac:chgData name="塩川 和也" userId="39f0702c-b30a-4f15-b4da-77fc4aed6640" providerId="ADAL" clId="{9606645D-1708-46FC-8302-171799968AE5}" dt="2021-06-11T10:01:26.936" v="2289"/>
          <ac:spMkLst>
            <pc:docMk/>
            <pc:sldMk cId="1228775355" sldId="384"/>
            <ac:spMk id="20" creationId="{8071F52E-D77D-43A9-994B-B94C10AEE441}"/>
          </ac:spMkLst>
        </pc:spChg>
      </pc:sldChg>
      <pc:sldChg chg="addSp modSp">
        <pc:chgData name="塩川 和也" userId="39f0702c-b30a-4f15-b4da-77fc4aed6640" providerId="ADAL" clId="{9606645D-1708-46FC-8302-171799968AE5}" dt="2021-06-11T10:01:32.379" v="2290"/>
        <pc:sldMkLst>
          <pc:docMk/>
          <pc:sldMk cId="2861362572" sldId="403"/>
        </pc:sldMkLst>
        <pc:spChg chg="add mod">
          <ac:chgData name="塩川 和也" userId="39f0702c-b30a-4f15-b4da-77fc4aed6640" providerId="ADAL" clId="{9606645D-1708-46FC-8302-171799968AE5}" dt="2021-06-11T10:01:32.379" v="2290"/>
          <ac:spMkLst>
            <pc:docMk/>
            <pc:sldMk cId="2861362572" sldId="403"/>
            <ac:spMk id="20" creationId="{9090C1E0-AD43-4CE2-A21F-4E38CD323F50}"/>
          </ac:spMkLst>
        </pc:spChg>
      </pc:sldChg>
      <pc:sldChg chg="addSp modSp">
        <pc:chgData name="塩川 和也" userId="39f0702c-b30a-4f15-b4da-77fc4aed6640" providerId="ADAL" clId="{9606645D-1708-46FC-8302-171799968AE5}" dt="2021-06-11T10:01:34.930" v="2291"/>
        <pc:sldMkLst>
          <pc:docMk/>
          <pc:sldMk cId="1096874848" sldId="413"/>
        </pc:sldMkLst>
        <pc:spChg chg="add mod">
          <ac:chgData name="塩川 和也" userId="39f0702c-b30a-4f15-b4da-77fc4aed6640" providerId="ADAL" clId="{9606645D-1708-46FC-8302-171799968AE5}" dt="2021-06-11T10:01:34.930" v="2291"/>
          <ac:spMkLst>
            <pc:docMk/>
            <pc:sldMk cId="1096874848" sldId="413"/>
            <ac:spMk id="20" creationId="{897F3117-6D54-4D0C-BD1F-B6D1D1AA3381}"/>
          </ac:spMkLst>
        </pc:spChg>
      </pc:sldChg>
      <pc:sldChg chg="addSp modSp">
        <pc:chgData name="塩川 和也" userId="39f0702c-b30a-4f15-b4da-77fc4aed6640" providerId="ADAL" clId="{9606645D-1708-46FC-8302-171799968AE5}" dt="2021-06-11T10:01:48.524" v="2292"/>
        <pc:sldMkLst>
          <pc:docMk/>
          <pc:sldMk cId="1082691269" sldId="428"/>
        </pc:sldMkLst>
        <pc:spChg chg="add mod">
          <ac:chgData name="塩川 和也" userId="39f0702c-b30a-4f15-b4da-77fc4aed6640" providerId="ADAL" clId="{9606645D-1708-46FC-8302-171799968AE5}" dt="2021-06-11T10:01:48.524" v="2292"/>
          <ac:spMkLst>
            <pc:docMk/>
            <pc:sldMk cId="1082691269" sldId="428"/>
            <ac:spMk id="20" creationId="{B2EFE0D5-E004-4B5E-9219-7A7068634F81}"/>
          </ac:spMkLst>
        </pc:spChg>
      </pc:sldChg>
      <pc:sldChg chg="addSp modSp">
        <pc:chgData name="塩川 和也" userId="39f0702c-b30a-4f15-b4da-77fc4aed6640" providerId="ADAL" clId="{9606645D-1708-46FC-8302-171799968AE5}" dt="2021-06-11T10:01:55.389" v="2293"/>
        <pc:sldMkLst>
          <pc:docMk/>
          <pc:sldMk cId="359696368" sldId="432"/>
        </pc:sldMkLst>
        <pc:spChg chg="add mod">
          <ac:chgData name="塩川 和也" userId="39f0702c-b30a-4f15-b4da-77fc4aed6640" providerId="ADAL" clId="{9606645D-1708-46FC-8302-171799968AE5}" dt="2021-06-11T10:01:55.389" v="2293"/>
          <ac:spMkLst>
            <pc:docMk/>
            <pc:sldMk cId="359696368" sldId="432"/>
            <ac:spMk id="20" creationId="{38CF3738-8244-4F1B-87F8-5E9A2ADCF1EC}"/>
          </ac:spMkLst>
        </pc:spChg>
      </pc:sldChg>
      <pc:sldChg chg="addSp modSp">
        <pc:chgData name="塩川 和也" userId="39f0702c-b30a-4f15-b4da-77fc4aed6640" providerId="ADAL" clId="{9606645D-1708-46FC-8302-171799968AE5}" dt="2021-06-11T10:02:09.339" v="2294"/>
        <pc:sldMkLst>
          <pc:docMk/>
          <pc:sldMk cId="1457868651" sldId="455"/>
        </pc:sldMkLst>
        <pc:spChg chg="add mod">
          <ac:chgData name="塩川 和也" userId="39f0702c-b30a-4f15-b4da-77fc4aed6640" providerId="ADAL" clId="{9606645D-1708-46FC-8302-171799968AE5}" dt="2021-06-11T10:02:09.339" v="2294"/>
          <ac:spMkLst>
            <pc:docMk/>
            <pc:sldMk cId="1457868651" sldId="455"/>
            <ac:spMk id="22" creationId="{39A468F2-1953-4D57-A62B-6EC7CBB88E4A}"/>
          </ac:spMkLst>
        </pc:spChg>
      </pc:sldChg>
      <pc:sldChg chg="delSp mod">
        <pc:chgData name="塩川 和也" userId="39f0702c-b30a-4f15-b4da-77fc4aed6640" providerId="ADAL" clId="{9606645D-1708-46FC-8302-171799968AE5}" dt="2021-06-11T12:57:53.044" v="2506" actId="478"/>
        <pc:sldMkLst>
          <pc:docMk/>
          <pc:sldMk cId="1201995737" sldId="467"/>
        </pc:sldMkLst>
        <pc:spChg chg="del">
          <ac:chgData name="塩川 和也" userId="39f0702c-b30a-4f15-b4da-77fc4aed6640" providerId="ADAL" clId="{9606645D-1708-46FC-8302-171799968AE5}" dt="2021-06-11T12:57:53.044" v="2506" actId="478"/>
          <ac:spMkLst>
            <pc:docMk/>
            <pc:sldMk cId="1201995737" sldId="467"/>
            <ac:spMk id="53" creationId="{220AB787-3CE9-4DD1-8F3D-C6830E931710}"/>
          </ac:spMkLst>
        </pc:spChg>
      </pc:sldChg>
      <pc:sldChg chg="delSp mod">
        <pc:chgData name="塩川 和也" userId="39f0702c-b30a-4f15-b4da-77fc4aed6640" providerId="ADAL" clId="{9606645D-1708-46FC-8302-171799968AE5}" dt="2021-06-11T12:59:04.961" v="2509" actId="478"/>
        <pc:sldMkLst>
          <pc:docMk/>
          <pc:sldMk cId="2313287641" sldId="468"/>
        </pc:sldMkLst>
        <pc:spChg chg="del">
          <ac:chgData name="塩川 和也" userId="39f0702c-b30a-4f15-b4da-77fc4aed6640" providerId="ADAL" clId="{9606645D-1708-46FC-8302-171799968AE5}" dt="2021-06-11T12:59:04.961" v="2509" actId="478"/>
          <ac:spMkLst>
            <pc:docMk/>
            <pc:sldMk cId="2313287641" sldId="468"/>
            <ac:spMk id="57" creationId="{F90DC47B-A5A0-47D1-BBD1-3B52AE6D9CF2}"/>
          </ac:spMkLst>
        </pc:spChg>
      </pc:sldChg>
      <pc:sldChg chg="addSp modSp">
        <pc:chgData name="塩川 和也" userId="39f0702c-b30a-4f15-b4da-77fc4aed6640" providerId="ADAL" clId="{9606645D-1708-46FC-8302-171799968AE5}" dt="2021-06-11T10:02:16.738" v="2295"/>
        <pc:sldMkLst>
          <pc:docMk/>
          <pc:sldMk cId="2388021258" sldId="518"/>
        </pc:sldMkLst>
        <pc:spChg chg="add mod">
          <ac:chgData name="塩川 和也" userId="39f0702c-b30a-4f15-b4da-77fc4aed6640" providerId="ADAL" clId="{9606645D-1708-46FC-8302-171799968AE5}" dt="2021-06-11T10:02:16.738" v="2295"/>
          <ac:spMkLst>
            <pc:docMk/>
            <pc:sldMk cId="2388021258" sldId="518"/>
            <ac:spMk id="20" creationId="{F0A56F33-1BAC-4A57-BDB6-C7613CBD6F7F}"/>
          </ac:spMkLst>
        </pc:spChg>
      </pc:sldChg>
      <pc:sldChg chg="addSp modSp">
        <pc:chgData name="塩川 和也" userId="39f0702c-b30a-4f15-b4da-77fc4aed6640" providerId="ADAL" clId="{9606645D-1708-46FC-8302-171799968AE5}" dt="2021-06-11T10:02:44.998" v="2297"/>
        <pc:sldMkLst>
          <pc:docMk/>
          <pc:sldMk cId="2213274786" sldId="542"/>
        </pc:sldMkLst>
        <pc:spChg chg="add mod">
          <ac:chgData name="塩川 和也" userId="39f0702c-b30a-4f15-b4da-77fc4aed6640" providerId="ADAL" clId="{9606645D-1708-46FC-8302-171799968AE5}" dt="2021-06-11T10:02:44.998" v="2297"/>
          <ac:spMkLst>
            <pc:docMk/>
            <pc:sldMk cId="2213274786" sldId="542"/>
            <ac:spMk id="20" creationId="{B3DA966B-85AA-4E59-98DE-1ACFE7385C54}"/>
          </ac:spMkLst>
        </pc:spChg>
      </pc:sldChg>
      <pc:sldChg chg="addSp modSp">
        <pc:chgData name="塩川 和也" userId="39f0702c-b30a-4f15-b4da-77fc4aed6640" providerId="ADAL" clId="{9606645D-1708-46FC-8302-171799968AE5}" dt="2021-06-11T10:03:20.015" v="2302"/>
        <pc:sldMkLst>
          <pc:docMk/>
          <pc:sldMk cId="10020916" sldId="558"/>
        </pc:sldMkLst>
        <pc:spChg chg="add mod">
          <ac:chgData name="塩川 和也" userId="39f0702c-b30a-4f15-b4da-77fc4aed6640" providerId="ADAL" clId="{9606645D-1708-46FC-8302-171799968AE5}" dt="2021-06-11T10:03:20.015" v="2302"/>
          <ac:spMkLst>
            <pc:docMk/>
            <pc:sldMk cId="10020916" sldId="558"/>
            <ac:spMk id="20" creationId="{777D32BB-E007-4A47-A4ED-5E894888B34D}"/>
          </ac:spMkLst>
        </pc:spChg>
      </pc:sldChg>
      <pc:sldChg chg="addSp modSp">
        <pc:chgData name="塩川 和也" userId="39f0702c-b30a-4f15-b4da-77fc4aed6640" providerId="ADAL" clId="{9606645D-1708-46FC-8302-171799968AE5}" dt="2021-06-11T10:02:23.124" v="2296"/>
        <pc:sldMkLst>
          <pc:docMk/>
          <pc:sldMk cId="706393710" sldId="566"/>
        </pc:sldMkLst>
        <pc:spChg chg="add mod">
          <ac:chgData name="塩川 和也" userId="39f0702c-b30a-4f15-b4da-77fc4aed6640" providerId="ADAL" clId="{9606645D-1708-46FC-8302-171799968AE5}" dt="2021-06-11T10:02:23.124" v="2296"/>
          <ac:spMkLst>
            <pc:docMk/>
            <pc:sldMk cId="706393710" sldId="566"/>
            <ac:spMk id="22" creationId="{2F4ABAFC-AAF3-4175-B121-5553B1EF1D23}"/>
          </ac:spMkLst>
        </pc:spChg>
      </pc:sldChg>
      <pc:sldChg chg="addSp modSp">
        <pc:chgData name="塩川 和也" userId="39f0702c-b30a-4f15-b4da-77fc4aed6640" providerId="ADAL" clId="{9606645D-1708-46FC-8302-171799968AE5}" dt="2021-06-11T10:02:51.983" v="2298"/>
        <pc:sldMkLst>
          <pc:docMk/>
          <pc:sldMk cId="1031398786" sldId="724"/>
        </pc:sldMkLst>
        <pc:spChg chg="add mod">
          <ac:chgData name="塩川 和也" userId="39f0702c-b30a-4f15-b4da-77fc4aed6640" providerId="ADAL" clId="{9606645D-1708-46FC-8302-171799968AE5}" dt="2021-06-11T10:02:51.983" v="2298"/>
          <ac:spMkLst>
            <pc:docMk/>
            <pc:sldMk cId="1031398786" sldId="724"/>
            <ac:spMk id="20" creationId="{1ECFB3D1-344C-4779-B9C0-F4AA278A382A}"/>
          </ac:spMkLst>
        </pc:spChg>
      </pc:sldChg>
      <pc:sldChg chg="addSp modSp">
        <pc:chgData name="塩川 和也" userId="39f0702c-b30a-4f15-b4da-77fc4aed6640" providerId="ADAL" clId="{9606645D-1708-46FC-8302-171799968AE5}" dt="2021-06-11T10:02:58.768" v="2299"/>
        <pc:sldMkLst>
          <pc:docMk/>
          <pc:sldMk cId="68057527" sldId="741"/>
        </pc:sldMkLst>
        <pc:spChg chg="add mod">
          <ac:chgData name="塩川 和也" userId="39f0702c-b30a-4f15-b4da-77fc4aed6640" providerId="ADAL" clId="{9606645D-1708-46FC-8302-171799968AE5}" dt="2021-06-11T10:02:58.768" v="2299"/>
          <ac:spMkLst>
            <pc:docMk/>
            <pc:sldMk cId="68057527" sldId="741"/>
            <ac:spMk id="20" creationId="{C6AD0E52-4163-40D8-818B-93F7E951D63C}"/>
          </ac:spMkLst>
        </pc:spChg>
      </pc:sldChg>
      <pc:sldChg chg="addSp modSp">
        <pc:chgData name="塩川 和也" userId="39f0702c-b30a-4f15-b4da-77fc4aed6640" providerId="ADAL" clId="{9606645D-1708-46FC-8302-171799968AE5}" dt="2021-06-11T10:03:06.206" v="2300"/>
        <pc:sldMkLst>
          <pc:docMk/>
          <pc:sldMk cId="3966573099" sldId="791"/>
        </pc:sldMkLst>
        <pc:spChg chg="add mod">
          <ac:chgData name="塩川 和也" userId="39f0702c-b30a-4f15-b4da-77fc4aed6640" providerId="ADAL" clId="{9606645D-1708-46FC-8302-171799968AE5}" dt="2021-06-11T10:03:06.206" v="2300"/>
          <ac:spMkLst>
            <pc:docMk/>
            <pc:sldMk cId="3966573099" sldId="791"/>
            <ac:spMk id="20" creationId="{5BAF963E-6D02-4BF1-88C6-75B2EDCB9567}"/>
          </ac:spMkLst>
        </pc:spChg>
      </pc:sldChg>
      <pc:sldChg chg="addSp modSp">
        <pc:chgData name="塩川 和也" userId="39f0702c-b30a-4f15-b4da-77fc4aed6640" providerId="ADAL" clId="{9606645D-1708-46FC-8302-171799968AE5}" dt="2021-06-11T10:00:24.516" v="2282"/>
        <pc:sldMkLst>
          <pc:docMk/>
          <pc:sldMk cId="2205559343" sldId="865"/>
        </pc:sldMkLst>
        <pc:spChg chg="add mod">
          <ac:chgData name="塩川 和也" userId="39f0702c-b30a-4f15-b4da-77fc4aed6640" providerId="ADAL" clId="{9606645D-1708-46FC-8302-171799968AE5}" dt="2021-06-11T10:00:24.516" v="2282"/>
          <ac:spMkLst>
            <pc:docMk/>
            <pc:sldMk cId="2205559343" sldId="865"/>
            <ac:spMk id="5" creationId="{10DFCA52-54C6-4104-A6AE-9870F0946E6D}"/>
          </ac:spMkLst>
        </pc:spChg>
        <pc:spChg chg="add mod">
          <ac:chgData name="塩川 和也" userId="39f0702c-b30a-4f15-b4da-77fc4aed6640" providerId="ADAL" clId="{9606645D-1708-46FC-8302-171799968AE5}" dt="2021-06-11T10:00:24.516" v="2282"/>
          <ac:spMkLst>
            <pc:docMk/>
            <pc:sldMk cId="2205559343" sldId="865"/>
            <ac:spMk id="6" creationId="{67E8AA64-49F5-4629-80C4-9FA5E3800105}"/>
          </ac:spMkLst>
        </pc:spChg>
      </pc:sldChg>
      <pc:sldChg chg="addSp delSp modSp mod">
        <pc:chgData name="塩川 和也" userId="39f0702c-b30a-4f15-b4da-77fc4aed6640" providerId="ADAL" clId="{9606645D-1708-46FC-8302-171799968AE5}" dt="2021-06-11T12:12:46.947" v="2305" actId="478"/>
        <pc:sldMkLst>
          <pc:docMk/>
          <pc:sldMk cId="2819736745" sldId="902"/>
        </pc:sldMkLst>
        <pc:spChg chg="mod">
          <ac:chgData name="塩川 和也" userId="39f0702c-b30a-4f15-b4da-77fc4aed6640" providerId="ADAL" clId="{9606645D-1708-46FC-8302-171799968AE5}" dt="2021-06-11T04:22:26.481" v="286" actId="14100"/>
          <ac:spMkLst>
            <pc:docMk/>
            <pc:sldMk cId="2819736745" sldId="902"/>
            <ac:spMk id="16" creationId="{AEF173C3-B4B8-43C2-A887-1D8461B7D835}"/>
          </ac:spMkLst>
        </pc:spChg>
        <pc:spChg chg="mod">
          <ac:chgData name="塩川 和也" userId="39f0702c-b30a-4f15-b4da-77fc4aed6640" providerId="ADAL" clId="{9606645D-1708-46FC-8302-171799968AE5}" dt="2021-06-11T04:31:25.067" v="891" actId="1076"/>
          <ac:spMkLst>
            <pc:docMk/>
            <pc:sldMk cId="2819736745" sldId="902"/>
            <ac:spMk id="18" creationId="{22169F8B-4439-45E6-BA20-553070A4206F}"/>
          </ac:spMkLst>
        </pc:spChg>
        <pc:spChg chg="mod">
          <ac:chgData name="塩川 和也" userId="39f0702c-b30a-4f15-b4da-77fc4aed6640" providerId="ADAL" clId="{9606645D-1708-46FC-8302-171799968AE5}" dt="2021-06-11T04:23:00.311" v="290" actId="14100"/>
          <ac:spMkLst>
            <pc:docMk/>
            <pc:sldMk cId="2819736745" sldId="902"/>
            <ac:spMk id="29" creationId="{525BB8A5-DF2A-4A61-8110-B865526D74F7}"/>
          </ac:spMkLst>
        </pc:spChg>
        <pc:spChg chg="mod">
          <ac:chgData name="塩川 和也" userId="39f0702c-b30a-4f15-b4da-77fc4aed6640" providerId="ADAL" clId="{9606645D-1708-46FC-8302-171799968AE5}" dt="2021-06-11T04:30:19.689" v="767" actId="164"/>
          <ac:spMkLst>
            <pc:docMk/>
            <pc:sldMk cId="2819736745" sldId="902"/>
            <ac:spMk id="32" creationId="{F7B94044-5B70-40A5-BF17-FCEE912E2738}"/>
          </ac:spMkLst>
        </pc:spChg>
        <pc:spChg chg="del">
          <ac:chgData name="塩川 和也" userId="39f0702c-b30a-4f15-b4da-77fc4aed6640" providerId="ADAL" clId="{9606645D-1708-46FC-8302-171799968AE5}" dt="2021-06-11T04:31:27.641" v="892" actId="478"/>
          <ac:spMkLst>
            <pc:docMk/>
            <pc:sldMk cId="2819736745" sldId="902"/>
            <ac:spMk id="33" creationId="{D337C865-F888-4020-B3AA-0674A71BC35F}"/>
          </ac:spMkLst>
        </pc:spChg>
        <pc:spChg chg="add del mod">
          <ac:chgData name="塩川 和也" userId="39f0702c-b30a-4f15-b4da-77fc4aed6640" providerId="ADAL" clId="{9606645D-1708-46FC-8302-171799968AE5}" dt="2021-06-11T04:27:39.894" v="359" actId="164"/>
          <ac:spMkLst>
            <pc:docMk/>
            <pc:sldMk cId="2819736745" sldId="902"/>
            <ac:spMk id="34" creationId="{A0B83BBE-E7D5-4825-BA64-95D0809DCEE6}"/>
          </ac:spMkLst>
        </pc:spChg>
        <pc:spChg chg="del mod">
          <ac:chgData name="塩川 和也" userId="39f0702c-b30a-4f15-b4da-77fc4aed6640" providerId="ADAL" clId="{9606645D-1708-46FC-8302-171799968AE5}" dt="2021-06-11T04:27:11.908" v="354" actId="478"/>
          <ac:spMkLst>
            <pc:docMk/>
            <pc:sldMk cId="2819736745" sldId="902"/>
            <ac:spMk id="35" creationId="{86F99DC2-687D-434D-9D7D-0B2D8CDC98F9}"/>
          </ac:spMkLst>
        </pc:spChg>
        <pc:spChg chg="add mod">
          <ac:chgData name="塩川 和也" userId="39f0702c-b30a-4f15-b4da-77fc4aed6640" providerId="ADAL" clId="{9606645D-1708-46FC-8302-171799968AE5}" dt="2021-06-11T04:15:59.832" v="263" actId="404"/>
          <ac:spMkLst>
            <pc:docMk/>
            <pc:sldMk cId="2819736745" sldId="902"/>
            <ac:spMk id="39" creationId="{7B6BE6B4-307D-43C4-BA81-E2251492292D}"/>
          </ac:spMkLst>
        </pc:spChg>
        <pc:spChg chg="add del mod">
          <ac:chgData name="塩川 和也" userId="39f0702c-b30a-4f15-b4da-77fc4aed6640" providerId="ADAL" clId="{9606645D-1708-46FC-8302-171799968AE5}" dt="2021-06-11T12:12:46.947" v="2305" actId="478"/>
          <ac:spMkLst>
            <pc:docMk/>
            <pc:sldMk cId="2819736745" sldId="902"/>
            <ac:spMk id="40" creationId="{ACD3B9EA-891D-4337-8CE8-C0643DAD6F44}"/>
          </ac:spMkLst>
        </pc:spChg>
        <pc:spChg chg="del">
          <ac:chgData name="塩川 和也" userId="39f0702c-b30a-4f15-b4da-77fc4aed6640" providerId="ADAL" clId="{9606645D-1708-46FC-8302-171799968AE5}" dt="2021-06-11T04:29:55.662" v="765" actId="478"/>
          <ac:spMkLst>
            <pc:docMk/>
            <pc:sldMk cId="2819736745" sldId="902"/>
            <ac:spMk id="41" creationId="{E39A66EC-7534-4E1A-B7ED-E28C3BC9B1CB}"/>
          </ac:spMkLst>
        </pc:spChg>
        <pc:spChg chg="del mod topLvl">
          <ac:chgData name="塩川 和也" userId="39f0702c-b30a-4f15-b4da-77fc4aed6640" providerId="ADAL" clId="{9606645D-1708-46FC-8302-171799968AE5}" dt="2021-06-11T04:22:54.195" v="289" actId="478"/>
          <ac:spMkLst>
            <pc:docMk/>
            <pc:sldMk cId="2819736745" sldId="902"/>
            <ac:spMk id="45" creationId="{25EDD05F-090B-468A-816B-237D39FE3E7B}"/>
          </ac:spMkLst>
        </pc:spChg>
        <pc:spChg chg="mod">
          <ac:chgData name="塩川 和也" userId="39f0702c-b30a-4f15-b4da-77fc4aed6640" providerId="ADAL" clId="{9606645D-1708-46FC-8302-171799968AE5}" dt="2021-06-11T04:31:08.681" v="889"/>
          <ac:spMkLst>
            <pc:docMk/>
            <pc:sldMk cId="2819736745" sldId="902"/>
            <ac:spMk id="46" creationId="{EECDA860-F5CF-48A0-9207-CF929B05F4FC}"/>
          </ac:spMkLst>
        </pc:spChg>
        <pc:spChg chg="mod topLvl">
          <ac:chgData name="塩川 和也" userId="39f0702c-b30a-4f15-b4da-77fc4aed6640" providerId="ADAL" clId="{9606645D-1708-46FC-8302-171799968AE5}" dt="2021-06-11T04:22:50.422" v="288" actId="165"/>
          <ac:spMkLst>
            <pc:docMk/>
            <pc:sldMk cId="2819736745" sldId="902"/>
            <ac:spMk id="49" creationId="{175336DF-91B0-42DC-BE2B-AB7226C5C714}"/>
          </ac:spMkLst>
        </pc:spChg>
        <pc:spChg chg="mod topLvl">
          <ac:chgData name="塩川 和也" userId="39f0702c-b30a-4f15-b4da-77fc4aed6640" providerId="ADAL" clId="{9606645D-1708-46FC-8302-171799968AE5}" dt="2021-06-11T04:22:50.422" v="288" actId="165"/>
          <ac:spMkLst>
            <pc:docMk/>
            <pc:sldMk cId="2819736745" sldId="902"/>
            <ac:spMk id="50" creationId="{B586769C-5E0F-4739-B32D-A99362733FCE}"/>
          </ac:spMkLst>
        </pc:spChg>
        <pc:spChg chg="mod">
          <ac:chgData name="塩川 和也" userId="39f0702c-b30a-4f15-b4da-77fc4aed6640" providerId="ADAL" clId="{9606645D-1708-46FC-8302-171799968AE5}" dt="2021-06-11T04:20:27.262" v="273" actId="20577"/>
          <ac:spMkLst>
            <pc:docMk/>
            <pc:sldMk cId="2819736745" sldId="902"/>
            <ac:spMk id="51" creationId="{89554474-A5A1-4C90-9DB0-911C2F12235E}"/>
          </ac:spMkLst>
        </pc:spChg>
        <pc:spChg chg="mod">
          <ac:chgData name="塩川 和也" userId="39f0702c-b30a-4f15-b4da-77fc4aed6640" providerId="ADAL" clId="{9606645D-1708-46FC-8302-171799968AE5}" dt="2021-06-11T04:22:31.939" v="287" actId="1076"/>
          <ac:spMkLst>
            <pc:docMk/>
            <pc:sldMk cId="2819736745" sldId="902"/>
            <ac:spMk id="52" creationId="{5BB01F5E-59BA-4213-A5EE-A87047B469D5}"/>
          </ac:spMkLst>
        </pc:spChg>
        <pc:spChg chg="mod">
          <ac:chgData name="塩川 和也" userId="39f0702c-b30a-4f15-b4da-77fc4aed6640" providerId="ADAL" clId="{9606645D-1708-46FC-8302-171799968AE5}" dt="2021-06-11T04:37:51.852" v="1227" actId="403"/>
          <ac:spMkLst>
            <pc:docMk/>
            <pc:sldMk cId="2819736745" sldId="902"/>
            <ac:spMk id="53" creationId="{B27C8E6A-6980-4135-8E09-9CA294865E8C}"/>
          </ac:spMkLst>
        </pc:spChg>
        <pc:spChg chg="add mod">
          <ac:chgData name="塩川 和也" userId="39f0702c-b30a-4f15-b4da-77fc4aed6640" providerId="ADAL" clId="{9606645D-1708-46FC-8302-171799968AE5}" dt="2021-06-11T04:27:39.894" v="359" actId="164"/>
          <ac:spMkLst>
            <pc:docMk/>
            <pc:sldMk cId="2819736745" sldId="902"/>
            <ac:spMk id="54" creationId="{441CF9B5-B186-479F-AC81-3DF452BB9365}"/>
          </ac:spMkLst>
        </pc:spChg>
        <pc:spChg chg="mod">
          <ac:chgData name="塩川 和也" userId="39f0702c-b30a-4f15-b4da-77fc4aed6640" providerId="ADAL" clId="{9606645D-1708-46FC-8302-171799968AE5}" dt="2021-06-11T04:20:22.249" v="271" actId="1076"/>
          <ac:spMkLst>
            <pc:docMk/>
            <pc:sldMk cId="2819736745" sldId="902"/>
            <ac:spMk id="56" creationId="{4C45D41F-28B1-484D-9A6D-6E151838DC68}"/>
          </ac:spMkLst>
        </pc:spChg>
        <pc:spChg chg="mod">
          <ac:chgData name="塩川 和也" userId="39f0702c-b30a-4f15-b4da-77fc4aed6640" providerId="ADAL" clId="{9606645D-1708-46FC-8302-171799968AE5}" dt="2021-06-11T04:20:22.249" v="271" actId="1076"/>
          <ac:spMkLst>
            <pc:docMk/>
            <pc:sldMk cId="2819736745" sldId="902"/>
            <ac:spMk id="57" creationId="{C4BC9FC8-FE85-49A6-9DAF-F61964F03259}"/>
          </ac:spMkLst>
        </pc:spChg>
        <pc:spChg chg="mod">
          <ac:chgData name="塩川 和也" userId="39f0702c-b30a-4f15-b4da-77fc4aed6640" providerId="ADAL" clId="{9606645D-1708-46FC-8302-171799968AE5}" dt="2021-06-11T04:20:22.249" v="271" actId="1076"/>
          <ac:spMkLst>
            <pc:docMk/>
            <pc:sldMk cId="2819736745" sldId="902"/>
            <ac:spMk id="60" creationId="{8F0F6432-C4F3-4EC4-9353-B1E6BF7D48A1}"/>
          </ac:spMkLst>
        </pc:spChg>
        <pc:spChg chg="mod">
          <ac:chgData name="塩川 和也" userId="39f0702c-b30a-4f15-b4da-77fc4aed6640" providerId="ADAL" clId="{9606645D-1708-46FC-8302-171799968AE5}" dt="2021-06-11T04:14:45.738" v="102"/>
          <ac:spMkLst>
            <pc:docMk/>
            <pc:sldMk cId="2819736745" sldId="902"/>
            <ac:spMk id="64" creationId="{5AC116F7-2EE6-4E3D-BA8E-2CCD0152E93D}"/>
          </ac:spMkLst>
        </pc:spChg>
        <pc:spChg chg="mod">
          <ac:chgData name="塩川 和也" userId="39f0702c-b30a-4f15-b4da-77fc4aed6640" providerId="ADAL" clId="{9606645D-1708-46FC-8302-171799968AE5}" dt="2021-06-11T04:28:06.008" v="363" actId="571"/>
          <ac:spMkLst>
            <pc:docMk/>
            <pc:sldMk cId="2819736745" sldId="902"/>
            <ac:spMk id="65" creationId="{77874A39-147E-4E60-AF1C-A49603797222}"/>
          </ac:spMkLst>
        </pc:spChg>
        <pc:spChg chg="mod">
          <ac:chgData name="塩川 和也" userId="39f0702c-b30a-4f15-b4da-77fc4aed6640" providerId="ADAL" clId="{9606645D-1708-46FC-8302-171799968AE5}" dt="2021-06-11T04:28:06.008" v="363" actId="571"/>
          <ac:spMkLst>
            <pc:docMk/>
            <pc:sldMk cId="2819736745" sldId="902"/>
            <ac:spMk id="66" creationId="{9C6EF503-5586-4700-8D9A-101F78897523}"/>
          </ac:spMkLst>
        </pc:spChg>
        <pc:spChg chg="add del mod">
          <ac:chgData name="塩川 和也" userId="39f0702c-b30a-4f15-b4da-77fc4aed6640" providerId="ADAL" clId="{9606645D-1708-46FC-8302-171799968AE5}" dt="2021-06-11T04:31:46.606" v="894" actId="478"/>
          <ac:spMkLst>
            <pc:docMk/>
            <pc:sldMk cId="2819736745" sldId="902"/>
            <ac:spMk id="67" creationId="{851B99AA-CF39-4BF6-A81E-7021916F9B91}"/>
          </ac:spMkLst>
        </pc:spChg>
        <pc:spChg chg="add mod">
          <ac:chgData name="塩川 和也" userId="39f0702c-b30a-4f15-b4da-77fc4aed6640" providerId="ADAL" clId="{9606645D-1708-46FC-8302-171799968AE5}" dt="2021-06-11T04:37:09.586" v="1213" actId="14100"/>
          <ac:spMkLst>
            <pc:docMk/>
            <pc:sldMk cId="2819736745" sldId="902"/>
            <ac:spMk id="68" creationId="{8D5CA62F-EFF5-4379-B2AC-BEADA711CDD2}"/>
          </ac:spMkLst>
        </pc:spChg>
        <pc:spChg chg="add mod">
          <ac:chgData name="塩川 和也" userId="39f0702c-b30a-4f15-b4da-77fc4aed6640" providerId="ADAL" clId="{9606645D-1708-46FC-8302-171799968AE5}" dt="2021-06-11T04:37:03.328" v="1212"/>
          <ac:spMkLst>
            <pc:docMk/>
            <pc:sldMk cId="2819736745" sldId="902"/>
            <ac:spMk id="69" creationId="{77A662D0-AAEE-4202-AE32-67B8E067D8EA}"/>
          </ac:spMkLst>
        </pc:spChg>
        <pc:spChg chg="add mod">
          <ac:chgData name="塩川 和也" userId="39f0702c-b30a-4f15-b4da-77fc4aed6640" providerId="ADAL" clId="{9606645D-1708-46FC-8302-171799968AE5}" dt="2021-06-11T04:37:21.113" v="1214" actId="571"/>
          <ac:spMkLst>
            <pc:docMk/>
            <pc:sldMk cId="2819736745" sldId="902"/>
            <ac:spMk id="70" creationId="{39FDE4DC-E0A4-4F5B-94F1-60F7FB55B9BD}"/>
          </ac:spMkLst>
        </pc:spChg>
        <pc:grpChg chg="del">
          <ac:chgData name="塩川 和也" userId="39f0702c-b30a-4f15-b4da-77fc4aed6640" providerId="ADAL" clId="{9606645D-1708-46FC-8302-171799968AE5}" dt="2021-06-11T04:20:13.996" v="270" actId="478"/>
          <ac:grpSpMkLst>
            <pc:docMk/>
            <pc:sldMk cId="2819736745" sldId="902"/>
            <ac:grpSpMk id="9" creationId="{022A6B7F-F1F1-4989-AE72-438E1A372479}"/>
          </ac:grpSpMkLst>
        </pc:grpChg>
        <pc:grpChg chg="add mod">
          <ac:chgData name="塩川 和也" userId="39f0702c-b30a-4f15-b4da-77fc4aed6640" providerId="ADAL" clId="{9606645D-1708-46FC-8302-171799968AE5}" dt="2021-06-11T04:23:26.733" v="295" actId="1076"/>
          <ac:grpSpMkLst>
            <pc:docMk/>
            <pc:sldMk cId="2819736745" sldId="902"/>
            <ac:grpSpMk id="13" creationId="{1835D355-B783-476E-B9A1-CAC64831E909}"/>
          </ac:grpSpMkLst>
        </pc:grpChg>
        <pc:grpChg chg="mod">
          <ac:chgData name="塩川 和也" userId="39f0702c-b30a-4f15-b4da-77fc4aed6640" providerId="ADAL" clId="{9606645D-1708-46FC-8302-171799968AE5}" dt="2021-06-11T04:23:17.267" v="292" actId="164"/>
          <ac:grpSpMkLst>
            <pc:docMk/>
            <pc:sldMk cId="2819736745" sldId="902"/>
            <ac:grpSpMk id="15" creationId="{2F2E54A5-7BEE-455E-9744-2D109CD0811E}"/>
          </ac:grpSpMkLst>
        </pc:grpChg>
        <pc:grpChg chg="del">
          <ac:chgData name="塩川 和也" userId="39f0702c-b30a-4f15-b4da-77fc4aed6640" providerId="ADAL" clId="{9606645D-1708-46FC-8302-171799968AE5}" dt="2021-06-11T04:22:50.422" v="288" actId="165"/>
          <ac:grpSpMkLst>
            <pc:docMk/>
            <pc:sldMk cId="2819736745" sldId="902"/>
            <ac:grpSpMk id="17" creationId="{B072F6FA-5D3D-4E45-AFE6-48491442484C}"/>
          </ac:grpSpMkLst>
        </pc:grpChg>
        <pc:grpChg chg="add mod">
          <ac:chgData name="塩川 和也" userId="39f0702c-b30a-4f15-b4da-77fc4aed6640" providerId="ADAL" clId="{9606645D-1708-46FC-8302-171799968AE5}" dt="2021-06-11T04:28:01.780" v="362" actId="164"/>
          <ac:grpSpMkLst>
            <pc:docMk/>
            <pc:sldMk cId="2819736745" sldId="902"/>
            <ac:grpSpMk id="37" creationId="{CFA63D18-F7B4-4512-9C27-42B543EF23EF}"/>
          </ac:grpSpMkLst>
        </pc:grpChg>
        <pc:grpChg chg="add mod">
          <ac:chgData name="塩川 和也" userId="39f0702c-b30a-4f15-b4da-77fc4aed6640" providerId="ADAL" clId="{9606645D-1708-46FC-8302-171799968AE5}" dt="2021-06-11T04:30:19.689" v="767" actId="164"/>
          <ac:grpSpMkLst>
            <pc:docMk/>
            <pc:sldMk cId="2819736745" sldId="902"/>
            <ac:grpSpMk id="43" creationId="{4CDB881A-D658-4153-9208-D3C964DFBE1A}"/>
          </ac:grpSpMkLst>
        </pc:grpChg>
        <pc:grpChg chg="add mod">
          <ac:chgData name="塩川 和也" userId="39f0702c-b30a-4f15-b4da-77fc4aed6640" providerId="ADAL" clId="{9606645D-1708-46FC-8302-171799968AE5}" dt="2021-06-11T04:35:30.255" v="913" actId="1076"/>
          <ac:grpSpMkLst>
            <pc:docMk/>
            <pc:sldMk cId="2819736745" sldId="902"/>
            <ac:grpSpMk id="44" creationId="{CAAC1554-A16F-41C9-BC00-A8E9929EF88A}"/>
          </ac:grpSpMkLst>
        </pc:grpChg>
        <pc:grpChg chg="add mod">
          <ac:chgData name="塩川 和也" userId="39f0702c-b30a-4f15-b4da-77fc4aed6640" providerId="ADAL" clId="{9606645D-1708-46FC-8302-171799968AE5}" dt="2021-06-11T04:30:19.689" v="767" actId="164"/>
          <ac:grpSpMkLst>
            <pc:docMk/>
            <pc:sldMk cId="2819736745" sldId="902"/>
            <ac:grpSpMk id="59" creationId="{1530F262-96A5-40C6-BF73-215088F7A2BD}"/>
          </ac:grpSpMkLst>
        </pc:grpChg>
        <pc:grpChg chg="mod">
          <ac:chgData name="塩川 和也" userId="39f0702c-b30a-4f15-b4da-77fc4aed6640" providerId="ADAL" clId="{9606645D-1708-46FC-8302-171799968AE5}" dt="2021-06-11T04:28:06.008" v="363" actId="571"/>
          <ac:grpSpMkLst>
            <pc:docMk/>
            <pc:sldMk cId="2819736745" sldId="902"/>
            <ac:grpSpMk id="63" creationId="{8759356B-79D9-4ED5-B483-A25A0F1D331A}"/>
          </ac:grpSpMkLst>
        </pc:grpChg>
        <pc:picChg chg="del mod topLvl">
          <ac:chgData name="塩川 和也" userId="39f0702c-b30a-4f15-b4da-77fc4aed6640" providerId="ADAL" clId="{9606645D-1708-46FC-8302-171799968AE5}" dt="2021-06-11T04:22:54.195" v="289" actId="478"/>
          <ac:picMkLst>
            <pc:docMk/>
            <pc:sldMk cId="2819736745" sldId="902"/>
            <ac:picMk id="5" creationId="{EF29F7D1-23BE-466B-BF04-5016877AB2C4}"/>
          </ac:picMkLst>
        </pc:picChg>
        <pc:picChg chg="add mod ord">
          <ac:chgData name="塩川 和也" userId="39f0702c-b30a-4f15-b4da-77fc4aed6640" providerId="ADAL" clId="{9606645D-1708-46FC-8302-171799968AE5}" dt="2021-06-11T04:38:10.154" v="1229" actId="14861"/>
          <ac:picMkLst>
            <pc:docMk/>
            <pc:sldMk cId="2819736745" sldId="902"/>
            <ac:picMk id="6" creationId="{DDC8ABC2-0C4B-410E-8E3E-06688D6A889E}"/>
          </ac:picMkLst>
        </pc:picChg>
        <pc:picChg chg="mod topLvl">
          <ac:chgData name="塩川 和也" userId="39f0702c-b30a-4f15-b4da-77fc4aed6640" providerId="ADAL" clId="{9606645D-1708-46FC-8302-171799968AE5}" dt="2021-06-11T04:22:50.422" v="288" actId="165"/>
          <ac:picMkLst>
            <pc:docMk/>
            <pc:sldMk cId="2819736745" sldId="902"/>
            <ac:picMk id="8" creationId="{60A0DE07-0037-4D24-8293-ADC9096A1518}"/>
          </ac:picMkLst>
        </pc:picChg>
        <pc:picChg chg="mod topLvl">
          <ac:chgData name="塩川 和也" userId="39f0702c-b30a-4f15-b4da-77fc4aed6640" providerId="ADAL" clId="{9606645D-1708-46FC-8302-171799968AE5}" dt="2021-06-11T04:22:50.422" v="288" actId="165"/>
          <ac:picMkLst>
            <pc:docMk/>
            <pc:sldMk cId="2819736745" sldId="902"/>
            <ac:picMk id="11" creationId="{91053782-06E4-419B-9DB8-0CC2E57894CE}"/>
          </ac:picMkLst>
        </pc:picChg>
        <pc:picChg chg="add mod ord">
          <ac:chgData name="塩川 和也" userId="39f0702c-b30a-4f15-b4da-77fc4aed6640" providerId="ADAL" clId="{9606645D-1708-46FC-8302-171799968AE5}" dt="2021-06-11T04:38:12.762" v="1230" actId="14861"/>
          <ac:picMkLst>
            <pc:docMk/>
            <pc:sldMk cId="2819736745" sldId="902"/>
            <ac:picMk id="12" creationId="{63E4A0C5-C505-4FFB-AC8E-290AFA3990D3}"/>
          </ac:picMkLst>
        </pc:picChg>
        <pc:picChg chg="del">
          <ac:chgData name="塩川 和也" userId="39f0702c-b30a-4f15-b4da-77fc4aed6640" providerId="ADAL" clId="{9606645D-1708-46FC-8302-171799968AE5}" dt="2021-06-11T04:24:46.289" v="310" actId="478"/>
          <ac:picMkLst>
            <pc:docMk/>
            <pc:sldMk cId="2819736745" sldId="902"/>
            <ac:picMk id="20" creationId="{8518D851-0D41-497F-9CEA-A93C2C763163}"/>
          </ac:picMkLst>
        </pc:picChg>
        <pc:picChg chg="del">
          <ac:chgData name="塩川 和也" userId="39f0702c-b30a-4f15-b4da-77fc4aed6640" providerId="ADAL" clId="{9606645D-1708-46FC-8302-171799968AE5}" dt="2021-06-11T04:24:51.336" v="311" actId="478"/>
          <ac:picMkLst>
            <pc:docMk/>
            <pc:sldMk cId="2819736745" sldId="902"/>
            <ac:picMk id="22" creationId="{126C3B81-FE8F-46F1-AE50-A27392A804FB}"/>
          </ac:picMkLst>
        </pc:picChg>
        <pc:picChg chg="mod">
          <ac:chgData name="塩川 和也" userId="39f0702c-b30a-4f15-b4da-77fc4aed6640" providerId="ADAL" clId="{9606645D-1708-46FC-8302-171799968AE5}" dt="2021-06-11T04:23:17.267" v="292" actId="164"/>
          <ac:picMkLst>
            <pc:docMk/>
            <pc:sldMk cId="2819736745" sldId="902"/>
            <ac:picMk id="31" creationId="{BC2F0779-6160-427D-985C-8C5408231725}"/>
          </ac:picMkLst>
        </pc:picChg>
        <pc:cxnChg chg="mod">
          <ac:chgData name="塩川 和也" userId="39f0702c-b30a-4f15-b4da-77fc4aed6640" providerId="ADAL" clId="{9606645D-1708-46FC-8302-171799968AE5}" dt="2021-06-11T04:28:01.780" v="362" actId="164"/>
          <ac:cxnSpMkLst>
            <pc:docMk/>
            <pc:sldMk cId="2819736745" sldId="902"/>
            <ac:cxnSpMk id="36" creationId="{F5591EF4-094A-4D0B-83F9-A30CC5383704}"/>
          </ac:cxnSpMkLst>
        </pc:cxnChg>
        <pc:cxnChg chg="add mod">
          <ac:chgData name="塩川 和也" userId="39f0702c-b30a-4f15-b4da-77fc4aed6640" providerId="ADAL" clId="{9606645D-1708-46FC-8302-171799968AE5}" dt="2021-06-11T04:27:33.683" v="358" actId="571"/>
          <ac:cxnSpMkLst>
            <pc:docMk/>
            <pc:sldMk cId="2819736745" sldId="902"/>
            <ac:cxnSpMk id="55" creationId="{DF4B0CE5-7CB7-4605-88F8-13427DD25D6A}"/>
          </ac:cxnSpMkLst>
        </pc:cxnChg>
        <pc:cxnChg chg="add mod">
          <ac:chgData name="塩川 和也" userId="39f0702c-b30a-4f15-b4da-77fc4aed6640" providerId="ADAL" clId="{9606645D-1708-46FC-8302-171799968AE5}" dt="2021-06-11T04:27:45.454" v="361" actId="571"/>
          <ac:cxnSpMkLst>
            <pc:docMk/>
            <pc:sldMk cId="2819736745" sldId="902"/>
            <ac:cxnSpMk id="58" creationId="{26AF0245-154D-47F6-8542-4D479DE79AFD}"/>
          </ac:cxnSpMkLst>
        </pc:cxnChg>
        <pc:cxnChg chg="mod">
          <ac:chgData name="塩川 和也" userId="39f0702c-b30a-4f15-b4da-77fc4aed6640" providerId="ADAL" clId="{9606645D-1708-46FC-8302-171799968AE5}" dt="2021-06-11T04:20:22.249" v="271" actId="1076"/>
          <ac:cxnSpMkLst>
            <pc:docMk/>
            <pc:sldMk cId="2819736745" sldId="902"/>
            <ac:cxnSpMk id="61" creationId="{8BC00247-9F65-42C4-9DAE-CDE3FDEF477E}"/>
          </ac:cxnSpMkLst>
        </pc:cxnChg>
        <pc:cxnChg chg="mod">
          <ac:chgData name="塩川 和也" userId="39f0702c-b30a-4f15-b4da-77fc4aed6640" providerId="ADAL" clId="{9606645D-1708-46FC-8302-171799968AE5}" dt="2021-06-11T04:28:06.008" v="363" actId="571"/>
          <ac:cxnSpMkLst>
            <pc:docMk/>
            <pc:sldMk cId="2819736745" sldId="902"/>
            <ac:cxnSpMk id="62" creationId="{4F570780-D775-4F62-8D1B-E87ACBCA0113}"/>
          </ac:cxnSpMkLst>
        </pc:cxnChg>
      </pc:sldChg>
      <pc:sldChg chg="addSp delSp modSp mod">
        <pc:chgData name="塩川 和也" userId="39f0702c-b30a-4f15-b4da-77fc4aed6640" providerId="ADAL" clId="{9606645D-1708-46FC-8302-171799968AE5}" dt="2021-06-11T12:08:44.092" v="2303" actId="478"/>
        <pc:sldMkLst>
          <pc:docMk/>
          <pc:sldMk cId="1141485945" sldId="909"/>
        </pc:sldMkLst>
        <pc:spChg chg="mod">
          <ac:chgData name="塩川 和也" userId="39f0702c-b30a-4f15-b4da-77fc4aed6640" providerId="ADAL" clId="{9606645D-1708-46FC-8302-171799968AE5}" dt="2021-06-11T06:46:14.022" v="1696" actId="1076"/>
          <ac:spMkLst>
            <pc:docMk/>
            <pc:sldMk cId="1141485945" sldId="909"/>
            <ac:spMk id="62" creationId="{779E24BE-C594-46B1-9CCD-259C4E842EB4}"/>
          </ac:spMkLst>
        </pc:spChg>
        <pc:spChg chg="mod">
          <ac:chgData name="塩川 和也" userId="39f0702c-b30a-4f15-b4da-77fc4aed6640" providerId="ADAL" clId="{9606645D-1708-46FC-8302-171799968AE5}" dt="2021-06-11T07:02:53.686" v="2245" actId="1076"/>
          <ac:spMkLst>
            <pc:docMk/>
            <pc:sldMk cId="1141485945" sldId="909"/>
            <ac:spMk id="68" creationId="{DA0BDD02-76F0-4FC0-A414-7CFD4667648E}"/>
          </ac:spMkLst>
        </pc:spChg>
        <pc:spChg chg="mod">
          <ac:chgData name="塩川 和也" userId="39f0702c-b30a-4f15-b4da-77fc4aed6640" providerId="ADAL" clId="{9606645D-1708-46FC-8302-171799968AE5}" dt="2021-06-11T06:59:28.688" v="2183"/>
          <ac:spMkLst>
            <pc:docMk/>
            <pc:sldMk cId="1141485945" sldId="909"/>
            <ac:spMk id="71" creationId="{7892F0D4-111E-45BE-8EAE-FDFC059D0604}"/>
          </ac:spMkLst>
        </pc:spChg>
        <pc:spChg chg="mod">
          <ac:chgData name="塩川 和也" userId="39f0702c-b30a-4f15-b4da-77fc4aed6640" providerId="ADAL" clId="{9606645D-1708-46FC-8302-171799968AE5}" dt="2021-06-11T07:02:48.140" v="2244" actId="1076"/>
          <ac:spMkLst>
            <pc:docMk/>
            <pc:sldMk cId="1141485945" sldId="909"/>
            <ac:spMk id="80" creationId="{E2148FF8-2F7F-4B2F-B90F-84EAD57172FD}"/>
          </ac:spMkLst>
        </pc:spChg>
        <pc:spChg chg="add mod">
          <ac:chgData name="塩川 和也" userId="39f0702c-b30a-4f15-b4da-77fc4aed6640" providerId="ADAL" clId="{9606645D-1708-46FC-8302-171799968AE5}" dt="2021-06-11T07:00:16.194" v="2200" actId="14100"/>
          <ac:spMkLst>
            <pc:docMk/>
            <pc:sldMk cId="1141485945" sldId="909"/>
            <ac:spMk id="96" creationId="{64642985-56A6-402E-8C66-081C23FE0F43}"/>
          </ac:spMkLst>
        </pc:spChg>
        <pc:spChg chg="add mod">
          <ac:chgData name="塩川 和也" userId="39f0702c-b30a-4f15-b4da-77fc4aed6640" providerId="ADAL" clId="{9606645D-1708-46FC-8302-171799968AE5}" dt="2021-06-11T07:04:10.863" v="2259" actId="20577"/>
          <ac:spMkLst>
            <pc:docMk/>
            <pc:sldMk cId="1141485945" sldId="909"/>
            <ac:spMk id="114" creationId="{AAC6CC81-9D69-43B6-B76B-9F59569FFCC4}"/>
          </ac:spMkLst>
        </pc:spChg>
        <pc:spChg chg="add del mod">
          <ac:chgData name="塩川 和也" userId="39f0702c-b30a-4f15-b4da-77fc4aed6640" providerId="ADAL" clId="{9606645D-1708-46FC-8302-171799968AE5}" dt="2021-06-11T12:08:44.092" v="2303" actId="478"/>
          <ac:spMkLst>
            <pc:docMk/>
            <pc:sldMk cId="1141485945" sldId="909"/>
            <ac:spMk id="115" creationId="{544391DD-68CA-4E30-84B3-821A67C54C43}"/>
          </ac:spMkLst>
        </pc:spChg>
        <pc:grpChg chg="add del mod ord">
          <ac:chgData name="塩川 和也" userId="39f0702c-b30a-4f15-b4da-77fc4aed6640" providerId="ADAL" clId="{9606645D-1708-46FC-8302-171799968AE5}" dt="2021-06-11T06:54:50.260" v="1735" actId="165"/>
          <ac:grpSpMkLst>
            <pc:docMk/>
            <pc:sldMk cId="1141485945" sldId="909"/>
            <ac:grpSpMk id="15" creationId="{FD0B73B0-ABFE-4FC1-A1EA-9BC34265CB2E}"/>
          </ac:grpSpMkLst>
        </pc:grpChg>
        <pc:grpChg chg="del">
          <ac:chgData name="塩川 和也" userId="39f0702c-b30a-4f15-b4da-77fc4aed6640" providerId="ADAL" clId="{9606645D-1708-46FC-8302-171799968AE5}" dt="2021-06-11T06:50:26.983" v="1699" actId="478"/>
          <ac:grpSpMkLst>
            <pc:docMk/>
            <pc:sldMk cId="1141485945" sldId="909"/>
            <ac:grpSpMk id="20" creationId="{29BF34F6-ADC9-4386-BD0B-70DE3D8AC1AA}"/>
          </ac:grpSpMkLst>
        </pc:grpChg>
        <pc:grpChg chg="add del mod">
          <ac:chgData name="塩川 和也" userId="39f0702c-b30a-4f15-b4da-77fc4aed6640" providerId="ADAL" clId="{9606645D-1708-46FC-8302-171799968AE5}" dt="2021-06-11T07:00:51.083" v="2207" actId="571"/>
          <ac:grpSpMkLst>
            <pc:docMk/>
            <pc:sldMk cId="1141485945" sldId="909"/>
            <ac:grpSpMk id="21" creationId="{0691E55B-8E20-4EC8-84CA-A41A98A0D0AE}"/>
          </ac:grpSpMkLst>
        </pc:grpChg>
        <pc:grpChg chg="mod">
          <ac:chgData name="塩川 和也" userId="39f0702c-b30a-4f15-b4da-77fc4aed6640" providerId="ADAL" clId="{9606645D-1708-46FC-8302-171799968AE5}" dt="2021-06-11T06:56:37.229" v="1806" actId="1076"/>
          <ac:grpSpMkLst>
            <pc:docMk/>
            <pc:sldMk cId="1141485945" sldId="909"/>
            <ac:grpSpMk id="111" creationId="{AA0E3679-8DA5-4670-AD7D-8396780E6213}"/>
          </ac:grpSpMkLst>
        </pc:grpChg>
        <pc:picChg chg="add del mod ord topLvl">
          <ac:chgData name="塩川 和也" userId="39f0702c-b30a-4f15-b4da-77fc4aed6640" providerId="ADAL" clId="{9606645D-1708-46FC-8302-171799968AE5}" dt="2021-06-11T06:55:19.009" v="1742" actId="478"/>
          <ac:picMkLst>
            <pc:docMk/>
            <pc:sldMk cId="1141485945" sldId="909"/>
            <ac:picMk id="7" creationId="{41850ECA-3800-4F2B-A8DB-543C3AAE2875}"/>
          </ac:picMkLst>
        </pc:picChg>
        <pc:picChg chg="add mod topLvl">
          <ac:chgData name="塩川 和也" userId="39f0702c-b30a-4f15-b4da-77fc4aed6640" providerId="ADAL" clId="{9606645D-1708-46FC-8302-171799968AE5}" dt="2021-06-11T07:00:51.083" v="2207" actId="571"/>
          <ac:picMkLst>
            <pc:docMk/>
            <pc:sldMk cId="1141485945" sldId="909"/>
            <ac:picMk id="10" creationId="{202D8511-4C05-470B-911D-C880EF04ABF1}"/>
          </ac:picMkLst>
        </pc:picChg>
        <pc:picChg chg="add del mod topLvl">
          <ac:chgData name="塩川 和也" userId="39f0702c-b30a-4f15-b4da-77fc4aed6640" providerId="ADAL" clId="{9606645D-1708-46FC-8302-171799968AE5}" dt="2021-06-11T06:58:08.185" v="1810" actId="478"/>
          <ac:picMkLst>
            <pc:docMk/>
            <pc:sldMk cId="1141485945" sldId="909"/>
            <ac:picMk id="12" creationId="{FDC2D94B-F3BE-40E9-8BDE-5BE75F005E7B}"/>
          </ac:picMkLst>
        </pc:picChg>
        <pc:picChg chg="add del mod topLvl">
          <ac:chgData name="塩川 和也" userId="39f0702c-b30a-4f15-b4da-77fc4aed6640" providerId="ADAL" clId="{9606645D-1708-46FC-8302-171799968AE5}" dt="2021-06-11T06:55:31.182" v="1743" actId="478"/>
          <ac:picMkLst>
            <pc:docMk/>
            <pc:sldMk cId="1141485945" sldId="909"/>
            <ac:picMk id="14" creationId="{3E0E1E12-C4F8-4338-9238-448F6E30BD4C}"/>
          </ac:picMkLst>
        </pc:picChg>
        <pc:picChg chg="add mod ord">
          <ac:chgData name="塩川 和也" userId="39f0702c-b30a-4f15-b4da-77fc4aed6640" providerId="ADAL" clId="{9606645D-1708-46FC-8302-171799968AE5}" dt="2021-06-11T07:03:16.281" v="2248" actId="14861"/>
          <ac:picMkLst>
            <pc:docMk/>
            <pc:sldMk cId="1141485945" sldId="909"/>
            <ac:picMk id="19" creationId="{722ACE20-B87F-4696-B856-197F2172F095}"/>
          </ac:picMkLst>
        </pc:picChg>
        <pc:picChg chg="add del">
          <ac:chgData name="塩川 和也" userId="39f0702c-b30a-4f15-b4da-77fc4aed6640" providerId="ADAL" clId="{9606645D-1708-46FC-8302-171799968AE5}" dt="2021-06-11T06:59:52.344" v="2185" actId="478"/>
          <ac:picMkLst>
            <pc:docMk/>
            <pc:sldMk cId="1141485945" sldId="909"/>
            <ac:picMk id="27" creationId="{81D8DDFF-00E4-4EBA-B82D-0C1E26B1A42F}"/>
          </ac:picMkLst>
        </pc:picChg>
        <pc:picChg chg="add mod">
          <ac:chgData name="塩川 和也" userId="39f0702c-b30a-4f15-b4da-77fc4aed6640" providerId="ADAL" clId="{9606645D-1708-46FC-8302-171799968AE5}" dt="2021-06-11T07:00:43.532" v="2206" actId="1038"/>
          <ac:picMkLst>
            <pc:docMk/>
            <pc:sldMk cId="1141485945" sldId="909"/>
            <ac:picMk id="30" creationId="{BB677C75-803F-47C5-9B47-0EF974D6FBD6}"/>
          </ac:picMkLst>
        </pc:picChg>
        <pc:picChg chg="add mod">
          <ac:chgData name="塩川 和也" userId="39f0702c-b30a-4f15-b4da-77fc4aed6640" providerId="ADAL" clId="{9606645D-1708-46FC-8302-171799968AE5}" dt="2021-06-11T07:01:55.332" v="2233" actId="1076"/>
          <ac:picMkLst>
            <pc:docMk/>
            <pc:sldMk cId="1141485945" sldId="909"/>
            <ac:picMk id="34" creationId="{58CBF8B1-4D3A-4B8E-91C0-7A94245636E8}"/>
          </ac:picMkLst>
        </pc:picChg>
        <pc:picChg chg="add mod">
          <ac:chgData name="塩川 和也" userId="39f0702c-b30a-4f15-b4da-77fc4aed6640" providerId="ADAL" clId="{9606645D-1708-46FC-8302-171799968AE5}" dt="2021-06-11T07:00:52.802" v="2213" actId="1035"/>
          <ac:picMkLst>
            <pc:docMk/>
            <pc:sldMk cId="1141485945" sldId="909"/>
            <ac:picMk id="97" creationId="{36B05C1C-3B47-4F9A-9BEA-ACC4F84CA106}"/>
          </ac:picMkLst>
        </pc:picChg>
        <pc:picChg chg="add mod">
          <ac:chgData name="塩川 和也" userId="39f0702c-b30a-4f15-b4da-77fc4aed6640" providerId="ADAL" clId="{9606645D-1708-46FC-8302-171799968AE5}" dt="2021-06-11T07:02:23.013" v="2240" actId="1035"/>
          <ac:picMkLst>
            <pc:docMk/>
            <pc:sldMk cId="1141485945" sldId="909"/>
            <ac:picMk id="99" creationId="{D821AD7F-04AE-475F-88C0-DE3978BF8C19}"/>
          </ac:picMkLst>
        </pc:picChg>
        <pc:picChg chg="add mod">
          <ac:chgData name="塩川 和也" userId="39f0702c-b30a-4f15-b4da-77fc4aed6640" providerId="ADAL" clId="{9606645D-1708-46FC-8302-171799968AE5}" dt="2021-06-11T07:02:29.695" v="2242" actId="1076"/>
          <ac:picMkLst>
            <pc:docMk/>
            <pc:sldMk cId="1141485945" sldId="909"/>
            <ac:picMk id="113" creationId="{0DCFF2CF-AE49-426E-8EE9-20942E017BE8}"/>
          </ac:picMkLst>
        </pc:picChg>
        <pc:cxnChg chg="mod">
          <ac:chgData name="塩川 和也" userId="39f0702c-b30a-4f15-b4da-77fc4aed6640" providerId="ADAL" clId="{9606645D-1708-46FC-8302-171799968AE5}" dt="2021-06-11T06:50:26.983" v="1699" actId="478"/>
          <ac:cxnSpMkLst>
            <pc:docMk/>
            <pc:sldMk cId="1141485945" sldId="909"/>
            <ac:cxnSpMk id="50" creationId="{A517F7CA-E07C-4666-9564-0E2715913519}"/>
          </ac:cxnSpMkLst>
        </pc:cxnChg>
        <pc:cxnChg chg="mod">
          <ac:chgData name="塩川 和也" userId="39f0702c-b30a-4f15-b4da-77fc4aed6640" providerId="ADAL" clId="{9606645D-1708-46FC-8302-171799968AE5}" dt="2021-06-11T06:56:47.330" v="1808" actId="14100"/>
          <ac:cxnSpMkLst>
            <pc:docMk/>
            <pc:sldMk cId="1141485945" sldId="909"/>
            <ac:cxnSpMk id="98" creationId="{7D1B85F9-30D7-45B4-8D82-543A6D843863}"/>
          </ac:cxnSpMkLst>
        </pc:cxnChg>
        <pc:cxnChg chg="del mod">
          <ac:chgData name="塩川 和也" userId="39f0702c-b30a-4f15-b4da-77fc4aed6640" providerId="ADAL" clId="{9606645D-1708-46FC-8302-171799968AE5}" dt="2021-06-11T07:01:13.387" v="2217" actId="478"/>
          <ac:cxnSpMkLst>
            <pc:docMk/>
            <pc:sldMk cId="1141485945" sldId="909"/>
            <ac:cxnSpMk id="100" creationId="{46004230-CAD0-4499-A09D-F7C0D958323A}"/>
          </ac:cxnSpMkLst>
        </pc:cxnChg>
        <pc:cxnChg chg="del mod ord">
          <ac:chgData name="塩川 和也" userId="39f0702c-b30a-4f15-b4da-77fc4aed6640" providerId="ADAL" clId="{9606645D-1708-46FC-8302-171799968AE5}" dt="2021-06-11T07:01:11.134" v="2216" actId="478"/>
          <ac:cxnSpMkLst>
            <pc:docMk/>
            <pc:sldMk cId="1141485945" sldId="909"/>
            <ac:cxnSpMk id="109" creationId="{DA5AEFC1-7CFB-4EE6-8189-1FDC2A4E1DF4}"/>
          </ac:cxnSpMkLst>
        </pc:cxnChg>
      </pc:sldChg>
      <pc:sldChg chg="addSp delSp modSp mod">
        <pc:chgData name="塩川 和也" userId="39f0702c-b30a-4f15-b4da-77fc4aed6640" providerId="ADAL" clId="{9606645D-1708-46FC-8302-171799968AE5}" dt="2021-06-11T12:08:46.112" v="2304" actId="478"/>
        <pc:sldMkLst>
          <pc:docMk/>
          <pc:sldMk cId="1331053011" sldId="910"/>
        </pc:sldMkLst>
        <pc:spChg chg="mod">
          <ac:chgData name="塩川 和也" userId="39f0702c-b30a-4f15-b4da-77fc4aed6640" providerId="ADAL" clId="{9606645D-1708-46FC-8302-171799968AE5}" dt="2021-06-11T04:56:02.957" v="1414" actId="1076"/>
          <ac:spMkLst>
            <pc:docMk/>
            <pc:sldMk cId="1331053011" sldId="910"/>
            <ac:spMk id="18" creationId="{22169F8B-4439-45E6-BA20-553070A4206F}"/>
          </ac:spMkLst>
        </pc:spChg>
        <pc:spChg chg="mod">
          <ac:chgData name="塩川 和也" userId="39f0702c-b30a-4f15-b4da-77fc4aed6640" providerId="ADAL" clId="{9606645D-1708-46FC-8302-171799968AE5}" dt="2021-06-11T04:52:42.461" v="1330" actId="1076"/>
          <ac:spMkLst>
            <pc:docMk/>
            <pc:sldMk cId="1331053011" sldId="910"/>
            <ac:spMk id="56" creationId="{95A77C2F-10C5-4013-9B97-B247034BC482}"/>
          </ac:spMkLst>
        </pc:spChg>
        <pc:spChg chg="mod">
          <ac:chgData name="塩川 和也" userId="39f0702c-b30a-4f15-b4da-77fc4aed6640" providerId="ADAL" clId="{9606645D-1708-46FC-8302-171799968AE5}" dt="2021-06-11T04:51:34.717" v="1256" actId="14100"/>
          <ac:spMkLst>
            <pc:docMk/>
            <pc:sldMk cId="1331053011" sldId="910"/>
            <ac:spMk id="57" creationId="{6CE3268E-3F14-4CA0-A068-9F3B8A1E6092}"/>
          </ac:spMkLst>
        </pc:spChg>
        <pc:spChg chg="mod">
          <ac:chgData name="塩川 和也" userId="39f0702c-b30a-4f15-b4da-77fc4aed6640" providerId="ADAL" clId="{9606645D-1708-46FC-8302-171799968AE5}" dt="2021-06-11T04:52:08.277" v="1319" actId="14100"/>
          <ac:spMkLst>
            <pc:docMk/>
            <pc:sldMk cId="1331053011" sldId="910"/>
            <ac:spMk id="61" creationId="{8D52378C-C916-4341-8A15-B2A5FB061023}"/>
          </ac:spMkLst>
        </pc:spChg>
        <pc:spChg chg="mod">
          <ac:chgData name="塩川 和也" userId="39f0702c-b30a-4f15-b4da-77fc4aed6640" providerId="ADAL" clId="{9606645D-1708-46FC-8302-171799968AE5}" dt="2021-06-11T04:54:55.015" v="1388" actId="14100"/>
          <ac:spMkLst>
            <pc:docMk/>
            <pc:sldMk cId="1331053011" sldId="910"/>
            <ac:spMk id="70" creationId="{EE069152-21F1-4F40-B83D-11E680336AE5}"/>
          </ac:spMkLst>
        </pc:spChg>
        <pc:spChg chg="mod">
          <ac:chgData name="塩川 和也" userId="39f0702c-b30a-4f15-b4da-77fc4aed6640" providerId="ADAL" clId="{9606645D-1708-46FC-8302-171799968AE5}" dt="2021-06-11T04:55:11.596" v="1409" actId="1035"/>
          <ac:spMkLst>
            <pc:docMk/>
            <pc:sldMk cId="1331053011" sldId="910"/>
            <ac:spMk id="71" creationId="{2C9D86E5-605A-4C2F-B8C4-977BBE46A9A9}"/>
          </ac:spMkLst>
        </pc:spChg>
        <pc:spChg chg="add mod">
          <ac:chgData name="塩川 和也" userId="39f0702c-b30a-4f15-b4da-77fc4aed6640" providerId="ADAL" clId="{9606645D-1708-46FC-8302-171799968AE5}" dt="2021-06-11T04:58:16.109" v="1457"/>
          <ac:spMkLst>
            <pc:docMk/>
            <pc:sldMk cId="1331053011" sldId="910"/>
            <ac:spMk id="78" creationId="{B43150F0-7C70-4DD3-90D4-AA50B69EF5D8}"/>
          </ac:spMkLst>
        </pc:spChg>
        <pc:spChg chg="add del mod">
          <ac:chgData name="塩川 和也" userId="39f0702c-b30a-4f15-b4da-77fc4aed6640" providerId="ADAL" clId="{9606645D-1708-46FC-8302-171799968AE5}" dt="2021-06-11T12:08:46.112" v="2304" actId="478"/>
          <ac:spMkLst>
            <pc:docMk/>
            <pc:sldMk cId="1331053011" sldId="910"/>
            <ac:spMk id="81" creationId="{7210C57C-765F-418C-B7CC-8E7392B7446C}"/>
          </ac:spMkLst>
        </pc:spChg>
        <pc:spChg chg="mod">
          <ac:chgData name="塩川 和也" userId="39f0702c-b30a-4f15-b4da-77fc4aed6640" providerId="ADAL" clId="{9606645D-1708-46FC-8302-171799968AE5}" dt="2021-06-11T04:55:27.537" v="1410" actId="1076"/>
          <ac:spMkLst>
            <pc:docMk/>
            <pc:sldMk cId="1331053011" sldId="910"/>
            <ac:spMk id="84" creationId="{A689598B-F04C-4FF5-A946-6619AB0C8911}"/>
          </ac:spMkLst>
        </pc:spChg>
        <pc:spChg chg="mod">
          <ac:chgData name="塩川 和也" userId="39f0702c-b30a-4f15-b4da-77fc4aed6640" providerId="ADAL" clId="{9606645D-1708-46FC-8302-171799968AE5}" dt="2021-06-11T04:55:35.414" v="1411" actId="164"/>
          <ac:spMkLst>
            <pc:docMk/>
            <pc:sldMk cId="1331053011" sldId="910"/>
            <ac:spMk id="87" creationId="{0DF4F1E8-1F7F-4117-831C-239BE93AE715}"/>
          </ac:spMkLst>
        </pc:spChg>
        <pc:spChg chg="mod">
          <ac:chgData name="塩川 和也" userId="39f0702c-b30a-4f15-b4da-77fc4aed6640" providerId="ADAL" clId="{9606645D-1708-46FC-8302-171799968AE5}" dt="2021-06-11T04:55:35.414" v="1411" actId="164"/>
          <ac:spMkLst>
            <pc:docMk/>
            <pc:sldMk cId="1331053011" sldId="910"/>
            <ac:spMk id="89" creationId="{2A105314-BB2A-43E6-A48F-5AE5745930BC}"/>
          </ac:spMkLst>
        </pc:spChg>
        <pc:spChg chg="mod">
          <ac:chgData name="塩川 和也" userId="39f0702c-b30a-4f15-b4da-77fc4aed6640" providerId="ADAL" clId="{9606645D-1708-46FC-8302-171799968AE5}" dt="2021-06-11T04:55:27.537" v="1410" actId="1076"/>
          <ac:spMkLst>
            <pc:docMk/>
            <pc:sldMk cId="1331053011" sldId="910"/>
            <ac:spMk id="91" creationId="{43E2682E-5912-4694-B9FF-9BC2CB286991}"/>
          </ac:spMkLst>
        </pc:spChg>
        <pc:grpChg chg="add mod ord">
          <ac:chgData name="塩川 和也" userId="39f0702c-b30a-4f15-b4da-77fc4aed6640" providerId="ADAL" clId="{9606645D-1708-46FC-8302-171799968AE5}" dt="2021-06-11T04:56:29.878" v="1418" actId="167"/>
          <ac:grpSpMkLst>
            <pc:docMk/>
            <pc:sldMk cId="1331053011" sldId="910"/>
            <ac:grpSpMk id="5" creationId="{C92B039C-C1BE-4ED8-960B-126AD62E375A}"/>
          </ac:grpSpMkLst>
        </pc:grpChg>
        <pc:grpChg chg="mod">
          <ac:chgData name="塩川 和也" userId="39f0702c-b30a-4f15-b4da-77fc4aed6640" providerId="ADAL" clId="{9606645D-1708-46FC-8302-171799968AE5}" dt="2021-06-11T04:56:39.823" v="1419" actId="1076"/>
          <ac:grpSpMkLst>
            <pc:docMk/>
            <pc:sldMk cId="1331053011" sldId="910"/>
            <ac:grpSpMk id="7" creationId="{D8769503-256C-4342-A8CC-786AD58889E0}"/>
          </ac:grpSpMkLst>
        </pc:grpChg>
        <pc:picChg chg="add mod ord">
          <ac:chgData name="塩川 和也" userId="39f0702c-b30a-4f15-b4da-77fc4aed6640" providerId="ADAL" clId="{9606645D-1708-46FC-8302-171799968AE5}" dt="2021-06-11T04:51:23.265" v="1254" actId="167"/>
          <ac:picMkLst>
            <pc:docMk/>
            <pc:sldMk cId="1331053011" sldId="910"/>
            <ac:picMk id="4" creationId="{9D325D3F-2677-4CD7-862F-E00081335CD0}"/>
          </ac:picMkLst>
        </pc:picChg>
        <pc:picChg chg="mod">
          <ac:chgData name="塩川 和也" userId="39f0702c-b30a-4f15-b4da-77fc4aed6640" providerId="ADAL" clId="{9606645D-1708-46FC-8302-171799968AE5}" dt="2021-06-11T04:56:24.945" v="1417" actId="14861"/>
          <ac:picMkLst>
            <pc:docMk/>
            <pc:sldMk cId="1331053011" sldId="910"/>
            <ac:picMk id="8" creationId="{A78A0022-62B8-44B8-BE46-461DFF9301A6}"/>
          </ac:picMkLst>
        </pc:picChg>
        <pc:picChg chg="ord">
          <ac:chgData name="塩川 和也" userId="39f0702c-b30a-4f15-b4da-77fc4aed6640" providerId="ADAL" clId="{9606645D-1708-46FC-8302-171799968AE5}" dt="2021-06-11T04:51:23.265" v="1254" actId="167"/>
          <ac:picMkLst>
            <pc:docMk/>
            <pc:sldMk cId="1331053011" sldId="910"/>
            <ac:picMk id="15" creationId="{65020843-D2EE-43A2-89B4-473C40EE1008}"/>
          </ac:picMkLst>
        </pc:picChg>
        <pc:picChg chg="mod">
          <ac:chgData name="塩川 和也" userId="39f0702c-b30a-4f15-b4da-77fc4aed6640" providerId="ADAL" clId="{9606645D-1708-46FC-8302-171799968AE5}" dt="2021-06-11T04:55:35.414" v="1411" actId="164"/>
          <ac:picMkLst>
            <pc:docMk/>
            <pc:sldMk cId="1331053011" sldId="910"/>
            <ac:picMk id="27" creationId="{3901DF42-44C4-43DF-A0E4-C97C304C035D}"/>
          </ac:picMkLst>
        </pc:picChg>
        <pc:picChg chg="mod">
          <ac:chgData name="塩川 和也" userId="39f0702c-b30a-4f15-b4da-77fc4aed6640" providerId="ADAL" clId="{9606645D-1708-46FC-8302-171799968AE5}" dt="2021-06-11T04:55:35.414" v="1411" actId="164"/>
          <ac:picMkLst>
            <pc:docMk/>
            <pc:sldMk cId="1331053011" sldId="910"/>
            <ac:picMk id="73" creationId="{8461B88D-1BB6-4C62-97C8-66EE4BED6C22}"/>
          </ac:picMkLst>
        </pc:picChg>
        <pc:picChg chg="mod">
          <ac:chgData name="塩川 和也" userId="39f0702c-b30a-4f15-b4da-77fc4aed6640" providerId="ADAL" clId="{9606645D-1708-46FC-8302-171799968AE5}" dt="2021-06-11T04:55:02.107" v="1400" actId="1038"/>
          <ac:picMkLst>
            <pc:docMk/>
            <pc:sldMk cId="1331053011" sldId="910"/>
            <ac:picMk id="75" creationId="{A6F1D186-11BE-425A-AD1B-A6D15C436986}"/>
          </ac:picMkLst>
        </pc:picChg>
        <pc:cxnChg chg="mod">
          <ac:chgData name="塩川 和也" userId="39f0702c-b30a-4f15-b4da-77fc4aed6640" providerId="ADAL" clId="{9606645D-1708-46FC-8302-171799968AE5}" dt="2021-06-11T04:56:39.823" v="1419" actId="1076"/>
          <ac:cxnSpMkLst>
            <pc:docMk/>
            <pc:sldMk cId="1331053011" sldId="910"/>
            <ac:cxnSpMk id="88" creationId="{73EB8AA2-B405-4638-BB69-135B899804E1}"/>
          </ac:cxnSpMkLst>
        </pc:cxnChg>
      </pc:sldChg>
      <pc:sldChg chg="addSp delSp modSp mod">
        <pc:chgData name="塩川 和也" userId="39f0702c-b30a-4f15-b4da-77fc4aed6640" providerId="ADAL" clId="{9606645D-1708-46FC-8302-171799968AE5}" dt="2021-06-11T12:16:02.647" v="2306" actId="478"/>
        <pc:sldMkLst>
          <pc:docMk/>
          <pc:sldMk cId="2067786118" sldId="913"/>
        </pc:sldMkLst>
        <pc:spChg chg="mod">
          <ac:chgData name="塩川 和也" userId="39f0702c-b30a-4f15-b4da-77fc4aed6640" providerId="ADAL" clId="{9606645D-1708-46FC-8302-171799968AE5}" dt="2021-06-11T06:35:13.340" v="1566" actId="1035"/>
          <ac:spMkLst>
            <pc:docMk/>
            <pc:sldMk cId="2067786118" sldId="913"/>
            <ac:spMk id="33" creationId="{97782C6E-6C5A-4014-811E-6069BB14004E}"/>
          </ac:spMkLst>
        </pc:spChg>
        <pc:spChg chg="mod topLvl">
          <ac:chgData name="塩川 和也" userId="39f0702c-b30a-4f15-b4da-77fc4aed6640" providerId="ADAL" clId="{9606645D-1708-46FC-8302-171799968AE5}" dt="2021-06-11T06:34:53.454" v="1532" actId="14100"/>
          <ac:spMkLst>
            <pc:docMk/>
            <pc:sldMk cId="2067786118" sldId="913"/>
            <ac:spMk id="57" creationId="{6CE3268E-3F14-4CA0-A068-9F3B8A1E6092}"/>
          </ac:spMkLst>
        </pc:spChg>
        <pc:spChg chg="mod topLvl">
          <ac:chgData name="塩川 和也" userId="39f0702c-b30a-4f15-b4da-77fc4aed6640" providerId="ADAL" clId="{9606645D-1708-46FC-8302-171799968AE5}" dt="2021-06-11T06:35:51.999" v="1578" actId="14100"/>
          <ac:spMkLst>
            <pc:docMk/>
            <pc:sldMk cId="2067786118" sldId="913"/>
            <ac:spMk id="70" creationId="{EE069152-21F1-4F40-B83D-11E680336AE5}"/>
          </ac:spMkLst>
        </pc:spChg>
        <pc:spChg chg="mod topLvl">
          <ac:chgData name="塩川 和也" userId="39f0702c-b30a-4f15-b4da-77fc4aed6640" providerId="ADAL" clId="{9606645D-1708-46FC-8302-171799968AE5}" dt="2021-06-11T06:36:29.652" v="1668" actId="404"/>
          <ac:spMkLst>
            <pc:docMk/>
            <pc:sldMk cId="2067786118" sldId="913"/>
            <ac:spMk id="71" creationId="{2C9D86E5-605A-4C2F-B8C4-977BBE46A9A9}"/>
          </ac:spMkLst>
        </pc:spChg>
        <pc:spChg chg="add mod">
          <ac:chgData name="塩川 和也" userId="39f0702c-b30a-4f15-b4da-77fc4aed6640" providerId="ADAL" clId="{9606645D-1708-46FC-8302-171799968AE5}" dt="2021-06-11T04:59:57.911" v="1461" actId="20577"/>
          <ac:spMkLst>
            <pc:docMk/>
            <pc:sldMk cId="2067786118" sldId="913"/>
            <ac:spMk id="74" creationId="{FD009C7D-8576-4FB7-8FF4-DA97FB7DD0E0}"/>
          </ac:spMkLst>
        </pc:spChg>
        <pc:spChg chg="add mod">
          <ac:chgData name="塩川 和也" userId="39f0702c-b30a-4f15-b4da-77fc4aed6640" providerId="ADAL" clId="{9606645D-1708-46FC-8302-171799968AE5}" dt="2021-06-11T06:33:19.428" v="1515"/>
          <ac:spMkLst>
            <pc:docMk/>
            <pc:sldMk cId="2067786118" sldId="913"/>
            <ac:spMk id="76" creationId="{79EADCDE-84BF-4A5C-804F-EF32DD1B2838}"/>
          </ac:spMkLst>
        </pc:spChg>
        <pc:spChg chg="add del mod">
          <ac:chgData name="塩川 和也" userId="39f0702c-b30a-4f15-b4da-77fc4aed6640" providerId="ADAL" clId="{9606645D-1708-46FC-8302-171799968AE5}" dt="2021-06-11T12:16:02.647" v="2306" actId="478"/>
          <ac:spMkLst>
            <pc:docMk/>
            <pc:sldMk cId="2067786118" sldId="913"/>
            <ac:spMk id="79" creationId="{DCEE3D9C-7085-408D-961A-8057F5199D3D}"/>
          </ac:spMkLst>
        </pc:spChg>
        <pc:spChg chg="mod">
          <ac:chgData name="塩川 和也" userId="39f0702c-b30a-4f15-b4da-77fc4aed6640" providerId="ADAL" clId="{9606645D-1708-46FC-8302-171799968AE5}" dt="2021-06-11T06:34:50.143" v="1531" actId="1076"/>
          <ac:spMkLst>
            <pc:docMk/>
            <pc:sldMk cId="2067786118" sldId="913"/>
            <ac:spMk id="125" creationId="{F7D50E17-A15A-44A7-A4D9-B45FED5A1A35}"/>
          </ac:spMkLst>
        </pc:spChg>
        <pc:spChg chg="mod">
          <ac:chgData name="塩川 和也" userId="39f0702c-b30a-4f15-b4da-77fc4aed6640" providerId="ADAL" clId="{9606645D-1708-46FC-8302-171799968AE5}" dt="2021-06-11T06:39:33.574" v="1689" actId="1076"/>
          <ac:spMkLst>
            <pc:docMk/>
            <pc:sldMk cId="2067786118" sldId="913"/>
            <ac:spMk id="126" creationId="{B4FE0027-1759-45E7-9D5D-49223243C493}"/>
          </ac:spMkLst>
        </pc:spChg>
        <pc:spChg chg="mod">
          <ac:chgData name="塩川 和也" userId="39f0702c-b30a-4f15-b4da-77fc4aed6640" providerId="ADAL" clId="{9606645D-1708-46FC-8302-171799968AE5}" dt="2021-06-11T06:39:01.130" v="1681" actId="14861"/>
          <ac:spMkLst>
            <pc:docMk/>
            <pc:sldMk cId="2067786118" sldId="913"/>
            <ac:spMk id="127" creationId="{F79CD08D-37DF-4B55-99BF-E0431BDCD703}"/>
          </ac:spMkLst>
        </pc:spChg>
        <pc:spChg chg="mod">
          <ac:chgData name="塩川 和也" userId="39f0702c-b30a-4f15-b4da-77fc4aed6640" providerId="ADAL" clId="{9606645D-1708-46FC-8302-171799968AE5}" dt="2021-06-11T06:39:11.590" v="1684" actId="1076"/>
          <ac:spMkLst>
            <pc:docMk/>
            <pc:sldMk cId="2067786118" sldId="913"/>
            <ac:spMk id="129" creationId="{28D06A8E-5208-466B-BDB9-E152F2E6B6E8}"/>
          </ac:spMkLst>
        </pc:spChg>
        <pc:spChg chg="mod">
          <ac:chgData name="塩川 和也" userId="39f0702c-b30a-4f15-b4da-77fc4aed6640" providerId="ADAL" clId="{9606645D-1708-46FC-8302-171799968AE5}" dt="2021-06-11T06:39:20.553" v="1688"/>
          <ac:spMkLst>
            <pc:docMk/>
            <pc:sldMk cId="2067786118" sldId="913"/>
            <ac:spMk id="130" creationId="{A121BEE4-C284-4108-ABF8-CC0766B81A43}"/>
          </ac:spMkLst>
        </pc:spChg>
        <pc:spChg chg="mod">
          <ac:chgData name="塩川 和也" userId="39f0702c-b30a-4f15-b4da-77fc4aed6640" providerId="ADAL" clId="{9606645D-1708-46FC-8302-171799968AE5}" dt="2021-06-11T06:38:35.321" v="1678" actId="1076"/>
          <ac:spMkLst>
            <pc:docMk/>
            <pc:sldMk cId="2067786118" sldId="913"/>
            <ac:spMk id="132" creationId="{182C0F20-1EE7-4B84-B94C-4743DBFA6619}"/>
          </ac:spMkLst>
        </pc:spChg>
        <pc:grpChg chg="del">
          <ac:chgData name="塩川 和也" userId="39f0702c-b30a-4f15-b4da-77fc4aed6640" providerId="ADAL" clId="{9606645D-1708-46FC-8302-171799968AE5}" dt="2021-06-11T06:34:08.838" v="1519" actId="165"/>
          <ac:grpSpMkLst>
            <pc:docMk/>
            <pc:sldMk cId="2067786118" sldId="913"/>
            <ac:grpSpMk id="32" creationId="{275240BF-8F07-4D76-8EB6-16428F4D6002}"/>
          </ac:grpSpMkLst>
        </pc:grpChg>
        <pc:grpChg chg="del mod">
          <ac:chgData name="塩川 和也" userId="39f0702c-b30a-4f15-b4da-77fc4aed6640" providerId="ADAL" clId="{9606645D-1708-46FC-8302-171799968AE5}" dt="2021-06-11T06:35:45.151" v="1577" actId="165"/>
          <ac:grpSpMkLst>
            <pc:docMk/>
            <pc:sldMk cId="2067786118" sldId="913"/>
            <ac:grpSpMk id="50" creationId="{7F8748BC-9B0D-406D-9388-4FC1CD46947B}"/>
          </ac:grpSpMkLst>
        </pc:grpChg>
        <pc:picChg chg="add mod ord">
          <ac:chgData name="塩川 和也" userId="39f0702c-b30a-4f15-b4da-77fc4aed6640" providerId="ADAL" clId="{9606645D-1708-46FC-8302-171799968AE5}" dt="2021-06-11T06:34:20.348" v="1522" actId="1076"/>
          <ac:picMkLst>
            <pc:docMk/>
            <pc:sldMk cId="2067786118" sldId="913"/>
            <ac:picMk id="4" creationId="{9A935FB6-61BC-4D2B-B87C-6D44FFE6C878}"/>
          </ac:picMkLst>
        </pc:picChg>
        <pc:picChg chg="add mod ord">
          <ac:chgData name="塩川 和也" userId="39f0702c-b30a-4f15-b4da-77fc4aed6640" providerId="ADAL" clId="{9606645D-1708-46FC-8302-171799968AE5}" dt="2021-06-11T06:38:53.560" v="1680" actId="14861"/>
          <ac:picMkLst>
            <pc:docMk/>
            <pc:sldMk cId="2067786118" sldId="913"/>
            <ac:picMk id="6" creationId="{983A6198-93ED-4C3A-91F3-B8E55B54419A}"/>
          </ac:picMkLst>
        </pc:picChg>
        <pc:picChg chg="mod topLvl">
          <ac:chgData name="塩川 和也" userId="39f0702c-b30a-4f15-b4da-77fc4aed6640" providerId="ADAL" clId="{9606645D-1708-46FC-8302-171799968AE5}" dt="2021-06-11T06:35:45.151" v="1577" actId="165"/>
          <ac:picMkLst>
            <pc:docMk/>
            <pc:sldMk cId="2067786118" sldId="913"/>
            <ac:picMk id="25" creationId="{E5815791-83EB-4AAA-96D6-902495412ED5}"/>
          </ac:picMkLst>
        </pc:picChg>
        <pc:picChg chg="del mod topLvl">
          <ac:chgData name="塩川 和也" userId="39f0702c-b30a-4f15-b4da-77fc4aed6640" providerId="ADAL" clId="{9606645D-1708-46FC-8302-171799968AE5}" dt="2021-06-11T06:34:14.387" v="1520" actId="478"/>
          <ac:picMkLst>
            <pc:docMk/>
            <pc:sldMk cId="2067786118" sldId="913"/>
            <ac:picMk id="30" creationId="{45ADFA7C-90DA-4520-AB5F-4AD02348FCD7}"/>
          </ac:picMkLst>
        </pc:picChg>
        <pc:picChg chg="mod">
          <ac:chgData name="塩川 和也" userId="39f0702c-b30a-4f15-b4da-77fc4aed6640" providerId="ADAL" clId="{9606645D-1708-46FC-8302-171799968AE5}" dt="2021-06-11T06:39:11.590" v="1684" actId="1076"/>
          <ac:picMkLst>
            <pc:docMk/>
            <pc:sldMk cId="2067786118" sldId="913"/>
            <ac:picMk id="35" creationId="{FBA9B054-656F-40F1-8C6C-1298A77FEBF1}"/>
          </ac:picMkLst>
        </pc:picChg>
        <pc:picChg chg="del">
          <ac:chgData name="塩川 和也" userId="39f0702c-b30a-4f15-b4da-77fc4aed6640" providerId="ADAL" clId="{9606645D-1708-46FC-8302-171799968AE5}" dt="2021-06-11T06:38:30.776" v="1677" actId="478"/>
          <ac:picMkLst>
            <pc:docMk/>
            <pc:sldMk cId="2067786118" sldId="913"/>
            <ac:picMk id="43" creationId="{A96E821E-3A42-4476-AFCB-A264402E08BB}"/>
          </ac:picMkLst>
        </pc:picChg>
        <pc:cxnChg chg="mod">
          <ac:chgData name="塩川 和也" userId="39f0702c-b30a-4f15-b4da-77fc4aed6640" providerId="ADAL" clId="{9606645D-1708-46FC-8302-171799968AE5}" dt="2021-06-11T06:39:02.711" v="1682" actId="14861"/>
          <ac:cxnSpMkLst>
            <pc:docMk/>
            <pc:sldMk cId="2067786118" sldId="913"/>
            <ac:cxnSpMk id="128" creationId="{84238F61-F389-4569-B9DC-E106B4FEB0A8}"/>
          </ac:cxnSpMkLst>
        </pc:cxnChg>
      </pc:sldChg>
      <pc:sldChg chg="modSp mod">
        <pc:chgData name="塩川 和也" userId="39f0702c-b30a-4f15-b4da-77fc4aed6640" providerId="ADAL" clId="{9606645D-1708-46FC-8302-171799968AE5}" dt="2021-06-11T12:21:16.545" v="2489"/>
        <pc:sldMkLst>
          <pc:docMk/>
          <pc:sldMk cId="1695229292" sldId="916"/>
        </pc:sldMkLst>
        <pc:spChg chg="mod">
          <ac:chgData name="塩川 和也" userId="39f0702c-b30a-4f15-b4da-77fc4aed6640" providerId="ADAL" clId="{9606645D-1708-46FC-8302-171799968AE5}" dt="2021-06-11T12:21:16.545" v="2489"/>
          <ac:spMkLst>
            <pc:docMk/>
            <pc:sldMk cId="1695229292" sldId="916"/>
            <ac:spMk id="74" creationId="{B54B4E3E-CAFF-4405-B783-1F46F974A99B}"/>
          </ac:spMkLst>
        </pc:spChg>
      </pc:sldChg>
      <pc:sldChg chg="addSp modSp">
        <pc:chgData name="塩川 和也" userId="39f0702c-b30a-4f15-b4da-77fc4aed6640" providerId="ADAL" clId="{9606645D-1708-46FC-8302-171799968AE5}" dt="2021-06-11T04:12:03.089" v="0"/>
        <pc:sldMkLst>
          <pc:docMk/>
          <pc:sldMk cId="1815506371" sldId="955"/>
        </pc:sldMkLst>
        <pc:spChg chg="add mod">
          <ac:chgData name="塩川 和也" userId="39f0702c-b30a-4f15-b4da-77fc4aed6640" providerId="ADAL" clId="{9606645D-1708-46FC-8302-171799968AE5}" dt="2021-06-11T04:12:03.089" v="0"/>
          <ac:spMkLst>
            <pc:docMk/>
            <pc:sldMk cId="1815506371" sldId="955"/>
            <ac:spMk id="88" creationId="{65148F47-B116-4676-BEE7-CA0E66E39115}"/>
          </ac:spMkLst>
        </pc:spChg>
        <pc:spChg chg="add mod">
          <ac:chgData name="塩川 和也" userId="39f0702c-b30a-4f15-b4da-77fc4aed6640" providerId="ADAL" clId="{9606645D-1708-46FC-8302-171799968AE5}" dt="2021-06-11T04:12:03.089" v="0"/>
          <ac:spMkLst>
            <pc:docMk/>
            <pc:sldMk cId="1815506371" sldId="955"/>
            <ac:spMk id="93" creationId="{4F2DBBF4-1D89-4C8C-9227-3FB9A16D540B}"/>
          </ac:spMkLst>
        </pc:spChg>
      </pc:sldChg>
      <pc:sldChg chg="addSp modSp">
        <pc:chgData name="塩川 和也" userId="39f0702c-b30a-4f15-b4da-77fc4aed6640" providerId="ADAL" clId="{9606645D-1708-46FC-8302-171799968AE5}" dt="2021-06-11T10:03:11.383" v="2301"/>
        <pc:sldMkLst>
          <pc:docMk/>
          <pc:sldMk cId="2512833808" sldId="957"/>
        </pc:sldMkLst>
        <pc:spChg chg="add mod">
          <ac:chgData name="塩川 和也" userId="39f0702c-b30a-4f15-b4da-77fc4aed6640" providerId="ADAL" clId="{9606645D-1708-46FC-8302-171799968AE5}" dt="2021-06-11T10:03:11.383" v="2301"/>
          <ac:spMkLst>
            <pc:docMk/>
            <pc:sldMk cId="2512833808" sldId="957"/>
            <ac:spMk id="20" creationId="{9EABCE42-5DDD-463D-95E9-5A75F2137DC0}"/>
          </ac:spMkLst>
        </pc:spChg>
      </pc:sldChg>
      <pc:sldChg chg="delSp mod">
        <pc:chgData name="塩川 和也" userId="39f0702c-b30a-4f15-b4da-77fc4aed6640" providerId="ADAL" clId="{9606645D-1708-46FC-8302-171799968AE5}" dt="2021-06-11T12:55:07.279" v="2503" actId="478"/>
        <pc:sldMkLst>
          <pc:docMk/>
          <pc:sldMk cId="3569359106" sldId="979"/>
        </pc:sldMkLst>
        <pc:spChg chg="del">
          <ac:chgData name="塩川 和也" userId="39f0702c-b30a-4f15-b4da-77fc4aed6640" providerId="ADAL" clId="{9606645D-1708-46FC-8302-171799968AE5}" dt="2021-06-11T12:55:07.279" v="2503" actId="478"/>
          <ac:spMkLst>
            <pc:docMk/>
            <pc:sldMk cId="3569359106" sldId="979"/>
            <ac:spMk id="47" creationId="{F7485320-C939-4592-A679-BFFDF79FA26C}"/>
          </ac:spMkLst>
        </pc:spChg>
      </pc:sldChg>
      <pc:sldChg chg="delSp mod">
        <pc:chgData name="塩川 和也" userId="39f0702c-b30a-4f15-b4da-77fc4aed6640" providerId="ADAL" clId="{9606645D-1708-46FC-8302-171799968AE5}" dt="2021-06-11T12:55:43.080" v="2505" actId="478"/>
        <pc:sldMkLst>
          <pc:docMk/>
          <pc:sldMk cId="2453767955" sldId="981"/>
        </pc:sldMkLst>
        <pc:spChg chg="del">
          <ac:chgData name="塩川 和也" userId="39f0702c-b30a-4f15-b4da-77fc4aed6640" providerId="ADAL" clId="{9606645D-1708-46FC-8302-171799968AE5}" dt="2021-06-11T12:55:43.080" v="2505" actId="478"/>
          <ac:spMkLst>
            <pc:docMk/>
            <pc:sldMk cId="2453767955" sldId="981"/>
            <ac:spMk id="65" creationId="{E9CA7E27-31FC-402B-B9B5-EF70BB1150EC}"/>
          </ac:spMkLst>
        </pc:spChg>
      </pc:sldChg>
      <pc:sldChg chg="delSp mod">
        <pc:chgData name="塩川 和也" userId="39f0702c-b30a-4f15-b4da-77fc4aed6640" providerId="ADAL" clId="{9606645D-1708-46FC-8302-171799968AE5}" dt="2021-06-11T12:55:24.059" v="2504" actId="478"/>
        <pc:sldMkLst>
          <pc:docMk/>
          <pc:sldMk cId="2789543501" sldId="995"/>
        </pc:sldMkLst>
        <pc:spChg chg="del">
          <ac:chgData name="塩川 和也" userId="39f0702c-b30a-4f15-b4da-77fc4aed6640" providerId="ADAL" clId="{9606645D-1708-46FC-8302-171799968AE5}" dt="2021-06-11T12:55:24.059" v="2504" actId="478"/>
          <ac:spMkLst>
            <pc:docMk/>
            <pc:sldMk cId="2789543501" sldId="995"/>
            <ac:spMk id="68" creationId="{93DE96A3-7922-4F2E-B7FC-911ECBC64FBE}"/>
          </ac:spMkLst>
        </pc:spChg>
      </pc:sldChg>
      <pc:sldChg chg="delSp mod">
        <pc:chgData name="塩川 和也" userId="39f0702c-b30a-4f15-b4da-77fc4aed6640" providerId="ADAL" clId="{9606645D-1708-46FC-8302-171799968AE5}" dt="2021-06-11T12:38:28.580" v="2490" actId="478"/>
        <pc:sldMkLst>
          <pc:docMk/>
          <pc:sldMk cId="4182962780" sldId="1002"/>
        </pc:sldMkLst>
        <pc:spChg chg="del">
          <ac:chgData name="塩川 和也" userId="39f0702c-b30a-4f15-b4da-77fc4aed6640" providerId="ADAL" clId="{9606645D-1708-46FC-8302-171799968AE5}" dt="2021-06-11T12:38:28.580" v="2490" actId="478"/>
          <ac:spMkLst>
            <pc:docMk/>
            <pc:sldMk cId="4182962780" sldId="1002"/>
            <ac:spMk id="37" creationId="{09D901A7-F747-4AFA-A2EF-D784FE78E8D2}"/>
          </ac:spMkLst>
        </pc:spChg>
      </pc:sldChg>
      <pc:sldChg chg="delSp mod">
        <pc:chgData name="塩川 和也" userId="39f0702c-b30a-4f15-b4da-77fc4aed6640" providerId="ADAL" clId="{9606645D-1708-46FC-8302-171799968AE5}" dt="2021-06-11T12:40:11.601" v="2491" actId="478"/>
        <pc:sldMkLst>
          <pc:docMk/>
          <pc:sldMk cId="3675485821" sldId="1003"/>
        </pc:sldMkLst>
        <pc:spChg chg="del">
          <ac:chgData name="塩川 和也" userId="39f0702c-b30a-4f15-b4da-77fc4aed6640" providerId="ADAL" clId="{9606645D-1708-46FC-8302-171799968AE5}" dt="2021-06-11T12:40:11.601" v="2491" actId="478"/>
          <ac:spMkLst>
            <pc:docMk/>
            <pc:sldMk cId="3675485821" sldId="1003"/>
            <ac:spMk id="48" creationId="{4607CC92-08D5-438C-BE8D-48E5D22E8730}"/>
          </ac:spMkLst>
        </pc:spChg>
      </pc:sldChg>
      <pc:sldChg chg="delSp mod">
        <pc:chgData name="塩川 和也" userId="39f0702c-b30a-4f15-b4da-77fc4aed6640" providerId="ADAL" clId="{9606645D-1708-46FC-8302-171799968AE5}" dt="2021-06-11T12:40:44.959" v="2492" actId="478"/>
        <pc:sldMkLst>
          <pc:docMk/>
          <pc:sldMk cId="3572092657" sldId="1007"/>
        </pc:sldMkLst>
        <pc:spChg chg="del">
          <ac:chgData name="塩川 和也" userId="39f0702c-b30a-4f15-b4da-77fc4aed6640" providerId="ADAL" clId="{9606645D-1708-46FC-8302-171799968AE5}" dt="2021-06-11T12:40:44.959" v="2492" actId="478"/>
          <ac:spMkLst>
            <pc:docMk/>
            <pc:sldMk cId="3572092657" sldId="1007"/>
            <ac:spMk id="36" creationId="{E333B2CD-B2E2-4245-A939-AB5876FCB039}"/>
          </ac:spMkLst>
        </pc:spChg>
      </pc:sldChg>
      <pc:sldChg chg="delSp mod">
        <pc:chgData name="塩川 和也" userId="39f0702c-b30a-4f15-b4da-77fc4aed6640" providerId="ADAL" clId="{9606645D-1708-46FC-8302-171799968AE5}" dt="2021-06-11T12:41:39.531" v="2495" actId="478"/>
        <pc:sldMkLst>
          <pc:docMk/>
          <pc:sldMk cId="2761477695" sldId="1014"/>
        </pc:sldMkLst>
        <pc:spChg chg="del">
          <ac:chgData name="塩川 和也" userId="39f0702c-b30a-4f15-b4da-77fc4aed6640" providerId="ADAL" clId="{9606645D-1708-46FC-8302-171799968AE5}" dt="2021-06-11T12:41:39.531" v="2495" actId="478"/>
          <ac:spMkLst>
            <pc:docMk/>
            <pc:sldMk cId="2761477695" sldId="1014"/>
            <ac:spMk id="54" creationId="{0DF17A08-37B0-4A9D-BD7B-9DCE9F99781F}"/>
          </ac:spMkLst>
        </pc:spChg>
      </pc:sldChg>
      <pc:sldChg chg="delSp mod">
        <pc:chgData name="塩川 和也" userId="39f0702c-b30a-4f15-b4da-77fc4aed6640" providerId="ADAL" clId="{9606645D-1708-46FC-8302-171799968AE5}" dt="2021-06-11T12:42:00.376" v="2496" actId="478"/>
        <pc:sldMkLst>
          <pc:docMk/>
          <pc:sldMk cId="3846486542" sldId="1015"/>
        </pc:sldMkLst>
        <pc:spChg chg="del">
          <ac:chgData name="塩川 和也" userId="39f0702c-b30a-4f15-b4da-77fc4aed6640" providerId="ADAL" clId="{9606645D-1708-46FC-8302-171799968AE5}" dt="2021-06-11T12:42:00.376" v="2496" actId="478"/>
          <ac:spMkLst>
            <pc:docMk/>
            <pc:sldMk cId="3846486542" sldId="1015"/>
            <ac:spMk id="40" creationId="{01B69F5A-B7C4-4F71-BBE6-7225EA9C05E3}"/>
          </ac:spMkLst>
        </pc:spChg>
      </pc:sldChg>
      <pc:sldChg chg="delSp mod">
        <pc:chgData name="塩川 和也" userId="39f0702c-b30a-4f15-b4da-77fc4aed6640" providerId="ADAL" clId="{9606645D-1708-46FC-8302-171799968AE5}" dt="2021-06-11T12:42:20.441" v="2497" actId="478"/>
        <pc:sldMkLst>
          <pc:docMk/>
          <pc:sldMk cId="1564535436" sldId="1016"/>
        </pc:sldMkLst>
        <pc:spChg chg="del">
          <ac:chgData name="塩川 和也" userId="39f0702c-b30a-4f15-b4da-77fc4aed6640" providerId="ADAL" clId="{9606645D-1708-46FC-8302-171799968AE5}" dt="2021-06-11T12:42:20.441" v="2497" actId="478"/>
          <ac:spMkLst>
            <pc:docMk/>
            <pc:sldMk cId="1564535436" sldId="1016"/>
            <ac:spMk id="35" creationId="{76C7DB35-5491-43B0-AD22-FB78512F3613}"/>
          </ac:spMkLst>
        </pc:spChg>
      </pc:sldChg>
      <pc:sldChg chg="delSp mod">
        <pc:chgData name="塩川 和也" userId="39f0702c-b30a-4f15-b4da-77fc4aed6640" providerId="ADAL" clId="{9606645D-1708-46FC-8302-171799968AE5}" dt="2021-06-11T12:42:35.131" v="2498" actId="478"/>
        <pc:sldMkLst>
          <pc:docMk/>
          <pc:sldMk cId="4220258788" sldId="1017"/>
        </pc:sldMkLst>
        <pc:spChg chg="del">
          <ac:chgData name="塩川 和也" userId="39f0702c-b30a-4f15-b4da-77fc4aed6640" providerId="ADAL" clId="{9606645D-1708-46FC-8302-171799968AE5}" dt="2021-06-11T12:42:35.131" v="2498" actId="478"/>
          <ac:spMkLst>
            <pc:docMk/>
            <pc:sldMk cId="4220258788" sldId="1017"/>
            <ac:spMk id="44" creationId="{D283E0E9-32EC-4073-9F10-D07C8C9B862B}"/>
          </ac:spMkLst>
        </pc:spChg>
      </pc:sldChg>
      <pc:sldChg chg="delSp mod">
        <pc:chgData name="塩川 和也" userId="39f0702c-b30a-4f15-b4da-77fc4aed6640" providerId="ADAL" clId="{9606645D-1708-46FC-8302-171799968AE5}" dt="2021-06-11T12:43:59.725" v="2501" actId="478"/>
        <pc:sldMkLst>
          <pc:docMk/>
          <pc:sldMk cId="2059792887" sldId="1022"/>
        </pc:sldMkLst>
        <pc:spChg chg="del">
          <ac:chgData name="塩川 和也" userId="39f0702c-b30a-4f15-b4da-77fc4aed6640" providerId="ADAL" clId="{9606645D-1708-46FC-8302-171799968AE5}" dt="2021-06-11T12:43:59.725" v="2501" actId="478"/>
          <ac:spMkLst>
            <pc:docMk/>
            <pc:sldMk cId="2059792887" sldId="1022"/>
            <ac:spMk id="46" creationId="{D4B3BFEF-7B85-4864-A027-F2E85871E716}"/>
          </ac:spMkLst>
        </pc:spChg>
      </pc:sldChg>
      <pc:sldChg chg="delSp mod">
        <pc:chgData name="塩川 和也" userId="39f0702c-b30a-4f15-b4da-77fc4aed6640" providerId="ADAL" clId="{9606645D-1708-46FC-8302-171799968AE5}" dt="2021-06-11T12:44:19.369" v="2502" actId="478"/>
        <pc:sldMkLst>
          <pc:docMk/>
          <pc:sldMk cId="755331810" sldId="1023"/>
        </pc:sldMkLst>
        <pc:spChg chg="del">
          <ac:chgData name="塩川 和也" userId="39f0702c-b30a-4f15-b4da-77fc4aed6640" providerId="ADAL" clId="{9606645D-1708-46FC-8302-171799968AE5}" dt="2021-06-11T12:44:19.369" v="2502" actId="478"/>
          <ac:spMkLst>
            <pc:docMk/>
            <pc:sldMk cId="755331810" sldId="1023"/>
            <ac:spMk id="36" creationId="{1F98925E-83AB-443B-9A0C-3FB1263695D2}"/>
          </ac:spMkLst>
        </pc:spChg>
      </pc:sldChg>
      <pc:sldChg chg="delSp modSp mod">
        <pc:chgData name="塩川 和也" userId="39f0702c-b30a-4f15-b4da-77fc4aed6640" providerId="ADAL" clId="{9606645D-1708-46FC-8302-171799968AE5}" dt="2021-06-11T12:41:03.327" v="2494" actId="478"/>
        <pc:sldMkLst>
          <pc:docMk/>
          <pc:sldMk cId="3124680301" sldId="1063"/>
        </pc:sldMkLst>
        <pc:spChg chg="del mod">
          <ac:chgData name="塩川 和也" userId="39f0702c-b30a-4f15-b4da-77fc4aed6640" providerId="ADAL" clId="{9606645D-1708-46FC-8302-171799968AE5}" dt="2021-06-11T12:41:03.327" v="2494" actId="478"/>
          <ac:spMkLst>
            <pc:docMk/>
            <pc:sldMk cId="3124680301" sldId="1063"/>
            <ac:spMk id="61" creationId="{8F81298C-A0A3-4501-A2F0-C99764FFF910}"/>
          </ac:spMkLst>
        </pc:spChg>
      </pc:sldChg>
      <pc:sldChg chg="delSp mod">
        <pc:chgData name="塩川 和也" userId="39f0702c-b30a-4f15-b4da-77fc4aed6640" providerId="ADAL" clId="{9606645D-1708-46FC-8302-171799968AE5}" dt="2021-06-11T12:43:02.519" v="2499" actId="478"/>
        <pc:sldMkLst>
          <pc:docMk/>
          <pc:sldMk cId="1841533808" sldId="1079"/>
        </pc:sldMkLst>
        <pc:spChg chg="del">
          <ac:chgData name="塩川 和也" userId="39f0702c-b30a-4f15-b4da-77fc4aed6640" providerId="ADAL" clId="{9606645D-1708-46FC-8302-171799968AE5}" dt="2021-06-11T12:43:02.519" v="2499" actId="478"/>
          <ac:spMkLst>
            <pc:docMk/>
            <pc:sldMk cId="1841533808" sldId="1079"/>
            <ac:spMk id="88" creationId="{CB33EB18-5FAA-4E2A-B157-33163FF4CD42}"/>
          </ac:spMkLst>
        </pc:spChg>
      </pc:sldChg>
      <pc:sldChg chg="delSp mod">
        <pc:chgData name="塩川 和也" userId="39f0702c-b30a-4f15-b4da-77fc4aed6640" providerId="ADAL" clId="{9606645D-1708-46FC-8302-171799968AE5}" dt="2021-06-11T12:43:18.836" v="2500" actId="478"/>
        <pc:sldMkLst>
          <pc:docMk/>
          <pc:sldMk cId="3727802698" sldId="1080"/>
        </pc:sldMkLst>
        <pc:spChg chg="del">
          <ac:chgData name="塩川 和也" userId="39f0702c-b30a-4f15-b4da-77fc4aed6640" providerId="ADAL" clId="{9606645D-1708-46FC-8302-171799968AE5}" dt="2021-06-11T12:43:18.836" v="2500" actId="478"/>
          <ac:spMkLst>
            <pc:docMk/>
            <pc:sldMk cId="3727802698" sldId="1080"/>
            <ac:spMk id="88" creationId="{CB33EB18-5FAA-4E2A-B157-33163FF4CD42}"/>
          </ac:spMkLst>
        </pc:spChg>
      </pc:sldChg>
      <pc:sldChg chg="delSp mod">
        <pc:chgData name="塩川 和也" userId="39f0702c-b30a-4f15-b4da-77fc4aed6640" providerId="ADAL" clId="{9606645D-1708-46FC-8302-171799968AE5}" dt="2021-06-11T09:59:22.226" v="2281" actId="478"/>
        <pc:sldMkLst>
          <pc:docMk/>
          <pc:sldMk cId="2782890357" sldId="1081"/>
        </pc:sldMkLst>
        <pc:spChg chg="del">
          <ac:chgData name="塩川 和也" userId="39f0702c-b30a-4f15-b4da-77fc4aed6640" providerId="ADAL" clId="{9606645D-1708-46FC-8302-171799968AE5}" dt="2021-06-11T09:59:22.226" v="2281" actId="478"/>
          <ac:spMkLst>
            <pc:docMk/>
            <pc:sldMk cId="2782890357" sldId="1081"/>
            <ac:spMk id="52" creationId="{93242C77-AA9F-4329-8B62-5A2FF620BD17}"/>
          </ac:spMkLst>
        </pc:spChg>
        <pc:spChg chg="del">
          <ac:chgData name="塩川 和也" userId="39f0702c-b30a-4f15-b4da-77fc4aed6640" providerId="ADAL" clId="{9606645D-1708-46FC-8302-171799968AE5}" dt="2021-06-11T09:59:22.226" v="2281" actId="478"/>
          <ac:spMkLst>
            <pc:docMk/>
            <pc:sldMk cId="2782890357" sldId="1081"/>
            <ac:spMk id="53" creationId="{220AB787-3CE9-4DD1-8F3D-C6830E931710}"/>
          </ac:spMkLst>
        </pc:spChg>
      </pc:sldChg>
    </pc:docChg>
  </pc:docChgLst>
  <pc:docChgLst>
    <pc:chgData name="塩川 和也" userId="39f0702c-b30a-4f15-b4da-77fc4aed6640" providerId="ADAL" clId="{8A0A6AA6-0DB9-49E1-8381-C4807F27D449}"/>
    <pc:docChg chg="undo custSel modSld">
      <pc:chgData name="塩川 和也" userId="39f0702c-b30a-4f15-b4da-77fc4aed6640" providerId="ADAL" clId="{8A0A6AA6-0DB9-49E1-8381-C4807F27D449}" dt="2021-06-02T10:48:48.600" v="1182" actId="1035"/>
      <pc:docMkLst>
        <pc:docMk/>
      </pc:docMkLst>
      <pc:sldChg chg="addSp delSp modSp mod">
        <pc:chgData name="塩川 和也" userId="39f0702c-b30a-4f15-b4da-77fc4aed6640" providerId="ADAL" clId="{8A0A6AA6-0DB9-49E1-8381-C4807F27D449}" dt="2021-06-02T10:48:48.600" v="1182" actId="1035"/>
        <pc:sldMkLst>
          <pc:docMk/>
          <pc:sldMk cId="371936399" sldId="1036"/>
        </pc:sldMkLst>
        <pc:spChg chg="del">
          <ac:chgData name="塩川 和也" userId="39f0702c-b30a-4f15-b4da-77fc4aed6640" providerId="ADAL" clId="{8A0A6AA6-0DB9-49E1-8381-C4807F27D449}" dt="2021-06-02T09:36:23.335" v="524" actId="478"/>
          <ac:spMkLst>
            <pc:docMk/>
            <pc:sldMk cId="371936399" sldId="1036"/>
            <ac:spMk id="5" creationId="{7EFDCCB7-B192-4D07-B558-266DAFA43B61}"/>
          </ac:spMkLst>
        </pc:spChg>
        <pc:spChg chg="mod topLvl">
          <ac:chgData name="塩川 和也" userId="39f0702c-b30a-4f15-b4da-77fc4aed6640" providerId="ADAL" clId="{8A0A6AA6-0DB9-49E1-8381-C4807F27D449}" dt="2021-06-02T09:40:44.744" v="712" actId="165"/>
          <ac:spMkLst>
            <pc:docMk/>
            <pc:sldMk cId="371936399" sldId="1036"/>
            <ac:spMk id="6" creationId="{9D66CFFD-C46C-4D79-AE47-30FBB02AAB79}"/>
          </ac:spMkLst>
        </pc:spChg>
        <pc:spChg chg="mod ord">
          <ac:chgData name="塩川 和也" userId="39f0702c-b30a-4f15-b4da-77fc4aed6640" providerId="ADAL" clId="{8A0A6AA6-0DB9-49E1-8381-C4807F27D449}" dt="2021-06-02T09:34:17.166" v="502" actId="164"/>
          <ac:spMkLst>
            <pc:docMk/>
            <pc:sldMk cId="371936399" sldId="1036"/>
            <ac:spMk id="7" creationId="{F260929A-5559-490A-8DA1-5D9A9C04252B}"/>
          </ac:spMkLst>
        </pc:spChg>
        <pc:spChg chg="mod ord">
          <ac:chgData name="塩川 和也" userId="39f0702c-b30a-4f15-b4da-77fc4aed6640" providerId="ADAL" clId="{8A0A6AA6-0DB9-49E1-8381-C4807F27D449}" dt="2021-06-02T09:34:17.166" v="502" actId="164"/>
          <ac:spMkLst>
            <pc:docMk/>
            <pc:sldMk cId="371936399" sldId="1036"/>
            <ac:spMk id="8" creationId="{B9D51A01-4394-4FDE-A10D-487424375353}"/>
          </ac:spMkLst>
        </pc:spChg>
        <pc:spChg chg="mod topLvl">
          <ac:chgData name="塩川 和也" userId="39f0702c-b30a-4f15-b4da-77fc4aed6640" providerId="ADAL" clId="{8A0A6AA6-0DB9-49E1-8381-C4807F27D449}" dt="2021-06-02T09:40:44.744" v="712" actId="165"/>
          <ac:spMkLst>
            <pc:docMk/>
            <pc:sldMk cId="371936399" sldId="1036"/>
            <ac:spMk id="11" creationId="{CCD3CB8D-BAE2-4A89-A9C3-3F1DE78D5DF4}"/>
          </ac:spMkLst>
        </pc:spChg>
        <pc:spChg chg="mod">
          <ac:chgData name="塩川 和也" userId="39f0702c-b30a-4f15-b4da-77fc4aed6640" providerId="ADAL" clId="{8A0A6AA6-0DB9-49E1-8381-C4807F27D449}" dt="2021-06-02T09:39:03.385" v="570" actId="20577"/>
          <ac:spMkLst>
            <pc:docMk/>
            <pc:sldMk cId="371936399" sldId="1036"/>
            <ac:spMk id="25" creationId="{E8D575D2-9A22-4DF6-ABFA-59C9B05F43FC}"/>
          </ac:spMkLst>
        </pc:spChg>
        <pc:spChg chg="del">
          <ac:chgData name="塩川 和也" userId="39f0702c-b30a-4f15-b4da-77fc4aed6640" providerId="ADAL" clId="{8A0A6AA6-0DB9-49E1-8381-C4807F27D449}" dt="2021-06-02T09:36:34.103" v="527" actId="478"/>
          <ac:spMkLst>
            <pc:docMk/>
            <pc:sldMk cId="371936399" sldId="1036"/>
            <ac:spMk id="30" creationId="{531E788B-2F78-4F73-872F-6003E8FC8C45}"/>
          </ac:spMkLst>
        </pc:spChg>
        <pc:spChg chg="add mod">
          <ac:chgData name="塩川 和也" userId="39f0702c-b30a-4f15-b4da-77fc4aed6640" providerId="ADAL" clId="{8A0A6AA6-0DB9-49E1-8381-C4807F27D449}" dt="2021-06-02T09:37:29.696" v="538" actId="14100"/>
          <ac:spMkLst>
            <pc:docMk/>
            <pc:sldMk cId="371936399" sldId="1036"/>
            <ac:spMk id="49" creationId="{3FF936A5-6453-40D1-96E0-BF0F8A04B153}"/>
          </ac:spMkLst>
        </pc:spChg>
        <pc:spChg chg="add mod topLvl">
          <ac:chgData name="塩川 和也" userId="39f0702c-b30a-4f15-b4da-77fc4aed6640" providerId="ADAL" clId="{8A0A6AA6-0DB9-49E1-8381-C4807F27D449}" dt="2021-06-02T10:48:44.473" v="1180" actId="1036"/>
          <ac:spMkLst>
            <pc:docMk/>
            <pc:sldMk cId="371936399" sldId="1036"/>
            <ac:spMk id="51" creationId="{5A7B6D3C-488F-4034-BA2C-4F231C3C51C4}"/>
          </ac:spMkLst>
        </pc:spChg>
        <pc:spChg chg="add mod topLvl">
          <ac:chgData name="塩川 和也" userId="39f0702c-b30a-4f15-b4da-77fc4aed6640" providerId="ADAL" clId="{8A0A6AA6-0DB9-49E1-8381-C4807F27D449}" dt="2021-06-02T10:48:48.600" v="1182" actId="1035"/>
          <ac:spMkLst>
            <pc:docMk/>
            <pc:sldMk cId="371936399" sldId="1036"/>
            <ac:spMk id="60" creationId="{50E416AD-58AF-4CFF-B139-819A056E4F34}"/>
          </ac:spMkLst>
        </pc:spChg>
        <pc:spChg chg="add mod">
          <ac:chgData name="塩川 和也" userId="39f0702c-b30a-4f15-b4da-77fc4aed6640" providerId="ADAL" clId="{8A0A6AA6-0DB9-49E1-8381-C4807F27D449}" dt="2021-06-02T09:42:04.930" v="751" actId="14861"/>
          <ac:spMkLst>
            <pc:docMk/>
            <pc:sldMk cId="371936399" sldId="1036"/>
            <ac:spMk id="70" creationId="{F3EE8952-5DD2-4C1B-8458-6C795256B0DC}"/>
          </ac:spMkLst>
        </pc:spChg>
        <pc:grpChg chg="add del mod">
          <ac:chgData name="塩川 和也" userId="39f0702c-b30a-4f15-b4da-77fc4aed6640" providerId="ADAL" clId="{8A0A6AA6-0DB9-49E1-8381-C4807F27D449}" dt="2021-06-02T09:40:44.744" v="712" actId="165"/>
          <ac:grpSpMkLst>
            <pc:docMk/>
            <pc:sldMk cId="371936399" sldId="1036"/>
            <ac:grpSpMk id="2" creationId="{792AC240-1B14-4AD2-B526-E7A59FD9CDC2}"/>
          </ac:grpSpMkLst>
        </pc:grpChg>
        <pc:grpChg chg="add del mod">
          <ac:chgData name="塩川 和也" userId="39f0702c-b30a-4f15-b4da-77fc4aed6640" providerId="ADAL" clId="{8A0A6AA6-0DB9-49E1-8381-C4807F27D449}" dt="2021-06-02T09:34:01.663" v="498" actId="165"/>
          <ac:grpSpMkLst>
            <pc:docMk/>
            <pc:sldMk cId="371936399" sldId="1036"/>
            <ac:grpSpMk id="10" creationId="{D3B18EC9-1759-48C8-988D-85A2FA116CC6}"/>
          </ac:grpSpMkLst>
        </pc:grpChg>
        <pc:grpChg chg="add mod ord">
          <ac:chgData name="塩川 和也" userId="39f0702c-b30a-4f15-b4da-77fc4aed6640" providerId="ADAL" clId="{8A0A6AA6-0DB9-49E1-8381-C4807F27D449}" dt="2021-06-02T09:36:14.209" v="523" actId="1037"/>
          <ac:grpSpMkLst>
            <pc:docMk/>
            <pc:sldMk cId="371936399" sldId="1036"/>
            <ac:grpSpMk id="14" creationId="{4C9BE9E1-8E85-4E48-930F-E9027F7B9744}"/>
          </ac:grpSpMkLst>
        </pc:grpChg>
        <pc:picChg chg="mod ord topLvl">
          <ac:chgData name="塩川 和也" userId="39f0702c-b30a-4f15-b4da-77fc4aed6640" providerId="ADAL" clId="{8A0A6AA6-0DB9-49E1-8381-C4807F27D449}" dt="2021-06-02T09:42:03.724" v="750" actId="14861"/>
          <ac:picMkLst>
            <pc:docMk/>
            <pc:sldMk cId="371936399" sldId="1036"/>
            <ac:picMk id="9" creationId="{DEFBD510-E76F-42DC-81E9-ACD4B14CD522}"/>
          </ac:picMkLst>
        </pc:picChg>
        <pc:picChg chg="add mod">
          <ac:chgData name="塩川 和也" userId="39f0702c-b30a-4f15-b4da-77fc4aed6640" providerId="ADAL" clId="{8A0A6AA6-0DB9-49E1-8381-C4807F27D449}" dt="2021-06-02T09:42:02.323" v="749" actId="14861"/>
          <ac:picMkLst>
            <pc:docMk/>
            <pc:sldMk cId="371936399" sldId="1036"/>
            <ac:picMk id="13" creationId="{891A5F92-0923-434A-8B0D-B34DE4932C6A}"/>
          </ac:picMkLst>
        </pc:picChg>
        <pc:picChg chg="add del mod ord">
          <ac:chgData name="塩川 和也" userId="39f0702c-b30a-4f15-b4da-77fc4aed6640" providerId="ADAL" clId="{8A0A6AA6-0DB9-49E1-8381-C4807F27D449}" dt="2021-06-02T09:41:58.844" v="748" actId="14861"/>
          <ac:picMkLst>
            <pc:docMk/>
            <pc:sldMk cId="371936399" sldId="1036"/>
            <ac:picMk id="16" creationId="{578978D8-9A88-4B2F-B219-ABA426D9B61A}"/>
          </ac:picMkLst>
        </pc:picChg>
        <pc:picChg chg="del mod topLvl">
          <ac:chgData name="塩川 和也" userId="39f0702c-b30a-4f15-b4da-77fc4aed6640" providerId="ADAL" clId="{8A0A6AA6-0DB9-49E1-8381-C4807F27D449}" dt="2021-06-02T09:34:23.967" v="504" actId="478"/>
          <ac:picMkLst>
            <pc:docMk/>
            <pc:sldMk cId="371936399" sldId="1036"/>
            <ac:picMk id="18" creationId="{A6AFAA35-8050-408C-BEA8-57393A23B071}"/>
          </ac:picMkLst>
        </pc:picChg>
        <pc:picChg chg="del">
          <ac:chgData name="塩川 和也" userId="39f0702c-b30a-4f15-b4da-77fc4aed6640" providerId="ADAL" clId="{8A0A6AA6-0DB9-49E1-8381-C4807F27D449}" dt="2021-06-02T09:35:51.198" v="513" actId="478"/>
          <ac:picMkLst>
            <pc:docMk/>
            <pc:sldMk cId="371936399" sldId="1036"/>
            <ac:picMk id="19" creationId="{3757E60B-609F-4DDF-966D-26A43F4B37D6}"/>
          </ac:picMkLst>
        </pc:picChg>
        <pc:picChg chg="del">
          <ac:chgData name="塩川 和也" userId="39f0702c-b30a-4f15-b4da-77fc4aed6640" providerId="ADAL" clId="{8A0A6AA6-0DB9-49E1-8381-C4807F27D449}" dt="2021-06-02T09:35:53.474" v="514" actId="478"/>
          <ac:picMkLst>
            <pc:docMk/>
            <pc:sldMk cId="371936399" sldId="1036"/>
            <ac:picMk id="42" creationId="{822C5945-7D1D-48D6-8A7E-A601DE629AA2}"/>
          </ac:picMkLst>
        </pc:picChg>
      </pc:sldChg>
      <pc:sldChg chg="modSp mod">
        <pc:chgData name="塩川 和也" userId="39f0702c-b30a-4f15-b4da-77fc4aed6640" providerId="ADAL" clId="{8A0A6AA6-0DB9-49E1-8381-C4807F27D449}" dt="2021-06-02T09:51:52.345" v="1109" actId="948"/>
        <pc:sldMkLst>
          <pc:docMk/>
          <pc:sldMk cId="1380941339" sldId="1046"/>
        </pc:sldMkLst>
        <pc:spChg chg="mod">
          <ac:chgData name="塩川 和也" userId="39f0702c-b30a-4f15-b4da-77fc4aed6640" providerId="ADAL" clId="{8A0A6AA6-0DB9-49E1-8381-C4807F27D449}" dt="2021-06-02T09:51:52.345" v="1109" actId="948"/>
          <ac:spMkLst>
            <pc:docMk/>
            <pc:sldMk cId="1380941339" sldId="1046"/>
            <ac:spMk id="54" creationId="{C39CEBA2-CD31-43C5-8E4A-3B5E10D1E9E2}"/>
          </ac:spMkLst>
        </pc:spChg>
      </pc:sldChg>
      <pc:sldChg chg="addSp modSp mod">
        <pc:chgData name="塩川 和也" userId="39f0702c-b30a-4f15-b4da-77fc4aed6640" providerId="ADAL" clId="{8A0A6AA6-0DB9-49E1-8381-C4807F27D449}" dt="2021-06-02T04:37:15.301" v="442"/>
        <pc:sldMkLst>
          <pc:docMk/>
          <pc:sldMk cId="3966174178" sldId="1055"/>
        </pc:sldMkLst>
        <pc:spChg chg="add mod">
          <ac:chgData name="塩川 和也" userId="39f0702c-b30a-4f15-b4da-77fc4aed6640" providerId="ADAL" clId="{8A0A6AA6-0DB9-49E1-8381-C4807F27D449}" dt="2021-06-02T04:37:15.301" v="442"/>
          <ac:spMkLst>
            <pc:docMk/>
            <pc:sldMk cId="3966174178" sldId="1055"/>
            <ac:spMk id="41" creationId="{E00007EB-491C-43E2-84DC-D77D152CC815}"/>
          </ac:spMkLst>
        </pc:spChg>
      </pc:sldChg>
    </pc:docChg>
  </pc:docChgLst>
  <pc:docChgLst>
    <pc:chgData name="塩川 和也" userId="39f0702c-b30a-4f15-b4da-77fc4aed6640" providerId="ADAL" clId="{666BF6DF-85B5-4351-880C-C83602422050}"/>
    <pc:docChg chg="undo redo custSel addSld delSld modSld addMainMaster delMainMaster modMainMaster modSection modNotesMaster">
      <pc:chgData name="塩川 和也" userId="39f0702c-b30a-4f15-b4da-77fc4aed6640" providerId="ADAL" clId="{666BF6DF-85B5-4351-880C-C83602422050}" dt="2021-08-12T10:33:05.133" v="9919" actId="14100"/>
      <pc:docMkLst>
        <pc:docMk/>
      </pc:docMkLst>
      <pc:sldChg chg="addSp delSp modSp del mod addCm delCm modCm">
        <pc:chgData name="塩川 和也" userId="39f0702c-b30a-4f15-b4da-77fc4aed6640" providerId="ADAL" clId="{666BF6DF-85B5-4351-880C-C83602422050}" dt="2021-08-12T10:31:23.678" v="9864"/>
        <pc:sldMkLst>
          <pc:docMk/>
          <pc:sldMk cId="4174863952" sldId="256"/>
        </pc:sldMkLst>
        <pc:spChg chg="add mod">
          <ac:chgData name="塩川 和也" userId="39f0702c-b30a-4f15-b4da-77fc4aed6640" providerId="ADAL" clId="{666BF6DF-85B5-4351-880C-C83602422050}" dt="2021-08-12T06:07:44.601" v="5653" actId="1076"/>
          <ac:spMkLst>
            <pc:docMk/>
            <pc:sldMk cId="4174863952" sldId="256"/>
            <ac:spMk id="2" creationId="{86B64836-BA82-4FAD-8945-8EC3E66C6E5C}"/>
          </ac:spMkLst>
        </pc:spChg>
        <pc:spChg chg="add mod">
          <ac:chgData name="塩川 和也" userId="39f0702c-b30a-4f15-b4da-77fc4aed6640" providerId="ADAL" clId="{666BF6DF-85B5-4351-880C-C83602422050}" dt="2021-08-12T10:31:23.678" v="9864"/>
          <ac:spMkLst>
            <pc:docMk/>
            <pc:sldMk cId="4174863952" sldId="256"/>
            <ac:spMk id="25" creationId="{A5699E2C-059F-47A7-AFA7-415CF1D67D7A}"/>
          </ac:spMkLst>
        </pc:spChg>
        <pc:spChg chg="add mod">
          <ac:chgData name="塩川 和也" userId="39f0702c-b30a-4f15-b4da-77fc4aed6640" providerId="ADAL" clId="{666BF6DF-85B5-4351-880C-C83602422050}" dt="2021-08-12T04:40:15.435" v="1051" actId="571"/>
          <ac:spMkLst>
            <pc:docMk/>
            <pc:sldMk cId="4174863952" sldId="256"/>
            <ac:spMk id="30" creationId="{8B0AD75D-4825-430F-ABF9-28543FD54DFF}"/>
          </ac:spMkLst>
        </pc:spChg>
        <pc:spChg chg="add mod">
          <ac:chgData name="塩川 和也" userId="39f0702c-b30a-4f15-b4da-77fc4aed6640" providerId="ADAL" clId="{666BF6DF-85B5-4351-880C-C83602422050}" dt="2021-08-12T05:20:13.905" v="3384" actId="1076"/>
          <ac:spMkLst>
            <pc:docMk/>
            <pc:sldMk cId="4174863952" sldId="256"/>
            <ac:spMk id="31" creationId="{148B1BB6-EA4C-42AA-846E-1C57964C2E26}"/>
          </ac:spMkLst>
        </pc:spChg>
        <pc:spChg chg="add mod">
          <ac:chgData name="塩川 和也" userId="39f0702c-b30a-4f15-b4da-77fc4aed6640" providerId="ADAL" clId="{666BF6DF-85B5-4351-880C-C83602422050}" dt="2021-08-12T05:20:13.905" v="3384" actId="1076"/>
          <ac:spMkLst>
            <pc:docMk/>
            <pc:sldMk cId="4174863952" sldId="256"/>
            <ac:spMk id="48" creationId="{55570257-1112-407C-B86C-DDB8308503CF}"/>
          </ac:spMkLst>
        </pc:spChg>
        <pc:spChg chg="add del mod">
          <ac:chgData name="塩川 和也" userId="39f0702c-b30a-4f15-b4da-77fc4aed6640" providerId="ADAL" clId="{666BF6DF-85B5-4351-880C-C83602422050}" dt="2021-08-12T05:16:31.076" v="3303" actId="478"/>
          <ac:spMkLst>
            <pc:docMk/>
            <pc:sldMk cId="4174863952" sldId="256"/>
            <ac:spMk id="51" creationId="{CB524519-CBC5-44B4-AA22-0CB98824C552}"/>
          </ac:spMkLst>
        </pc:spChg>
        <pc:spChg chg="add mod ord topLvl">
          <ac:chgData name="塩川 和也" userId="39f0702c-b30a-4f15-b4da-77fc4aed6640" providerId="ADAL" clId="{666BF6DF-85B5-4351-880C-C83602422050}" dt="2021-08-12T05:29:09.241" v="3478" actId="14100"/>
          <ac:spMkLst>
            <pc:docMk/>
            <pc:sldMk cId="4174863952" sldId="256"/>
            <ac:spMk id="52" creationId="{0231DFAD-975F-40C8-886B-E9B627352C93}"/>
          </ac:spMkLst>
        </pc:spChg>
        <pc:spChg chg="add mod ord topLvl">
          <ac:chgData name="塩川 和也" userId="39f0702c-b30a-4f15-b4da-77fc4aed6640" providerId="ADAL" clId="{666BF6DF-85B5-4351-880C-C83602422050}" dt="2021-08-12T05:29:15.133" v="3479" actId="1076"/>
          <ac:spMkLst>
            <pc:docMk/>
            <pc:sldMk cId="4174863952" sldId="256"/>
            <ac:spMk id="53" creationId="{BBB4F12F-4C4F-4EAE-B342-CB9EDE4567B9}"/>
          </ac:spMkLst>
        </pc:spChg>
        <pc:spChg chg="add mod">
          <ac:chgData name="塩川 和也" userId="39f0702c-b30a-4f15-b4da-77fc4aed6640" providerId="ADAL" clId="{666BF6DF-85B5-4351-880C-C83602422050}" dt="2021-08-12T06:07:11.675" v="5650" actId="403"/>
          <ac:spMkLst>
            <pc:docMk/>
            <pc:sldMk cId="4174863952" sldId="256"/>
            <ac:spMk id="55" creationId="{0192926D-2827-4CE6-811B-F3E2F7B47EE4}"/>
          </ac:spMkLst>
        </pc:spChg>
        <pc:spChg chg="add mod topLvl">
          <ac:chgData name="塩川 和也" userId="39f0702c-b30a-4f15-b4da-77fc4aed6640" providerId="ADAL" clId="{666BF6DF-85B5-4351-880C-C83602422050}" dt="2021-08-12T06:12:32.263" v="5699" actId="1076"/>
          <ac:spMkLst>
            <pc:docMk/>
            <pc:sldMk cId="4174863952" sldId="256"/>
            <ac:spMk id="56" creationId="{C964782C-A8AD-4629-AE21-7EBC8F8B71DA}"/>
          </ac:spMkLst>
        </pc:spChg>
        <pc:spChg chg="add del mod topLvl">
          <ac:chgData name="塩川 和也" userId="39f0702c-b30a-4f15-b4da-77fc4aed6640" providerId="ADAL" clId="{666BF6DF-85B5-4351-880C-C83602422050}" dt="2021-08-12T05:34:28.032" v="3588" actId="478"/>
          <ac:spMkLst>
            <pc:docMk/>
            <pc:sldMk cId="4174863952" sldId="256"/>
            <ac:spMk id="57" creationId="{F52875D0-6CFC-457C-B015-D3B116C16870}"/>
          </ac:spMkLst>
        </pc:spChg>
        <pc:spChg chg="add del mod topLvl">
          <ac:chgData name="塩川 和也" userId="39f0702c-b30a-4f15-b4da-77fc4aed6640" providerId="ADAL" clId="{666BF6DF-85B5-4351-880C-C83602422050}" dt="2021-08-12T05:35:32.711" v="3661" actId="478"/>
          <ac:spMkLst>
            <pc:docMk/>
            <pc:sldMk cId="4174863952" sldId="256"/>
            <ac:spMk id="58" creationId="{1CBD2505-FD95-4B90-90AB-39B7BA18E947}"/>
          </ac:spMkLst>
        </pc:spChg>
        <pc:spChg chg="add del mod topLvl">
          <ac:chgData name="塩川 和也" userId="39f0702c-b30a-4f15-b4da-77fc4aed6640" providerId="ADAL" clId="{666BF6DF-85B5-4351-880C-C83602422050}" dt="2021-08-12T05:43:35.242" v="3957" actId="478"/>
          <ac:spMkLst>
            <pc:docMk/>
            <pc:sldMk cId="4174863952" sldId="256"/>
            <ac:spMk id="59" creationId="{987D9FF4-6F28-4E01-A9BB-D0D76EB99176}"/>
          </ac:spMkLst>
        </pc:spChg>
        <pc:spChg chg="add del mod topLvl">
          <ac:chgData name="塩川 和也" userId="39f0702c-b30a-4f15-b4da-77fc4aed6640" providerId="ADAL" clId="{666BF6DF-85B5-4351-880C-C83602422050}" dt="2021-08-12T05:41:07.377" v="3822" actId="478"/>
          <ac:spMkLst>
            <pc:docMk/>
            <pc:sldMk cId="4174863952" sldId="256"/>
            <ac:spMk id="60" creationId="{F3506DBD-04B7-42ED-A6C1-0ADED61A1B51}"/>
          </ac:spMkLst>
        </pc:spChg>
        <pc:spChg chg="add del mod topLvl">
          <ac:chgData name="塩川 和也" userId="39f0702c-b30a-4f15-b4da-77fc4aed6640" providerId="ADAL" clId="{666BF6DF-85B5-4351-880C-C83602422050}" dt="2021-08-12T05:41:07.377" v="3822" actId="478"/>
          <ac:spMkLst>
            <pc:docMk/>
            <pc:sldMk cId="4174863952" sldId="256"/>
            <ac:spMk id="61" creationId="{6E79DFC2-E1E7-41C5-B459-E02176F75446}"/>
          </ac:spMkLst>
        </pc:spChg>
        <pc:spChg chg="add del mod topLvl">
          <ac:chgData name="塩川 和也" userId="39f0702c-b30a-4f15-b4da-77fc4aed6640" providerId="ADAL" clId="{666BF6DF-85B5-4351-880C-C83602422050}" dt="2021-08-12T05:41:07.377" v="3822" actId="478"/>
          <ac:spMkLst>
            <pc:docMk/>
            <pc:sldMk cId="4174863952" sldId="256"/>
            <ac:spMk id="62" creationId="{B9FACCE4-23E9-4C72-97F1-65576F7CB0B6}"/>
          </ac:spMkLst>
        </pc:spChg>
        <pc:spChg chg="add del mod topLvl">
          <ac:chgData name="塩川 和也" userId="39f0702c-b30a-4f15-b4da-77fc4aed6640" providerId="ADAL" clId="{666BF6DF-85B5-4351-880C-C83602422050}" dt="2021-08-12T05:43:35.242" v="3957" actId="478"/>
          <ac:spMkLst>
            <pc:docMk/>
            <pc:sldMk cId="4174863952" sldId="256"/>
            <ac:spMk id="63" creationId="{72D80092-DFCE-44E4-85EA-87279F18B54B}"/>
          </ac:spMkLst>
        </pc:spChg>
        <pc:spChg chg="add del mod topLvl">
          <ac:chgData name="塩川 和也" userId="39f0702c-b30a-4f15-b4da-77fc4aed6640" providerId="ADAL" clId="{666BF6DF-85B5-4351-880C-C83602422050}" dt="2021-08-12T05:43:35.242" v="3957" actId="478"/>
          <ac:spMkLst>
            <pc:docMk/>
            <pc:sldMk cId="4174863952" sldId="256"/>
            <ac:spMk id="64" creationId="{BE9C1563-891D-4A7C-8EFE-50ADFCD9898A}"/>
          </ac:spMkLst>
        </pc:spChg>
        <pc:spChg chg="add del mod topLvl">
          <ac:chgData name="塩川 和也" userId="39f0702c-b30a-4f15-b4da-77fc4aed6640" providerId="ADAL" clId="{666BF6DF-85B5-4351-880C-C83602422050}" dt="2021-08-12T05:43:35.242" v="3957" actId="478"/>
          <ac:spMkLst>
            <pc:docMk/>
            <pc:sldMk cId="4174863952" sldId="256"/>
            <ac:spMk id="65" creationId="{58FB3699-6417-41CD-B4EE-92BFF14F0684}"/>
          </ac:spMkLst>
        </pc:spChg>
        <pc:spChg chg="add del mod topLvl">
          <ac:chgData name="塩川 和也" userId="39f0702c-b30a-4f15-b4da-77fc4aed6640" providerId="ADAL" clId="{666BF6DF-85B5-4351-880C-C83602422050}" dt="2021-08-12T05:44:06.059" v="3959" actId="478"/>
          <ac:spMkLst>
            <pc:docMk/>
            <pc:sldMk cId="4174863952" sldId="256"/>
            <ac:spMk id="66" creationId="{8CBA5EB8-6FB0-428E-ADEA-73AA421B4568}"/>
          </ac:spMkLst>
        </pc:spChg>
        <pc:spChg chg="add del mod topLvl">
          <ac:chgData name="塩川 和也" userId="39f0702c-b30a-4f15-b4da-77fc4aed6640" providerId="ADAL" clId="{666BF6DF-85B5-4351-880C-C83602422050}" dt="2021-08-12T05:35:00.682" v="3636" actId="478"/>
          <ac:spMkLst>
            <pc:docMk/>
            <pc:sldMk cId="4174863952" sldId="256"/>
            <ac:spMk id="67" creationId="{2C5883AA-464C-49E1-A86A-D369F12677F5}"/>
          </ac:spMkLst>
        </pc:spChg>
        <pc:spChg chg="add del mod topLvl">
          <ac:chgData name="塩川 和也" userId="39f0702c-b30a-4f15-b4da-77fc4aed6640" providerId="ADAL" clId="{666BF6DF-85B5-4351-880C-C83602422050}" dt="2021-08-12T05:41:07.377" v="3822" actId="478"/>
          <ac:spMkLst>
            <pc:docMk/>
            <pc:sldMk cId="4174863952" sldId="256"/>
            <ac:spMk id="68" creationId="{212668CA-AE33-49F7-9048-8084227C1DE4}"/>
          </ac:spMkLst>
        </pc:spChg>
        <pc:spChg chg="add mod">
          <ac:chgData name="塩川 和也" userId="39f0702c-b30a-4f15-b4da-77fc4aed6640" providerId="ADAL" clId="{666BF6DF-85B5-4351-880C-C83602422050}" dt="2021-08-12T05:28:20.576" v="3469" actId="571"/>
          <ac:spMkLst>
            <pc:docMk/>
            <pc:sldMk cId="4174863952" sldId="256"/>
            <ac:spMk id="70" creationId="{499946EE-57BD-43C7-9F2C-B69E691E1126}"/>
          </ac:spMkLst>
        </pc:spChg>
        <pc:spChg chg="add mod">
          <ac:chgData name="塩川 和也" userId="39f0702c-b30a-4f15-b4da-77fc4aed6640" providerId="ADAL" clId="{666BF6DF-85B5-4351-880C-C83602422050}" dt="2021-08-12T05:28:20.576" v="3469" actId="571"/>
          <ac:spMkLst>
            <pc:docMk/>
            <pc:sldMk cId="4174863952" sldId="256"/>
            <ac:spMk id="71" creationId="{9FC7359E-8B85-4292-90DD-AAB06F1C3B55}"/>
          </ac:spMkLst>
        </pc:spChg>
        <pc:spChg chg="add mod">
          <ac:chgData name="塩川 和也" userId="39f0702c-b30a-4f15-b4da-77fc4aed6640" providerId="ADAL" clId="{666BF6DF-85B5-4351-880C-C83602422050}" dt="2021-08-12T05:28:20.576" v="3469" actId="571"/>
          <ac:spMkLst>
            <pc:docMk/>
            <pc:sldMk cId="4174863952" sldId="256"/>
            <ac:spMk id="72" creationId="{69F5A173-F820-4D5C-B316-55A7A9DD46B2}"/>
          </ac:spMkLst>
        </pc:spChg>
        <pc:spChg chg="add mod">
          <ac:chgData name="塩川 和也" userId="39f0702c-b30a-4f15-b4da-77fc4aed6640" providerId="ADAL" clId="{666BF6DF-85B5-4351-880C-C83602422050}" dt="2021-08-12T05:28:20.576" v="3469" actId="571"/>
          <ac:spMkLst>
            <pc:docMk/>
            <pc:sldMk cId="4174863952" sldId="256"/>
            <ac:spMk id="73" creationId="{A2D5FA40-3FFC-4F2C-B191-9EB0CE188761}"/>
          </ac:spMkLst>
        </pc:spChg>
        <pc:spChg chg="add mod">
          <ac:chgData name="塩川 和也" userId="39f0702c-b30a-4f15-b4da-77fc4aed6640" providerId="ADAL" clId="{666BF6DF-85B5-4351-880C-C83602422050}" dt="2021-08-12T05:28:20.576" v="3469" actId="571"/>
          <ac:spMkLst>
            <pc:docMk/>
            <pc:sldMk cId="4174863952" sldId="256"/>
            <ac:spMk id="74" creationId="{F9CD2A04-48CF-4851-A231-D991710B439C}"/>
          </ac:spMkLst>
        </pc:spChg>
        <pc:spChg chg="add mod">
          <ac:chgData name="塩川 和也" userId="39f0702c-b30a-4f15-b4da-77fc4aed6640" providerId="ADAL" clId="{666BF6DF-85B5-4351-880C-C83602422050}" dt="2021-08-12T05:28:20.576" v="3469" actId="571"/>
          <ac:spMkLst>
            <pc:docMk/>
            <pc:sldMk cId="4174863952" sldId="256"/>
            <ac:spMk id="75" creationId="{A1C2145D-1F8E-48EE-8624-9DEC13BB63F3}"/>
          </ac:spMkLst>
        </pc:spChg>
        <pc:spChg chg="add mod">
          <ac:chgData name="塩川 和也" userId="39f0702c-b30a-4f15-b4da-77fc4aed6640" providerId="ADAL" clId="{666BF6DF-85B5-4351-880C-C83602422050}" dt="2021-08-12T05:28:20.576" v="3469" actId="571"/>
          <ac:spMkLst>
            <pc:docMk/>
            <pc:sldMk cId="4174863952" sldId="256"/>
            <ac:spMk id="76" creationId="{905B5F19-66BF-4081-A2BD-3950A7FD8F14}"/>
          </ac:spMkLst>
        </pc:spChg>
        <pc:spChg chg="add mod">
          <ac:chgData name="塩川 和也" userId="39f0702c-b30a-4f15-b4da-77fc4aed6640" providerId="ADAL" clId="{666BF6DF-85B5-4351-880C-C83602422050}" dt="2021-08-12T05:28:20.576" v="3469" actId="571"/>
          <ac:spMkLst>
            <pc:docMk/>
            <pc:sldMk cId="4174863952" sldId="256"/>
            <ac:spMk id="77" creationId="{4C01DA33-0CA1-4D3B-BDCC-15968590184D}"/>
          </ac:spMkLst>
        </pc:spChg>
        <pc:spChg chg="add mod">
          <ac:chgData name="塩川 和也" userId="39f0702c-b30a-4f15-b4da-77fc4aed6640" providerId="ADAL" clId="{666BF6DF-85B5-4351-880C-C83602422050}" dt="2021-08-12T05:28:20.576" v="3469" actId="571"/>
          <ac:spMkLst>
            <pc:docMk/>
            <pc:sldMk cId="4174863952" sldId="256"/>
            <ac:spMk id="78" creationId="{EB4CC4D3-9FB1-46CD-BD9B-F56F36B9D27D}"/>
          </ac:spMkLst>
        </pc:spChg>
        <pc:spChg chg="add mod">
          <ac:chgData name="塩川 和也" userId="39f0702c-b30a-4f15-b4da-77fc4aed6640" providerId="ADAL" clId="{666BF6DF-85B5-4351-880C-C83602422050}" dt="2021-08-12T05:31:08.259" v="3556" actId="164"/>
          <ac:spMkLst>
            <pc:docMk/>
            <pc:sldMk cId="4174863952" sldId="256"/>
            <ac:spMk id="79" creationId="{70696C13-0D74-488B-AF84-0E3BE6527F11}"/>
          </ac:spMkLst>
        </pc:spChg>
        <pc:spChg chg="add mod">
          <ac:chgData name="塩川 和也" userId="39f0702c-b30a-4f15-b4da-77fc4aed6640" providerId="ADAL" clId="{666BF6DF-85B5-4351-880C-C83602422050}" dt="2021-08-12T05:31:08.259" v="3556" actId="164"/>
          <ac:spMkLst>
            <pc:docMk/>
            <pc:sldMk cId="4174863952" sldId="256"/>
            <ac:spMk id="80" creationId="{1C3D8176-2E76-4EE1-98EF-3524FF52D0C0}"/>
          </ac:spMkLst>
        </pc:spChg>
        <pc:spChg chg="add mod">
          <ac:chgData name="塩川 和也" userId="39f0702c-b30a-4f15-b4da-77fc4aed6640" providerId="ADAL" clId="{666BF6DF-85B5-4351-880C-C83602422050}" dt="2021-08-12T05:31:01.643" v="3555" actId="164"/>
          <ac:spMkLst>
            <pc:docMk/>
            <pc:sldMk cId="4174863952" sldId="256"/>
            <ac:spMk id="81" creationId="{D23EEA25-644A-4EB9-9CCB-452685379E2A}"/>
          </ac:spMkLst>
        </pc:spChg>
        <pc:spChg chg="add mod">
          <ac:chgData name="塩川 和也" userId="39f0702c-b30a-4f15-b4da-77fc4aed6640" providerId="ADAL" clId="{666BF6DF-85B5-4351-880C-C83602422050}" dt="2021-08-12T05:31:01.643" v="3555" actId="164"/>
          <ac:spMkLst>
            <pc:docMk/>
            <pc:sldMk cId="4174863952" sldId="256"/>
            <ac:spMk id="82" creationId="{08C753C3-6A1F-4371-BE01-E4B44EE787BC}"/>
          </ac:spMkLst>
        </pc:spChg>
        <pc:spChg chg="mod topLvl">
          <ac:chgData name="塩川 和也" userId="39f0702c-b30a-4f15-b4da-77fc4aed6640" providerId="ADAL" clId="{666BF6DF-85B5-4351-880C-C83602422050}" dt="2021-08-12T05:45:02.542" v="3976" actId="164"/>
          <ac:spMkLst>
            <pc:docMk/>
            <pc:sldMk cId="4174863952" sldId="256"/>
            <ac:spMk id="86" creationId="{D86DFDC0-FA63-457D-A26A-E62482D4D065}"/>
          </ac:spMkLst>
        </pc:spChg>
        <pc:spChg chg="mod topLvl">
          <ac:chgData name="塩川 和也" userId="39f0702c-b30a-4f15-b4da-77fc4aed6640" providerId="ADAL" clId="{666BF6DF-85B5-4351-880C-C83602422050}" dt="2021-08-12T05:45:02.542" v="3976" actId="164"/>
          <ac:spMkLst>
            <pc:docMk/>
            <pc:sldMk cId="4174863952" sldId="256"/>
            <ac:spMk id="87" creationId="{67D2C3A0-BAFC-4CAB-A03A-C37531C0A735}"/>
          </ac:spMkLst>
        </pc:spChg>
        <pc:spChg chg="mod topLvl">
          <ac:chgData name="塩川 和也" userId="39f0702c-b30a-4f15-b4da-77fc4aed6640" providerId="ADAL" clId="{666BF6DF-85B5-4351-880C-C83602422050}" dt="2021-08-12T05:45:04.682" v="3977" actId="164"/>
          <ac:spMkLst>
            <pc:docMk/>
            <pc:sldMk cId="4174863952" sldId="256"/>
            <ac:spMk id="89" creationId="{BE147C81-F65C-43E5-B860-78C2814514EF}"/>
          </ac:spMkLst>
        </pc:spChg>
        <pc:spChg chg="mod topLvl">
          <ac:chgData name="塩川 和也" userId="39f0702c-b30a-4f15-b4da-77fc4aed6640" providerId="ADAL" clId="{666BF6DF-85B5-4351-880C-C83602422050}" dt="2021-08-12T05:45:04.682" v="3977" actId="164"/>
          <ac:spMkLst>
            <pc:docMk/>
            <pc:sldMk cId="4174863952" sldId="256"/>
            <ac:spMk id="90" creationId="{D78BB95C-B584-4A6D-92CF-57883EC16FDE}"/>
          </ac:spMkLst>
        </pc:spChg>
        <pc:spChg chg="mod">
          <ac:chgData name="塩川 和也" userId="39f0702c-b30a-4f15-b4da-77fc4aed6640" providerId="ADAL" clId="{666BF6DF-85B5-4351-880C-C83602422050}" dt="2021-08-12T05:32:26.195" v="3561" actId="571"/>
          <ac:spMkLst>
            <pc:docMk/>
            <pc:sldMk cId="4174863952" sldId="256"/>
            <ac:spMk id="92" creationId="{813225C5-A1C8-46EC-B147-324B9A2A2B69}"/>
          </ac:spMkLst>
        </pc:spChg>
        <pc:spChg chg="mod">
          <ac:chgData name="塩川 和也" userId="39f0702c-b30a-4f15-b4da-77fc4aed6640" providerId="ADAL" clId="{666BF6DF-85B5-4351-880C-C83602422050}" dt="2021-08-12T05:32:26.195" v="3561" actId="571"/>
          <ac:spMkLst>
            <pc:docMk/>
            <pc:sldMk cId="4174863952" sldId="256"/>
            <ac:spMk id="93" creationId="{2E93C697-9EC8-4DEF-B36A-C54629337E15}"/>
          </ac:spMkLst>
        </pc:spChg>
        <pc:spChg chg="mod">
          <ac:chgData name="塩川 和也" userId="39f0702c-b30a-4f15-b4da-77fc4aed6640" providerId="ADAL" clId="{666BF6DF-85B5-4351-880C-C83602422050}" dt="2021-08-12T05:32:26.195" v="3561" actId="571"/>
          <ac:spMkLst>
            <pc:docMk/>
            <pc:sldMk cId="4174863952" sldId="256"/>
            <ac:spMk id="95" creationId="{A3B6E96F-2287-4B82-B208-5EB1B54A9979}"/>
          </ac:spMkLst>
        </pc:spChg>
        <pc:spChg chg="mod">
          <ac:chgData name="塩川 和也" userId="39f0702c-b30a-4f15-b4da-77fc4aed6640" providerId="ADAL" clId="{666BF6DF-85B5-4351-880C-C83602422050}" dt="2021-08-12T05:32:26.195" v="3561" actId="571"/>
          <ac:spMkLst>
            <pc:docMk/>
            <pc:sldMk cId="4174863952" sldId="256"/>
            <ac:spMk id="96" creationId="{0A70DF23-D60C-42C7-8A74-6679F0551E5B}"/>
          </ac:spMkLst>
        </pc:spChg>
        <pc:spChg chg="mod">
          <ac:chgData name="塩川 和也" userId="39f0702c-b30a-4f15-b4da-77fc4aed6640" providerId="ADAL" clId="{666BF6DF-85B5-4351-880C-C83602422050}" dt="2021-08-12T05:32:33.059" v="3562" actId="571"/>
          <ac:spMkLst>
            <pc:docMk/>
            <pc:sldMk cId="4174863952" sldId="256"/>
            <ac:spMk id="98" creationId="{9675CE7C-6280-4EC6-BBE8-E85D1834EE28}"/>
          </ac:spMkLst>
        </pc:spChg>
        <pc:spChg chg="mod">
          <ac:chgData name="塩川 和也" userId="39f0702c-b30a-4f15-b4da-77fc4aed6640" providerId="ADAL" clId="{666BF6DF-85B5-4351-880C-C83602422050}" dt="2021-08-12T05:33:19.162" v="3581" actId="122"/>
          <ac:spMkLst>
            <pc:docMk/>
            <pc:sldMk cId="4174863952" sldId="256"/>
            <ac:spMk id="99" creationId="{2ABF0EC6-7BAF-464F-B79C-66AE5739FB70}"/>
          </ac:spMkLst>
        </pc:spChg>
        <pc:spChg chg="del mod topLvl">
          <ac:chgData name="塩川 和也" userId="39f0702c-b30a-4f15-b4da-77fc4aed6640" providerId="ADAL" clId="{666BF6DF-85B5-4351-880C-C83602422050}" dt="2021-08-12T05:33:04.457" v="3571" actId="478"/>
          <ac:spMkLst>
            <pc:docMk/>
            <pc:sldMk cId="4174863952" sldId="256"/>
            <ac:spMk id="101" creationId="{ADCD5F1C-8EC4-4FF3-AE37-0D4ABE79720A}"/>
          </ac:spMkLst>
        </pc:spChg>
        <pc:spChg chg="del mod topLvl">
          <ac:chgData name="塩川 和也" userId="39f0702c-b30a-4f15-b4da-77fc4aed6640" providerId="ADAL" clId="{666BF6DF-85B5-4351-880C-C83602422050}" dt="2021-08-12T05:32:59.502" v="3570" actId="478"/>
          <ac:spMkLst>
            <pc:docMk/>
            <pc:sldMk cId="4174863952" sldId="256"/>
            <ac:spMk id="102" creationId="{B07E1E54-23ED-4CCE-85F0-6C7D23200B42}"/>
          </ac:spMkLst>
        </pc:spChg>
        <pc:spChg chg="mod">
          <ac:chgData name="塩川 和也" userId="39f0702c-b30a-4f15-b4da-77fc4aed6640" providerId="ADAL" clId="{666BF6DF-85B5-4351-880C-C83602422050}" dt="2021-08-12T05:32:37.232" v="3564" actId="571"/>
          <ac:spMkLst>
            <pc:docMk/>
            <pc:sldMk cId="4174863952" sldId="256"/>
            <ac:spMk id="104" creationId="{E359E1A5-1EB5-43CD-BD47-EB4CD137F8E0}"/>
          </ac:spMkLst>
        </pc:spChg>
        <pc:spChg chg="mod">
          <ac:chgData name="塩川 和也" userId="39f0702c-b30a-4f15-b4da-77fc4aed6640" providerId="ADAL" clId="{666BF6DF-85B5-4351-880C-C83602422050}" dt="2021-08-12T05:32:37.232" v="3564" actId="571"/>
          <ac:spMkLst>
            <pc:docMk/>
            <pc:sldMk cId="4174863952" sldId="256"/>
            <ac:spMk id="105" creationId="{5A831E9C-3D44-4414-AE1D-B64A452A3D06}"/>
          </ac:spMkLst>
        </pc:spChg>
        <pc:spChg chg="mod">
          <ac:chgData name="塩川 和也" userId="39f0702c-b30a-4f15-b4da-77fc4aed6640" providerId="ADAL" clId="{666BF6DF-85B5-4351-880C-C83602422050}" dt="2021-08-12T05:32:37.232" v="3564" actId="571"/>
          <ac:spMkLst>
            <pc:docMk/>
            <pc:sldMk cId="4174863952" sldId="256"/>
            <ac:spMk id="107" creationId="{8357567D-3B8C-4B18-BDD6-A53B4E49FF38}"/>
          </ac:spMkLst>
        </pc:spChg>
        <pc:spChg chg="mod">
          <ac:chgData name="塩川 和也" userId="39f0702c-b30a-4f15-b4da-77fc4aed6640" providerId="ADAL" clId="{666BF6DF-85B5-4351-880C-C83602422050}" dt="2021-08-12T05:32:37.232" v="3564" actId="571"/>
          <ac:spMkLst>
            <pc:docMk/>
            <pc:sldMk cId="4174863952" sldId="256"/>
            <ac:spMk id="108" creationId="{84B355D6-3E7F-4977-AD5D-B9C344693982}"/>
          </ac:spMkLst>
        </pc:spChg>
        <pc:spChg chg="mod">
          <ac:chgData name="塩川 和也" userId="39f0702c-b30a-4f15-b4da-77fc4aed6640" providerId="ADAL" clId="{666BF6DF-85B5-4351-880C-C83602422050}" dt="2021-08-12T05:32:42.379" v="3566" actId="571"/>
          <ac:spMkLst>
            <pc:docMk/>
            <pc:sldMk cId="4174863952" sldId="256"/>
            <ac:spMk id="110" creationId="{71A2840C-F5FD-4F15-BDAA-ABBF79C859A3}"/>
          </ac:spMkLst>
        </pc:spChg>
        <pc:spChg chg="mod">
          <ac:chgData name="塩川 和也" userId="39f0702c-b30a-4f15-b4da-77fc4aed6640" providerId="ADAL" clId="{666BF6DF-85B5-4351-880C-C83602422050}" dt="2021-08-12T05:32:42.379" v="3566" actId="571"/>
          <ac:spMkLst>
            <pc:docMk/>
            <pc:sldMk cId="4174863952" sldId="256"/>
            <ac:spMk id="111" creationId="{4F6C28B6-FA66-4BA1-92FF-0FC9C9D2CB01}"/>
          </ac:spMkLst>
        </pc:spChg>
        <pc:spChg chg="mod">
          <ac:chgData name="塩川 和也" userId="39f0702c-b30a-4f15-b4da-77fc4aed6640" providerId="ADAL" clId="{666BF6DF-85B5-4351-880C-C83602422050}" dt="2021-08-12T05:32:42.379" v="3566" actId="571"/>
          <ac:spMkLst>
            <pc:docMk/>
            <pc:sldMk cId="4174863952" sldId="256"/>
            <ac:spMk id="113" creationId="{8189221C-32FF-4092-9FBD-C1D5C9DD43BC}"/>
          </ac:spMkLst>
        </pc:spChg>
        <pc:spChg chg="mod">
          <ac:chgData name="塩川 和也" userId="39f0702c-b30a-4f15-b4da-77fc4aed6640" providerId="ADAL" clId="{666BF6DF-85B5-4351-880C-C83602422050}" dt="2021-08-12T05:32:42.379" v="3566" actId="571"/>
          <ac:spMkLst>
            <pc:docMk/>
            <pc:sldMk cId="4174863952" sldId="256"/>
            <ac:spMk id="114" creationId="{A1E16A62-DF12-4373-895F-D428D8729A33}"/>
          </ac:spMkLst>
        </pc:spChg>
        <pc:spChg chg="mod">
          <ac:chgData name="塩川 和也" userId="39f0702c-b30a-4f15-b4da-77fc4aed6640" providerId="ADAL" clId="{666BF6DF-85B5-4351-880C-C83602422050}" dt="2021-08-12T05:32:47.824" v="3568" actId="571"/>
          <ac:spMkLst>
            <pc:docMk/>
            <pc:sldMk cId="4174863952" sldId="256"/>
            <ac:spMk id="116" creationId="{C9990CC6-36A7-4EC4-9CA4-537C0FDD18B6}"/>
          </ac:spMkLst>
        </pc:spChg>
        <pc:spChg chg="mod">
          <ac:chgData name="塩川 和也" userId="39f0702c-b30a-4f15-b4da-77fc4aed6640" providerId="ADAL" clId="{666BF6DF-85B5-4351-880C-C83602422050}" dt="2021-08-12T05:32:47.824" v="3568" actId="571"/>
          <ac:spMkLst>
            <pc:docMk/>
            <pc:sldMk cId="4174863952" sldId="256"/>
            <ac:spMk id="117" creationId="{A0ECF425-5F74-4E40-BB74-49A9F8B4A045}"/>
          </ac:spMkLst>
        </pc:spChg>
        <pc:spChg chg="mod">
          <ac:chgData name="塩川 和也" userId="39f0702c-b30a-4f15-b4da-77fc4aed6640" providerId="ADAL" clId="{666BF6DF-85B5-4351-880C-C83602422050}" dt="2021-08-12T05:32:47.824" v="3568" actId="571"/>
          <ac:spMkLst>
            <pc:docMk/>
            <pc:sldMk cId="4174863952" sldId="256"/>
            <ac:spMk id="119" creationId="{BDDA48CC-C144-403A-93DD-6AC9406F206B}"/>
          </ac:spMkLst>
        </pc:spChg>
        <pc:spChg chg="mod">
          <ac:chgData name="塩川 和也" userId="39f0702c-b30a-4f15-b4da-77fc4aed6640" providerId="ADAL" clId="{666BF6DF-85B5-4351-880C-C83602422050}" dt="2021-08-12T05:32:47.824" v="3568" actId="571"/>
          <ac:spMkLst>
            <pc:docMk/>
            <pc:sldMk cId="4174863952" sldId="256"/>
            <ac:spMk id="120" creationId="{AB0CC1EA-43AE-4ADD-A403-6161A75EEA30}"/>
          </ac:spMkLst>
        </pc:spChg>
        <pc:spChg chg="add del mod">
          <ac:chgData name="塩川 和也" userId="39f0702c-b30a-4f15-b4da-77fc4aed6640" providerId="ADAL" clId="{666BF6DF-85B5-4351-880C-C83602422050}" dt="2021-08-12T05:34:28.032" v="3588" actId="478"/>
          <ac:spMkLst>
            <pc:docMk/>
            <pc:sldMk cId="4174863952" sldId="256"/>
            <ac:spMk id="121" creationId="{4EF0772E-DB10-4636-98AE-DB0A94EE0E1C}"/>
          </ac:spMkLst>
        </pc:spChg>
        <pc:spChg chg="add del mod">
          <ac:chgData name="塩川 和也" userId="39f0702c-b30a-4f15-b4da-77fc4aed6640" providerId="ADAL" clId="{666BF6DF-85B5-4351-880C-C83602422050}" dt="2021-08-12T05:34:28.032" v="3588" actId="478"/>
          <ac:spMkLst>
            <pc:docMk/>
            <pc:sldMk cId="4174863952" sldId="256"/>
            <ac:spMk id="122" creationId="{86FFDF14-B198-4621-850C-BB7C2F7F1F8E}"/>
          </ac:spMkLst>
        </pc:spChg>
        <pc:spChg chg="add del mod">
          <ac:chgData name="塩川 和也" userId="39f0702c-b30a-4f15-b4da-77fc4aed6640" providerId="ADAL" clId="{666BF6DF-85B5-4351-880C-C83602422050}" dt="2021-08-12T05:34:43.338" v="3613" actId="478"/>
          <ac:spMkLst>
            <pc:docMk/>
            <pc:sldMk cId="4174863952" sldId="256"/>
            <ac:spMk id="123" creationId="{0E2A56E9-182C-4805-AE4E-D1B291583F27}"/>
          </ac:spMkLst>
        </pc:spChg>
        <pc:spChg chg="add mod">
          <ac:chgData name="塩川 和也" userId="39f0702c-b30a-4f15-b4da-77fc4aed6640" providerId="ADAL" clId="{666BF6DF-85B5-4351-880C-C83602422050}" dt="2021-08-12T06:12:32.263" v="5699" actId="1076"/>
          <ac:spMkLst>
            <pc:docMk/>
            <pc:sldMk cId="4174863952" sldId="256"/>
            <ac:spMk id="124" creationId="{110C4B5B-E9A8-4950-AD1C-0BDBE8F1ABF1}"/>
          </ac:spMkLst>
        </pc:spChg>
        <pc:spChg chg="add mod">
          <ac:chgData name="塩川 和也" userId="39f0702c-b30a-4f15-b4da-77fc4aed6640" providerId="ADAL" clId="{666BF6DF-85B5-4351-880C-C83602422050}" dt="2021-08-12T05:45:10.730" v="3978" actId="164"/>
          <ac:spMkLst>
            <pc:docMk/>
            <pc:sldMk cId="4174863952" sldId="256"/>
            <ac:spMk id="125" creationId="{95E235F7-4926-47EE-AFF7-15DFC4FF033E}"/>
          </ac:spMkLst>
        </pc:spChg>
        <pc:spChg chg="add mod">
          <ac:chgData name="塩川 和也" userId="39f0702c-b30a-4f15-b4da-77fc4aed6640" providerId="ADAL" clId="{666BF6DF-85B5-4351-880C-C83602422050}" dt="2021-08-12T05:45:14.098" v="3979" actId="164"/>
          <ac:spMkLst>
            <pc:docMk/>
            <pc:sldMk cId="4174863952" sldId="256"/>
            <ac:spMk id="126" creationId="{C946C6FC-540D-48E8-943B-34ACCB07BBED}"/>
          </ac:spMkLst>
        </pc:spChg>
        <pc:spChg chg="add mod">
          <ac:chgData name="塩川 和也" userId="39f0702c-b30a-4f15-b4da-77fc4aed6640" providerId="ADAL" clId="{666BF6DF-85B5-4351-880C-C83602422050}" dt="2021-08-12T05:35:15.681" v="3638" actId="571"/>
          <ac:spMkLst>
            <pc:docMk/>
            <pc:sldMk cId="4174863952" sldId="256"/>
            <ac:spMk id="127" creationId="{BBA6C760-E4F7-4375-BC9A-10A7B4E9DA61}"/>
          </ac:spMkLst>
        </pc:spChg>
        <pc:spChg chg="add mod">
          <ac:chgData name="塩川 和也" userId="39f0702c-b30a-4f15-b4da-77fc4aed6640" providerId="ADAL" clId="{666BF6DF-85B5-4351-880C-C83602422050}" dt="2021-08-12T05:35:15.681" v="3638" actId="571"/>
          <ac:spMkLst>
            <pc:docMk/>
            <pc:sldMk cId="4174863952" sldId="256"/>
            <ac:spMk id="128" creationId="{080F304C-A2AB-4564-88E9-1865862E5746}"/>
          </ac:spMkLst>
        </pc:spChg>
        <pc:spChg chg="add mod">
          <ac:chgData name="塩川 和也" userId="39f0702c-b30a-4f15-b4da-77fc4aed6640" providerId="ADAL" clId="{666BF6DF-85B5-4351-880C-C83602422050}" dt="2021-08-12T05:35:15.681" v="3638" actId="571"/>
          <ac:spMkLst>
            <pc:docMk/>
            <pc:sldMk cId="4174863952" sldId="256"/>
            <ac:spMk id="129" creationId="{2D41A3D0-6839-4663-B108-49AA1E14E032}"/>
          </ac:spMkLst>
        </pc:spChg>
        <pc:spChg chg="add mod">
          <ac:chgData name="塩川 和也" userId="39f0702c-b30a-4f15-b4da-77fc4aed6640" providerId="ADAL" clId="{666BF6DF-85B5-4351-880C-C83602422050}" dt="2021-08-12T06:12:32.263" v="5699" actId="1076"/>
          <ac:spMkLst>
            <pc:docMk/>
            <pc:sldMk cId="4174863952" sldId="256"/>
            <ac:spMk id="130" creationId="{093B3D42-92D3-4668-924A-5CDEAF7C4430}"/>
          </ac:spMkLst>
        </pc:spChg>
        <pc:spChg chg="add mod topLvl">
          <ac:chgData name="塩川 和也" userId="39f0702c-b30a-4f15-b4da-77fc4aed6640" providerId="ADAL" clId="{666BF6DF-85B5-4351-880C-C83602422050}" dt="2021-08-12T05:46:17.281" v="3988" actId="164"/>
          <ac:spMkLst>
            <pc:docMk/>
            <pc:sldMk cId="4174863952" sldId="256"/>
            <ac:spMk id="131" creationId="{914E7E81-9F6E-4267-B615-6CD30D84B9BD}"/>
          </ac:spMkLst>
        </pc:spChg>
        <pc:spChg chg="add mod">
          <ac:chgData name="塩川 和也" userId="39f0702c-b30a-4f15-b4da-77fc4aed6640" providerId="ADAL" clId="{666BF6DF-85B5-4351-880C-C83602422050}" dt="2021-08-12T05:45:25.745" v="3981" actId="164"/>
          <ac:spMkLst>
            <pc:docMk/>
            <pc:sldMk cId="4174863952" sldId="256"/>
            <ac:spMk id="132" creationId="{2FD9E2FE-D449-43EA-ADB9-466D382A90C0}"/>
          </ac:spMkLst>
        </pc:spChg>
        <pc:spChg chg="add mod">
          <ac:chgData name="塩川 和也" userId="39f0702c-b30a-4f15-b4da-77fc4aed6640" providerId="ADAL" clId="{666BF6DF-85B5-4351-880C-C83602422050}" dt="2021-08-12T06:12:32.263" v="5699" actId="1076"/>
          <ac:spMkLst>
            <pc:docMk/>
            <pc:sldMk cId="4174863952" sldId="256"/>
            <ac:spMk id="133" creationId="{41C9FB37-C213-40E4-914F-133A63CD4C3B}"/>
          </ac:spMkLst>
        </pc:spChg>
        <pc:spChg chg="add mod">
          <ac:chgData name="塩川 和也" userId="39f0702c-b30a-4f15-b4da-77fc4aed6640" providerId="ADAL" clId="{666BF6DF-85B5-4351-880C-C83602422050}" dt="2021-08-12T06:12:32.263" v="5699" actId="1076"/>
          <ac:spMkLst>
            <pc:docMk/>
            <pc:sldMk cId="4174863952" sldId="256"/>
            <ac:spMk id="134" creationId="{9F6C963B-89EB-45FA-8B00-D01806F34FBE}"/>
          </ac:spMkLst>
        </pc:spChg>
        <pc:spChg chg="add del mod">
          <ac:chgData name="塩川 和也" userId="39f0702c-b30a-4f15-b4da-77fc4aed6640" providerId="ADAL" clId="{666BF6DF-85B5-4351-880C-C83602422050}" dt="2021-08-12T05:35:52.566" v="3707" actId="478"/>
          <ac:spMkLst>
            <pc:docMk/>
            <pc:sldMk cId="4174863952" sldId="256"/>
            <ac:spMk id="135" creationId="{09D7F441-CCBC-4FC8-A266-5940B406122E}"/>
          </ac:spMkLst>
        </pc:spChg>
        <pc:spChg chg="add mod">
          <ac:chgData name="塩川 和也" userId="39f0702c-b30a-4f15-b4da-77fc4aed6640" providerId="ADAL" clId="{666BF6DF-85B5-4351-880C-C83602422050}" dt="2021-08-12T06:12:32.263" v="5699" actId="1076"/>
          <ac:spMkLst>
            <pc:docMk/>
            <pc:sldMk cId="4174863952" sldId="256"/>
            <ac:spMk id="136" creationId="{0B7F5473-6A62-4AB3-9416-9632A519C45D}"/>
          </ac:spMkLst>
        </pc:spChg>
        <pc:spChg chg="add mod">
          <ac:chgData name="塩川 和也" userId="39f0702c-b30a-4f15-b4da-77fc4aed6640" providerId="ADAL" clId="{666BF6DF-85B5-4351-880C-C83602422050}" dt="2021-08-12T05:49:47.361" v="4195" actId="164"/>
          <ac:spMkLst>
            <pc:docMk/>
            <pc:sldMk cId="4174863952" sldId="256"/>
            <ac:spMk id="137" creationId="{606DF419-3D33-4B6C-AF26-264FEB119916}"/>
          </ac:spMkLst>
        </pc:spChg>
        <pc:spChg chg="add mod">
          <ac:chgData name="塩川 和也" userId="39f0702c-b30a-4f15-b4da-77fc4aed6640" providerId="ADAL" clId="{666BF6DF-85B5-4351-880C-C83602422050}" dt="2021-08-12T06:12:32.263" v="5699" actId="1076"/>
          <ac:spMkLst>
            <pc:docMk/>
            <pc:sldMk cId="4174863952" sldId="256"/>
            <ac:spMk id="138" creationId="{BD7B95E8-3A37-4BF3-A5D6-A1C64BA292B0}"/>
          </ac:spMkLst>
        </pc:spChg>
        <pc:spChg chg="add mod">
          <ac:chgData name="塩川 和也" userId="39f0702c-b30a-4f15-b4da-77fc4aed6640" providerId="ADAL" clId="{666BF6DF-85B5-4351-880C-C83602422050}" dt="2021-08-12T05:49:53.161" v="4196" actId="164"/>
          <ac:spMkLst>
            <pc:docMk/>
            <pc:sldMk cId="4174863952" sldId="256"/>
            <ac:spMk id="139" creationId="{99094504-8DA6-40AB-9277-8B11BB01FE68}"/>
          </ac:spMkLst>
        </pc:spChg>
        <pc:spChg chg="add mod">
          <ac:chgData name="塩川 和也" userId="39f0702c-b30a-4f15-b4da-77fc4aed6640" providerId="ADAL" clId="{666BF6DF-85B5-4351-880C-C83602422050}" dt="2021-08-12T06:12:32.263" v="5699" actId="1076"/>
          <ac:spMkLst>
            <pc:docMk/>
            <pc:sldMk cId="4174863952" sldId="256"/>
            <ac:spMk id="140" creationId="{A9BAD618-A50A-4DD1-9A5F-DE09703492F1}"/>
          </ac:spMkLst>
        </pc:spChg>
        <pc:spChg chg="add mod">
          <ac:chgData name="塩川 和也" userId="39f0702c-b30a-4f15-b4da-77fc4aed6640" providerId="ADAL" clId="{666BF6DF-85B5-4351-880C-C83602422050}" dt="2021-08-12T05:45:30.961" v="3982" actId="164"/>
          <ac:spMkLst>
            <pc:docMk/>
            <pc:sldMk cId="4174863952" sldId="256"/>
            <ac:spMk id="141" creationId="{84031BC9-4D25-403A-8534-1D25E6EB2607}"/>
          </ac:spMkLst>
        </pc:spChg>
        <pc:spChg chg="add mod">
          <ac:chgData name="塩川 和也" userId="39f0702c-b30a-4f15-b4da-77fc4aed6640" providerId="ADAL" clId="{666BF6DF-85B5-4351-880C-C83602422050}" dt="2021-08-12T05:45:36.241" v="3983" actId="164"/>
          <ac:spMkLst>
            <pc:docMk/>
            <pc:sldMk cId="4174863952" sldId="256"/>
            <ac:spMk id="142" creationId="{F44260DF-E79C-4034-AD2B-7A2903AC5C96}"/>
          </ac:spMkLst>
        </pc:spChg>
        <pc:spChg chg="add mod">
          <ac:chgData name="塩川 和也" userId="39f0702c-b30a-4f15-b4da-77fc4aed6640" providerId="ADAL" clId="{666BF6DF-85B5-4351-880C-C83602422050}" dt="2021-08-12T06:12:32.263" v="5699" actId="1076"/>
          <ac:spMkLst>
            <pc:docMk/>
            <pc:sldMk cId="4174863952" sldId="256"/>
            <ac:spMk id="143" creationId="{1B71215F-3CDC-429C-A3A2-B12B611221E4}"/>
          </ac:spMkLst>
        </pc:spChg>
        <pc:spChg chg="add mod">
          <ac:chgData name="塩川 和也" userId="39f0702c-b30a-4f15-b4da-77fc4aed6640" providerId="ADAL" clId="{666BF6DF-85B5-4351-880C-C83602422050}" dt="2021-08-12T05:49:56.746" v="4197" actId="164"/>
          <ac:spMkLst>
            <pc:docMk/>
            <pc:sldMk cId="4174863952" sldId="256"/>
            <ac:spMk id="144" creationId="{A42C0779-68B9-4F58-BCD7-C11F239E7A7B}"/>
          </ac:spMkLst>
        </pc:spChg>
        <pc:spChg chg="add mod">
          <ac:chgData name="塩川 和也" userId="39f0702c-b30a-4f15-b4da-77fc4aed6640" providerId="ADAL" clId="{666BF6DF-85B5-4351-880C-C83602422050}" dt="2021-08-12T06:12:32.263" v="5699" actId="1076"/>
          <ac:spMkLst>
            <pc:docMk/>
            <pc:sldMk cId="4174863952" sldId="256"/>
            <ac:spMk id="145" creationId="{17C474B3-D951-49C9-9B0E-AE7D2BA62F8F}"/>
          </ac:spMkLst>
        </pc:spChg>
        <pc:spChg chg="add mod">
          <ac:chgData name="塩川 和也" userId="39f0702c-b30a-4f15-b4da-77fc4aed6640" providerId="ADAL" clId="{666BF6DF-85B5-4351-880C-C83602422050}" dt="2021-08-12T05:45:41.962" v="3984" actId="164"/>
          <ac:spMkLst>
            <pc:docMk/>
            <pc:sldMk cId="4174863952" sldId="256"/>
            <ac:spMk id="146" creationId="{C2E84D21-D562-4C5B-BCA7-3AAE287909C9}"/>
          </ac:spMkLst>
        </pc:spChg>
        <pc:spChg chg="add mod">
          <ac:chgData name="塩川 和也" userId="39f0702c-b30a-4f15-b4da-77fc4aed6640" providerId="ADAL" clId="{666BF6DF-85B5-4351-880C-C83602422050}" dt="2021-08-12T05:45:45.323" v="3985" actId="164"/>
          <ac:spMkLst>
            <pc:docMk/>
            <pc:sldMk cId="4174863952" sldId="256"/>
            <ac:spMk id="147" creationId="{EABB7CB0-5069-45D8-8D41-EE3BBDEC84E2}"/>
          </ac:spMkLst>
        </pc:spChg>
        <pc:spChg chg="add mod">
          <ac:chgData name="塩川 和也" userId="39f0702c-b30a-4f15-b4da-77fc4aed6640" providerId="ADAL" clId="{666BF6DF-85B5-4351-880C-C83602422050}" dt="2021-08-12T06:12:32.263" v="5699" actId="1076"/>
          <ac:spMkLst>
            <pc:docMk/>
            <pc:sldMk cId="4174863952" sldId="256"/>
            <ac:spMk id="148" creationId="{EAE29390-4C9E-4F67-B015-A2F92F20FC51}"/>
          </ac:spMkLst>
        </pc:spChg>
        <pc:spChg chg="add mod">
          <ac:chgData name="塩川 和也" userId="39f0702c-b30a-4f15-b4da-77fc4aed6640" providerId="ADAL" clId="{666BF6DF-85B5-4351-880C-C83602422050}" dt="2021-08-12T05:50:14.834" v="4200" actId="164"/>
          <ac:spMkLst>
            <pc:docMk/>
            <pc:sldMk cId="4174863952" sldId="256"/>
            <ac:spMk id="149" creationId="{DFB5EC5B-A9E2-4621-BDC2-8A7F5F24BD7E}"/>
          </ac:spMkLst>
        </pc:spChg>
        <pc:spChg chg="add mod">
          <ac:chgData name="塩川 和也" userId="39f0702c-b30a-4f15-b4da-77fc4aed6640" providerId="ADAL" clId="{666BF6DF-85B5-4351-880C-C83602422050}" dt="2021-08-12T06:12:32.263" v="5699" actId="1076"/>
          <ac:spMkLst>
            <pc:docMk/>
            <pc:sldMk cId="4174863952" sldId="256"/>
            <ac:spMk id="150" creationId="{DBE3EF04-205D-427C-92EB-D15594FE4179}"/>
          </ac:spMkLst>
        </pc:spChg>
        <pc:spChg chg="add mod">
          <ac:chgData name="塩川 和也" userId="39f0702c-b30a-4f15-b4da-77fc4aed6640" providerId="ADAL" clId="{666BF6DF-85B5-4351-880C-C83602422050}" dt="2021-08-12T05:50:10.866" v="4199" actId="164"/>
          <ac:spMkLst>
            <pc:docMk/>
            <pc:sldMk cId="4174863952" sldId="256"/>
            <ac:spMk id="151" creationId="{932B51A1-2F8A-48A0-98EF-762120F46992}"/>
          </ac:spMkLst>
        </pc:spChg>
        <pc:spChg chg="add mod">
          <ac:chgData name="塩川 和也" userId="39f0702c-b30a-4f15-b4da-77fc4aed6640" providerId="ADAL" clId="{666BF6DF-85B5-4351-880C-C83602422050}" dt="2021-08-12T06:12:32.263" v="5699" actId="1076"/>
          <ac:spMkLst>
            <pc:docMk/>
            <pc:sldMk cId="4174863952" sldId="256"/>
            <ac:spMk id="152" creationId="{90DDFE61-640E-46FA-9336-8BBBF2AAF4B1}"/>
          </ac:spMkLst>
        </pc:spChg>
        <pc:spChg chg="add mod">
          <ac:chgData name="塩川 和也" userId="39f0702c-b30a-4f15-b4da-77fc4aed6640" providerId="ADAL" clId="{666BF6DF-85B5-4351-880C-C83602422050}" dt="2021-08-12T05:49:59.251" v="4198" actId="164"/>
          <ac:spMkLst>
            <pc:docMk/>
            <pc:sldMk cId="4174863952" sldId="256"/>
            <ac:spMk id="153" creationId="{6BC49058-9145-403C-B8B7-74C93A5CA54A}"/>
          </ac:spMkLst>
        </pc:spChg>
        <pc:spChg chg="add mod">
          <ac:chgData name="塩川 和也" userId="39f0702c-b30a-4f15-b4da-77fc4aed6640" providerId="ADAL" clId="{666BF6DF-85B5-4351-880C-C83602422050}" dt="2021-08-12T06:12:32.263" v="5699" actId="1076"/>
          <ac:spMkLst>
            <pc:docMk/>
            <pc:sldMk cId="4174863952" sldId="256"/>
            <ac:spMk id="154" creationId="{A3F7A996-8430-422D-8468-4382074339A7}"/>
          </ac:spMkLst>
        </pc:spChg>
        <pc:spChg chg="add mod">
          <ac:chgData name="塩川 和也" userId="39f0702c-b30a-4f15-b4da-77fc4aed6640" providerId="ADAL" clId="{666BF6DF-85B5-4351-880C-C83602422050}" dt="2021-08-12T05:50:18.266" v="4201" actId="164"/>
          <ac:spMkLst>
            <pc:docMk/>
            <pc:sldMk cId="4174863952" sldId="256"/>
            <ac:spMk id="155" creationId="{C5ECE0EA-D233-4DE8-B9BA-C26CC6B6560E}"/>
          </ac:spMkLst>
        </pc:spChg>
        <pc:spChg chg="add mod">
          <ac:chgData name="塩川 和也" userId="39f0702c-b30a-4f15-b4da-77fc4aed6640" providerId="ADAL" clId="{666BF6DF-85B5-4351-880C-C83602422050}" dt="2021-08-12T05:45:10.730" v="3978" actId="164"/>
          <ac:spMkLst>
            <pc:docMk/>
            <pc:sldMk cId="4174863952" sldId="256"/>
            <ac:spMk id="156" creationId="{C35B5028-8B39-4BAE-9296-5267D51D66BB}"/>
          </ac:spMkLst>
        </pc:spChg>
        <pc:spChg chg="add mod">
          <ac:chgData name="塩川 和也" userId="39f0702c-b30a-4f15-b4da-77fc4aed6640" providerId="ADAL" clId="{666BF6DF-85B5-4351-880C-C83602422050}" dt="2021-08-12T05:45:14.098" v="3979" actId="164"/>
          <ac:spMkLst>
            <pc:docMk/>
            <pc:sldMk cId="4174863952" sldId="256"/>
            <ac:spMk id="157" creationId="{B84D876A-2026-43F7-86F8-DFC83A3638C8}"/>
          </ac:spMkLst>
        </pc:spChg>
        <pc:spChg chg="add mod topLvl">
          <ac:chgData name="塩川 和也" userId="39f0702c-b30a-4f15-b4da-77fc4aed6640" providerId="ADAL" clId="{666BF6DF-85B5-4351-880C-C83602422050}" dt="2021-08-12T05:46:17.281" v="3988" actId="164"/>
          <ac:spMkLst>
            <pc:docMk/>
            <pc:sldMk cId="4174863952" sldId="256"/>
            <ac:spMk id="158" creationId="{02392D61-8E0F-41D8-807C-4E3D544C2A36}"/>
          </ac:spMkLst>
        </pc:spChg>
        <pc:spChg chg="add mod">
          <ac:chgData name="塩川 和也" userId="39f0702c-b30a-4f15-b4da-77fc4aed6640" providerId="ADAL" clId="{666BF6DF-85B5-4351-880C-C83602422050}" dt="2021-08-12T05:45:25.745" v="3981" actId="164"/>
          <ac:spMkLst>
            <pc:docMk/>
            <pc:sldMk cId="4174863952" sldId="256"/>
            <ac:spMk id="159" creationId="{FA59B44B-3031-4033-8352-8B39ED59B2A5}"/>
          </ac:spMkLst>
        </pc:spChg>
        <pc:spChg chg="add mod">
          <ac:chgData name="塩川 和也" userId="39f0702c-b30a-4f15-b4da-77fc4aed6640" providerId="ADAL" clId="{666BF6DF-85B5-4351-880C-C83602422050}" dt="2021-08-12T05:45:30.961" v="3982" actId="164"/>
          <ac:spMkLst>
            <pc:docMk/>
            <pc:sldMk cId="4174863952" sldId="256"/>
            <ac:spMk id="160" creationId="{D6BD2C2D-E844-49B6-975F-D2B6F512730B}"/>
          </ac:spMkLst>
        </pc:spChg>
        <pc:spChg chg="add mod">
          <ac:chgData name="塩川 和也" userId="39f0702c-b30a-4f15-b4da-77fc4aed6640" providerId="ADAL" clId="{666BF6DF-85B5-4351-880C-C83602422050}" dt="2021-08-12T05:45:36.241" v="3983" actId="164"/>
          <ac:spMkLst>
            <pc:docMk/>
            <pc:sldMk cId="4174863952" sldId="256"/>
            <ac:spMk id="161" creationId="{46305217-CF9A-4791-AF6F-A93AE8DE0BE9}"/>
          </ac:spMkLst>
        </pc:spChg>
        <pc:spChg chg="add mod">
          <ac:chgData name="塩川 和也" userId="39f0702c-b30a-4f15-b4da-77fc4aed6640" providerId="ADAL" clId="{666BF6DF-85B5-4351-880C-C83602422050}" dt="2021-08-12T05:45:41.962" v="3984" actId="164"/>
          <ac:spMkLst>
            <pc:docMk/>
            <pc:sldMk cId="4174863952" sldId="256"/>
            <ac:spMk id="162" creationId="{CE49BE9B-D39A-48D1-BA3E-C179D5C91A98}"/>
          </ac:spMkLst>
        </pc:spChg>
        <pc:spChg chg="add mod">
          <ac:chgData name="塩川 和也" userId="39f0702c-b30a-4f15-b4da-77fc4aed6640" providerId="ADAL" clId="{666BF6DF-85B5-4351-880C-C83602422050}" dt="2021-08-12T05:45:45.323" v="3985" actId="164"/>
          <ac:spMkLst>
            <pc:docMk/>
            <pc:sldMk cId="4174863952" sldId="256"/>
            <ac:spMk id="163" creationId="{85FA6911-BFA5-4E6F-A3D7-DD7C8B7ACFD2}"/>
          </ac:spMkLst>
        </pc:spChg>
        <pc:spChg chg="add mod topLvl">
          <ac:chgData name="塩川 和也" userId="39f0702c-b30a-4f15-b4da-77fc4aed6640" providerId="ADAL" clId="{666BF6DF-85B5-4351-880C-C83602422050}" dt="2021-08-12T06:12:32.263" v="5699" actId="1076"/>
          <ac:spMkLst>
            <pc:docMk/>
            <pc:sldMk cId="4174863952" sldId="256"/>
            <ac:spMk id="174" creationId="{2BE79993-4FE9-4CFF-AB78-D88946329BB2}"/>
          </ac:spMkLst>
        </pc:spChg>
        <pc:spChg chg="add del mod">
          <ac:chgData name="塩川 和也" userId="39f0702c-b30a-4f15-b4da-77fc4aed6640" providerId="ADAL" clId="{666BF6DF-85B5-4351-880C-C83602422050}" dt="2021-08-12T05:46:45.141" v="4048" actId="478"/>
          <ac:spMkLst>
            <pc:docMk/>
            <pc:sldMk cId="4174863952" sldId="256"/>
            <ac:spMk id="176" creationId="{59CAA031-0F3E-4978-BDE9-84BA72D87151}"/>
          </ac:spMkLst>
        </pc:spChg>
        <pc:spChg chg="add mod">
          <ac:chgData name="塩川 和也" userId="39f0702c-b30a-4f15-b4da-77fc4aed6640" providerId="ADAL" clId="{666BF6DF-85B5-4351-880C-C83602422050}" dt="2021-08-12T05:49:56.746" v="4197" actId="164"/>
          <ac:spMkLst>
            <pc:docMk/>
            <pc:sldMk cId="4174863952" sldId="256"/>
            <ac:spMk id="177" creationId="{A9F2C04A-4D0D-4A43-B7EE-89A9D449A23E}"/>
          </ac:spMkLst>
        </pc:spChg>
        <pc:spChg chg="add mod">
          <ac:chgData name="塩川 和也" userId="39f0702c-b30a-4f15-b4da-77fc4aed6640" providerId="ADAL" clId="{666BF6DF-85B5-4351-880C-C83602422050}" dt="2021-08-12T05:49:59.251" v="4198" actId="164"/>
          <ac:spMkLst>
            <pc:docMk/>
            <pc:sldMk cId="4174863952" sldId="256"/>
            <ac:spMk id="178" creationId="{FAED439F-C75F-402B-A4A6-9EF63AE024B4}"/>
          </ac:spMkLst>
        </pc:spChg>
        <pc:spChg chg="add mod">
          <ac:chgData name="塩川 和也" userId="39f0702c-b30a-4f15-b4da-77fc4aed6640" providerId="ADAL" clId="{666BF6DF-85B5-4351-880C-C83602422050}" dt="2021-08-12T05:50:10.866" v="4199" actId="164"/>
          <ac:spMkLst>
            <pc:docMk/>
            <pc:sldMk cId="4174863952" sldId="256"/>
            <ac:spMk id="179" creationId="{0A45D555-1C5E-4523-9D53-A4462CEC8410}"/>
          </ac:spMkLst>
        </pc:spChg>
        <pc:spChg chg="add mod">
          <ac:chgData name="塩川 和也" userId="39f0702c-b30a-4f15-b4da-77fc4aed6640" providerId="ADAL" clId="{666BF6DF-85B5-4351-880C-C83602422050}" dt="2021-08-12T05:50:14.834" v="4200" actId="164"/>
          <ac:spMkLst>
            <pc:docMk/>
            <pc:sldMk cId="4174863952" sldId="256"/>
            <ac:spMk id="180" creationId="{9BA75DE5-4FB6-42A1-B114-61971AA2FC38}"/>
          </ac:spMkLst>
        </pc:spChg>
        <pc:spChg chg="add del mod">
          <ac:chgData name="塩川 和也" userId="39f0702c-b30a-4f15-b4da-77fc4aed6640" providerId="ADAL" clId="{666BF6DF-85B5-4351-880C-C83602422050}" dt="2021-08-12T05:47:14.236" v="4054" actId="478"/>
          <ac:spMkLst>
            <pc:docMk/>
            <pc:sldMk cId="4174863952" sldId="256"/>
            <ac:spMk id="181" creationId="{3C7263AE-1B9F-4E26-B724-FE521FC875BB}"/>
          </ac:spMkLst>
        </pc:spChg>
        <pc:spChg chg="add mod">
          <ac:chgData name="塩川 和也" userId="39f0702c-b30a-4f15-b4da-77fc4aed6640" providerId="ADAL" clId="{666BF6DF-85B5-4351-880C-C83602422050}" dt="2021-08-12T05:49:47.361" v="4195" actId="164"/>
          <ac:spMkLst>
            <pc:docMk/>
            <pc:sldMk cId="4174863952" sldId="256"/>
            <ac:spMk id="182" creationId="{1D509037-8323-4B1C-B4A0-6948DA048574}"/>
          </ac:spMkLst>
        </pc:spChg>
        <pc:spChg chg="add mod">
          <ac:chgData name="塩川 和也" userId="39f0702c-b30a-4f15-b4da-77fc4aed6640" providerId="ADAL" clId="{666BF6DF-85B5-4351-880C-C83602422050}" dt="2021-08-12T05:49:53.161" v="4196" actId="164"/>
          <ac:spMkLst>
            <pc:docMk/>
            <pc:sldMk cId="4174863952" sldId="256"/>
            <ac:spMk id="183" creationId="{D00B73E1-2D5A-41F7-A88A-5E10D64DD8B7}"/>
          </ac:spMkLst>
        </pc:spChg>
        <pc:spChg chg="add mod">
          <ac:chgData name="塩川 和也" userId="39f0702c-b30a-4f15-b4da-77fc4aed6640" providerId="ADAL" clId="{666BF6DF-85B5-4351-880C-C83602422050}" dt="2021-08-12T05:48:13.608" v="4101" actId="571"/>
          <ac:spMkLst>
            <pc:docMk/>
            <pc:sldMk cId="4174863952" sldId="256"/>
            <ac:spMk id="184" creationId="{4E5274C0-3717-46B1-A63D-BDB9EB8DBB06}"/>
          </ac:spMkLst>
        </pc:spChg>
        <pc:spChg chg="add mod">
          <ac:chgData name="塩川 和也" userId="39f0702c-b30a-4f15-b4da-77fc4aed6640" providerId="ADAL" clId="{666BF6DF-85B5-4351-880C-C83602422050}" dt="2021-08-12T05:48:58.512" v="4190" actId="571"/>
          <ac:spMkLst>
            <pc:docMk/>
            <pc:sldMk cId="4174863952" sldId="256"/>
            <ac:spMk id="185" creationId="{D634ACE7-8CEB-4749-86B8-7E431052EE6A}"/>
          </ac:spMkLst>
        </pc:spChg>
        <pc:spChg chg="add mod">
          <ac:chgData name="塩川 和也" userId="39f0702c-b30a-4f15-b4da-77fc4aed6640" providerId="ADAL" clId="{666BF6DF-85B5-4351-880C-C83602422050}" dt="2021-08-12T05:50:18.266" v="4201" actId="164"/>
          <ac:spMkLst>
            <pc:docMk/>
            <pc:sldMk cId="4174863952" sldId="256"/>
            <ac:spMk id="186" creationId="{6ACB8437-8C06-433D-BC46-7DEE8719CE0D}"/>
          </ac:spMkLst>
        </pc:spChg>
        <pc:spChg chg="add mod">
          <ac:chgData name="塩川 和也" userId="39f0702c-b30a-4f15-b4da-77fc4aed6640" providerId="ADAL" clId="{666BF6DF-85B5-4351-880C-C83602422050}" dt="2021-08-12T06:19:18.839" v="6191" actId="14100"/>
          <ac:spMkLst>
            <pc:docMk/>
            <pc:sldMk cId="4174863952" sldId="256"/>
            <ac:spMk id="194" creationId="{E5E34562-7D91-4155-8A9F-E8E50511E86C}"/>
          </ac:spMkLst>
        </pc:spChg>
        <pc:spChg chg="add mod">
          <ac:chgData name="塩川 和也" userId="39f0702c-b30a-4f15-b4da-77fc4aed6640" providerId="ADAL" clId="{666BF6DF-85B5-4351-880C-C83602422050}" dt="2021-08-12T06:19:06.251" v="6187" actId="14100"/>
          <ac:spMkLst>
            <pc:docMk/>
            <pc:sldMk cId="4174863952" sldId="256"/>
            <ac:spMk id="195" creationId="{95560904-EA40-4D7B-AA87-C6622967D557}"/>
          </ac:spMkLst>
        </pc:spChg>
        <pc:spChg chg="add mod">
          <ac:chgData name="塩川 和也" userId="39f0702c-b30a-4f15-b4da-77fc4aed6640" providerId="ADAL" clId="{666BF6DF-85B5-4351-880C-C83602422050}" dt="2021-08-12T06:19:08.926" v="6188" actId="14100"/>
          <ac:spMkLst>
            <pc:docMk/>
            <pc:sldMk cId="4174863952" sldId="256"/>
            <ac:spMk id="196" creationId="{EC1B46E8-6D95-4E89-8D6F-F86BB618468E}"/>
          </ac:spMkLst>
        </pc:spChg>
        <pc:spChg chg="add del mod">
          <ac:chgData name="塩川 和也" userId="39f0702c-b30a-4f15-b4da-77fc4aed6640" providerId="ADAL" clId="{666BF6DF-85B5-4351-880C-C83602422050}" dt="2021-08-12T06:10:08.812" v="5688" actId="478"/>
          <ac:spMkLst>
            <pc:docMk/>
            <pc:sldMk cId="4174863952" sldId="256"/>
            <ac:spMk id="197" creationId="{33EC2108-3DB1-4DB4-9F8D-C499C9F2EB12}"/>
          </ac:spMkLst>
        </pc:spChg>
        <pc:spChg chg="add mod">
          <ac:chgData name="塩川 和也" userId="39f0702c-b30a-4f15-b4da-77fc4aed6640" providerId="ADAL" clId="{666BF6DF-85B5-4351-880C-C83602422050}" dt="2021-08-12T06:22:28.219" v="6257" actId="20577"/>
          <ac:spMkLst>
            <pc:docMk/>
            <pc:sldMk cId="4174863952" sldId="256"/>
            <ac:spMk id="205" creationId="{88C06F55-9329-44A4-A9BB-64F2C61EC336}"/>
          </ac:spMkLst>
        </pc:spChg>
        <pc:spChg chg="add mod">
          <ac:chgData name="塩川 和也" userId="39f0702c-b30a-4f15-b4da-77fc4aed6640" providerId="ADAL" clId="{666BF6DF-85B5-4351-880C-C83602422050}" dt="2021-08-12T10:30:36.153" v="9846" actId="6549"/>
          <ac:spMkLst>
            <pc:docMk/>
            <pc:sldMk cId="4174863952" sldId="256"/>
            <ac:spMk id="208" creationId="{0227C7C9-B320-4008-AF5A-169878F38251}"/>
          </ac:spMkLst>
        </pc:spChg>
        <pc:grpChg chg="add del mod">
          <ac:chgData name="塩川 和也" userId="39f0702c-b30a-4f15-b4da-77fc4aed6640" providerId="ADAL" clId="{666BF6DF-85B5-4351-880C-C83602422050}" dt="2021-08-12T04:32:06.255" v="179" actId="165"/>
          <ac:grpSpMkLst>
            <pc:docMk/>
            <pc:sldMk cId="4174863952" sldId="256"/>
            <ac:grpSpMk id="24" creationId="{CEC5F6F4-B330-48E8-9CA3-4D120B7F3949}"/>
          </ac:grpSpMkLst>
        </pc:grpChg>
        <pc:grpChg chg="add mod">
          <ac:chgData name="塩川 和也" userId="39f0702c-b30a-4f15-b4da-77fc4aed6640" providerId="ADAL" clId="{666BF6DF-85B5-4351-880C-C83602422050}" dt="2021-08-12T05:20:13.905" v="3384" actId="1076"/>
          <ac:grpSpMkLst>
            <pc:docMk/>
            <pc:sldMk cId="4174863952" sldId="256"/>
            <ac:grpSpMk id="33" creationId="{0C722AC0-6700-4EFC-8257-16BD877200B0}"/>
          </ac:grpSpMkLst>
        </pc:grpChg>
        <pc:grpChg chg="mod">
          <ac:chgData name="塩川 和也" userId="39f0702c-b30a-4f15-b4da-77fc4aed6640" providerId="ADAL" clId="{666BF6DF-85B5-4351-880C-C83602422050}" dt="2021-08-12T05:00:19.951" v="2336"/>
          <ac:grpSpMkLst>
            <pc:docMk/>
            <pc:sldMk cId="4174863952" sldId="256"/>
            <ac:grpSpMk id="34" creationId="{9E456580-3CF9-43F4-B825-C2704A70AD19}"/>
          </ac:grpSpMkLst>
        </pc:grpChg>
        <pc:grpChg chg="add del mod">
          <ac:chgData name="塩川 和也" userId="39f0702c-b30a-4f15-b4da-77fc4aed6640" providerId="ADAL" clId="{666BF6DF-85B5-4351-880C-C83602422050}" dt="2021-08-12T05:28:50.461" v="3473" actId="165"/>
          <ac:grpSpMkLst>
            <pc:docMk/>
            <pc:sldMk cId="4174863952" sldId="256"/>
            <ac:grpSpMk id="54" creationId="{3FA5F559-6B3A-4E7A-B0A2-D69AEB0E095E}"/>
          </ac:grpSpMkLst>
        </pc:grpChg>
        <pc:grpChg chg="add del mod">
          <ac:chgData name="塩川 和也" userId="39f0702c-b30a-4f15-b4da-77fc4aed6640" providerId="ADAL" clId="{666BF6DF-85B5-4351-880C-C83602422050}" dt="2021-08-12T05:28:12.257" v="3467" actId="165"/>
          <ac:grpSpMkLst>
            <pc:docMk/>
            <pc:sldMk cId="4174863952" sldId="256"/>
            <ac:grpSpMk id="69" creationId="{822158A4-9048-49B9-908E-145891141D5D}"/>
          </ac:grpSpMkLst>
        </pc:grpChg>
        <pc:grpChg chg="add del mod">
          <ac:chgData name="塩川 和也" userId="39f0702c-b30a-4f15-b4da-77fc4aed6640" providerId="ADAL" clId="{666BF6DF-85B5-4351-880C-C83602422050}" dt="2021-08-12T05:33:39.701" v="3582" actId="478"/>
          <ac:grpSpMkLst>
            <pc:docMk/>
            <pc:sldMk cId="4174863952" sldId="256"/>
            <ac:grpSpMk id="83" creationId="{C954953E-4E92-4D2C-B37F-F88604FB7AAE}"/>
          </ac:grpSpMkLst>
        </pc:grpChg>
        <pc:grpChg chg="add del mod">
          <ac:chgData name="塩川 和也" userId="39f0702c-b30a-4f15-b4da-77fc4aed6640" providerId="ADAL" clId="{666BF6DF-85B5-4351-880C-C83602422050}" dt="2021-08-12T05:33:39.701" v="3582" actId="478"/>
          <ac:grpSpMkLst>
            <pc:docMk/>
            <pc:sldMk cId="4174863952" sldId="256"/>
            <ac:grpSpMk id="84" creationId="{48F31C87-40BD-4D9D-AE3D-A52283C48F27}"/>
          </ac:grpSpMkLst>
        </pc:grpChg>
        <pc:grpChg chg="add del mod">
          <ac:chgData name="塩川 和也" userId="39f0702c-b30a-4f15-b4da-77fc4aed6640" providerId="ADAL" clId="{666BF6DF-85B5-4351-880C-C83602422050}" dt="2021-08-12T05:33:54.202" v="3584" actId="165"/>
          <ac:grpSpMkLst>
            <pc:docMk/>
            <pc:sldMk cId="4174863952" sldId="256"/>
            <ac:grpSpMk id="85" creationId="{255C7153-A458-4CA8-9783-687C004B9AA3}"/>
          </ac:grpSpMkLst>
        </pc:grpChg>
        <pc:grpChg chg="add del mod">
          <ac:chgData name="塩川 和也" userId="39f0702c-b30a-4f15-b4da-77fc4aed6640" providerId="ADAL" clId="{666BF6DF-85B5-4351-880C-C83602422050}" dt="2021-08-12T05:33:45.882" v="3583" actId="165"/>
          <ac:grpSpMkLst>
            <pc:docMk/>
            <pc:sldMk cId="4174863952" sldId="256"/>
            <ac:grpSpMk id="88" creationId="{A88FF0CB-D557-4E0C-A807-F85A73737FEC}"/>
          </ac:grpSpMkLst>
        </pc:grpChg>
        <pc:grpChg chg="add del mod">
          <ac:chgData name="塩川 和也" userId="39f0702c-b30a-4f15-b4da-77fc4aed6640" providerId="ADAL" clId="{666BF6DF-85B5-4351-880C-C83602422050}" dt="2021-08-12T05:33:39.701" v="3582" actId="478"/>
          <ac:grpSpMkLst>
            <pc:docMk/>
            <pc:sldMk cId="4174863952" sldId="256"/>
            <ac:grpSpMk id="91" creationId="{B5976779-B340-42AE-B682-46C3AE441C67}"/>
          </ac:grpSpMkLst>
        </pc:grpChg>
        <pc:grpChg chg="add del mod">
          <ac:chgData name="塩川 和也" userId="39f0702c-b30a-4f15-b4da-77fc4aed6640" providerId="ADAL" clId="{666BF6DF-85B5-4351-880C-C83602422050}" dt="2021-08-12T05:33:39.701" v="3582" actId="478"/>
          <ac:grpSpMkLst>
            <pc:docMk/>
            <pc:sldMk cId="4174863952" sldId="256"/>
            <ac:grpSpMk id="94" creationId="{75B44BE6-418D-419A-BE95-3E0E6EA60F75}"/>
          </ac:grpSpMkLst>
        </pc:grpChg>
        <pc:grpChg chg="add del mod">
          <ac:chgData name="塩川 和也" userId="39f0702c-b30a-4f15-b4da-77fc4aed6640" providerId="ADAL" clId="{666BF6DF-85B5-4351-880C-C83602422050}" dt="2021-08-12T05:33:39.701" v="3582" actId="478"/>
          <ac:grpSpMkLst>
            <pc:docMk/>
            <pc:sldMk cId="4174863952" sldId="256"/>
            <ac:grpSpMk id="97" creationId="{3C50E319-F539-4CC5-8CB8-5227C5FD87C6}"/>
          </ac:grpSpMkLst>
        </pc:grpChg>
        <pc:grpChg chg="add del mod">
          <ac:chgData name="塩川 和也" userId="39f0702c-b30a-4f15-b4da-77fc4aed6640" providerId="ADAL" clId="{666BF6DF-85B5-4351-880C-C83602422050}" dt="2021-08-12T05:32:59.502" v="3570" actId="478"/>
          <ac:grpSpMkLst>
            <pc:docMk/>
            <pc:sldMk cId="4174863952" sldId="256"/>
            <ac:grpSpMk id="100" creationId="{28634D45-638F-4977-8F1D-157D618F09B9}"/>
          </ac:grpSpMkLst>
        </pc:grpChg>
        <pc:grpChg chg="add mod">
          <ac:chgData name="塩川 和也" userId="39f0702c-b30a-4f15-b4da-77fc4aed6640" providerId="ADAL" clId="{666BF6DF-85B5-4351-880C-C83602422050}" dt="2021-08-12T05:32:37.232" v="3564" actId="571"/>
          <ac:grpSpMkLst>
            <pc:docMk/>
            <pc:sldMk cId="4174863952" sldId="256"/>
            <ac:grpSpMk id="103" creationId="{8DA9F46B-F36C-443B-B41B-1876001186C9}"/>
          </ac:grpSpMkLst>
        </pc:grpChg>
        <pc:grpChg chg="add mod">
          <ac:chgData name="塩川 和也" userId="39f0702c-b30a-4f15-b4da-77fc4aed6640" providerId="ADAL" clId="{666BF6DF-85B5-4351-880C-C83602422050}" dt="2021-08-12T05:32:37.232" v="3564" actId="571"/>
          <ac:grpSpMkLst>
            <pc:docMk/>
            <pc:sldMk cId="4174863952" sldId="256"/>
            <ac:grpSpMk id="106" creationId="{AB8D4DB8-701A-45A3-ABE3-2105AF0C6DEC}"/>
          </ac:grpSpMkLst>
        </pc:grpChg>
        <pc:grpChg chg="add mod">
          <ac:chgData name="塩川 和也" userId="39f0702c-b30a-4f15-b4da-77fc4aed6640" providerId="ADAL" clId="{666BF6DF-85B5-4351-880C-C83602422050}" dt="2021-08-12T05:32:42.379" v="3566" actId="571"/>
          <ac:grpSpMkLst>
            <pc:docMk/>
            <pc:sldMk cId="4174863952" sldId="256"/>
            <ac:grpSpMk id="109" creationId="{2EDC784D-91B8-4DF1-B098-98F136E3C6F1}"/>
          </ac:grpSpMkLst>
        </pc:grpChg>
        <pc:grpChg chg="add mod">
          <ac:chgData name="塩川 和也" userId="39f0702c-b30a-4f15-b4da-77fc4aed6640" providerId="ADAL" clId="{666BF6DF-85B5-4351-880C-C83602422050}" dt="2021-08-12T05:32:42.379" v="3566" actId="571"/>
          <ac:grpSpMkLst>
            <pc:docMk/>
            <pc:sldMk cId="4174863952" sldId="256"/>
            <ac:grpSpMk id="112" creationId="{8D80F04C-D7D4-4842-A65E-21FE29FA28E6}"/>
          </ac:grpSpMkLst>
        </pc:grpChg>
        <pc:grpChg chg="add mod">
          <ac:chgData name="塩川 和也" userId="39f0702c-b30a-4f15-b4da-77fc4aed6640" providerId="ADAL" clId="{666BF6DF-85B5-4351-880C-C83602422050}" dt="2021-08-12T05:32:47.824" v="3568" actId="571"/>
          <ac:grpSpMkLst>
            <pc:docMk/>
            <pc:sldMk cId="4174863952" sldId="256"/>
            <ac:grpSpMk id="115" creationId="{CEF994A1-2554-4140-9FF7-13B5184F2605}"/>
          </ac:grpSpMkLst>
        </pc:grpChg>
        <pc:grpChg chg="add mod">
          <ac:chgData name="塩川 和也" userId="39f0702c-b30a-4f15-b4da-77fc4aed6640" providerId="ADAL" clId="{666BF6DF-85B5-4351-880C-C83602422050}" dt="2021-08-12T05:32:47.824" v="3568" actId="571"/>
          <ac:grpSpMkLst>
            <pc:docMk/>
            <pc:sldMk cId="4174863952" sldId="256"/>
            <ac:grpSpMk id="118" creationId="{FC2036CB-3541-4838-8C4A-7D42719C9799}"/>
          </ac:grpSpMkLst>
        </pc:grpChg>
        <pc:grpChg chg="add mod">
          <ac:chgData name="塩川 和也" userId="39f0702c-b30a-4f15-b4da-77fc4aed6640" providerId="ADAL" clId="{666BF6DF-85B5-4351-880C-C83602422050}" dt="2021-08-12T06:12:32.263" v="5699" actId="1076"/>
          <ac:grpSpMkLst>
            <pc:docMk/>
            <pc:sldMk cId="4174863952" sldId="256"/>
            <ac:grpSpMk id="164" creationId="{DF99D21F-39BD-4DC6-86CB-F8EC6AE03AED}"/>
          </ac:grpSpMkLst>
        </pc:grpChg>
        <pc:grpChg chg="add mod">
          <ac:chgData name="塩川 和也" userId="39f0702c-b30a-4f15-b4da-77fc4aed6640" providerId="ADAL" clId="{666BF6DF-85B5-4351-880C-C83602422050}" dt="2021-08-12T06:12:32.263" v="5699" actId="1076"/>
          <ac:grpSpMkLst>
            <pc:docMk/>
            <pc:sldMk cId="4174863952" sldId="256"/>
            <ac:grpSpMk id="165" creationId="{5A7F8189-7468-4633-8811-C9DD70393EB5}"/>
          </ac:grpSpMkLst>
        </pc:grpChg>
        <pc:grpChg chg="add mod">
          <ac:chgData name="塩川 和也" userId="39f0702c-b30a-4f15-b4da-77fc4aed6640" providerId="ADAL" clId="{666BF6DF-85B5-4351-880C-C83602422050}" dt="2021-08-12T06:12:32.263" v="5699" actId="1076"/>
          <ac:grpSpMkLst>
            <pc:docMk/>
            <pc:sldMk cId="4174863952" sldId="256"/>
            <ac:grpSpMk id="166" creationId="{6F27941E-25AB-469E-8C65-55264C2C6470}"/>
          </ac:grpSpMkLst>
        </pc:grpChg>
        <pc:grpChg chg="add mod">
          <ac:chgData name="塩川 和也" userId="39f0702c-b30a-4f15-b4da-77fc4aed6640" providerId="ADAL" clId="{666BF6DF-85B5-4351-880C-C83602422050}" dt="2021-08-12T06:12:32.263" v="5699" actId="1076"/>
          <ac:grpSpMkLst>
            <pc:docMk/>
            <pc:sldMk cId="4174863952" sldId="256"/>
            <ac:grpSpMk id="167" creationId="{0CDF76FE-AE13-4D1C-97CD-8A3026181231}"/>
          </ac:grpSpMkLst>
        </pc:grpChg>
        <pc:grpChg chg="add del mod">
          <ac:chgData name="塩川 和也" userId="39f0702c-b30a-4f15-b4da-77fc4aed6640" providerId="ADAL" clId="{666BF6DF-85B5-4351-880C-C83602422050}" dt="2021-08-12T05:46:11.761" v="3987" actId="165"/>
          <ac:grpSpMkLst>
            <pc:docMk/>
            <pc:sldMk cId="4174863952" sldId="256"/>
            <ac:grpSpMk id="168" creationId="{2A332FF6-F4F7-4056-B651-31FFCCC97A01}"/>
          </ac:grpSpMkLst>
        </pc:grpChg>
        <pc:grpChg chg="add mod">
          <ac:chgData name="塩川 和也" userId="39f0702c-b30a-4f15-b4da-77fc4aed6640" providerId="ADAL" clId="{666BF6DF-85B5-4351-880C-C83602422050}" dt="2021-08-12T06:12:32.263" v="5699" actId="1076"/>
          <ac:grpSpMkLst>
            <pc:docMk/>
            <pc:sldMk cId="4174863952" sldId="256"/>
            <ac:grpSpMk id="169" creationId="{91297AD7-F29D-47E2-BE7F-1EB02C647F3D}"/>
          </ac:grpSpMkLst>
        </pc:grpChg>
        <pc:grpChg chg="add mod">
          <ac:chgData name="塩川 和也" userId="39f0702c-b30a-4f15-b4da-77fc4aed6640" providerId="ADAL" clId="{666BF6DF-85B5-4351-880C-C83602422050}" dt="2021-08-12T06:12:32.263" v="5699" actId="1076"/>
          <ac:grpSpMkLst>
            <pc:docMk/>
            <pc:sldMk cId="4174863952" sldId="256"/>
            <ac:grpSpMk id="170" creationId="{E7B7CA6C-FB68-4244-AD68-6D0DE9132849}"/>
          </ac:grpSpMkLst>
        </pc:grpChg>
        <pc:grpChg chg="add mod">
          <ac:chgData name="塩川 和也" userId="39f0702c-b30a-4f15-b4da-77fc4aed6640" providerId="ADAL" clId="{666BF6DF-85B5-4351-880C-C83602422050}" dt="2021-08-12T06:12:32.263" v="5699" actId="1076"/>
          <ac:grpSpMkLst>
            <pc:docMk/>
            <pc:sldMk cId="4174863952" sldId="256"/>
            <ac:grpSpMk id="171" creationId="{A3B03CCE-A3DF-4AF4-A51B-9F231058AC41}"/>
          </ac:grpSpMkLst>
        </pc:grpChg>
        <pc:grpChg chg="add mod">
          <ac:chgData name="塩川 和也" userId="39f0702c-b30a-4f15-b4da-77fc4aed6640" providerId="ADAL" clId="{666BF6DF-85B5-4351-880C-C83602422050}" dt="2021-08-12T06:12:32.263" v="5699" actId="1076"/>
          <ac:grpSpMkLst>
            <pc:docMk/>
            <pc:sldMk cId="4174863952" sldId="256"/>
            <ac:grpSpMk id="172" creationId="{6F841CAB-0892-4C0A-85DA-303184467F6A}"/>
          </ac:grpSpMkLst>
        </pc:grpChg>
        <pc:grpChg chg="add mod">
          <ac:chgData name="塩川 和也" userId="39f0702c-b30a-4f15-b4da-77fc4aed6640" providerId="ADAL" clId="{666BF6DF-85B5-4351-880C-C83602422050}" dt="2021-08-12T06:12:32.263" v="5699" actId="1076"/>
          <ac:grpSpMkLst>
            <pc:docMk/>
            <pc:sldMk cId="4174863952" sldId="256"/>
            <ac:grpSpMk id="173" creationId="{36A1999C-C819-4A28-B63C-B0B6F6312110}"/>
          </ac:grpSpMkLst>
        </pc:grpChg>
        <pc:grpChg chg="add mod">
          <ac:chgData name="塩川 和也" userId="39f0702c-b30a-4f15-b4da-77fc4aed6640" providerId="ADAL" clId="{666BF6DF-85B5-4351-880C-C83602422050}" dt="2021-08-12T06:12:32.263" v="5699" actId="1076"/>
          <ac:grpSpMkLst>
            <pc:docMk/>
            <pc:sldMk cId="4174863952" sldId="256"/>
            <ac:grpSpMk id="175" creationId="{17692101-0224-4EA9-B606-C7C8B35A22FB}"/>
          </ac:grpSpMkLst>
        </pc:grpChg>
        <pc:grpChg chg="add mod">
          <ac:chgData name="塩川 和也" userId="39f0702c-b30a-4f15-b4da-77fc4aed6640" providerId="ADAL" clId="{666BF6DF-85B5-4351-880C-C83602422050}" dt="2021-08-12T06:12:32.263" v="5699" actId="1076"/>
          <ac:grpSpMkLst>
            <pc:docMk/>
            <pc:sldMk cId="4174863952" sldId="256"/>
            <ac:grpSpMk id="187" creationId="{92424C98-571E-4469-BA90-7088492EBA08}"/>
          </ac:grpSpMkLst>
        </pc:grpChg>
        <pc:grpChg chg="add mod">
          <ac:chgData name="塩川 和也" userId="39f0702c-b30a-4f15-b4da-77fc4aed6640" providerId="ADAL" clId="{666BF6DF-85B5-4351-880C-C83602422050}" dt="2021-08-12T06:12:32.263" v="5699" actId="1076"/>
          <ac:grpSpMkLst>
            <pc:docMk/>
            <pc:sldMk cId="4174863952" sldId="256"/>
            <ac:grpSpMk id="188" creationId="{5229B077-6680-43C2-A8BF-A644CB29B5BC}"/>
          </ac:grpSpMkLst>
        </pc:grpChg>
        <pc:grpChg chg="add mod">
          <ac:chgData name="塩川 和也" userId="39f0702c-b30a-4f15-b4da-77fc4aed6640" providerId="ADAL" clId="{666BF6DF-85B5-4351-880C-C83602422050}" dt="2021-08-12T06:12:32.263" v="5699" actId="1076"/>
          <ac:grpSpMkLst>
            <pc:docMk/>
            <pc:sldMk cId="4174863952" sldId="256"/>
            <ac:grpSpMk id="189" creationId="{6DAF8125-6AD7-4E46-8873-C3A192F7237C}"/>
          </ac:grpSpMkLst>
        </pc:grpChg>
        <pc:grpChg chg="add mod">
          <ac:chgData name="塩川 和也" userId="39f0702c-b30a-4f15-b4da-77fc4aed6640" providerId="ADAL" clId="{666BF6DF-85B5-4351-880C-C83602422050}" dt="2021-08-12T06:12:32.263" v="5699" actId="1076"/>
          <ac:grpSpMkLst>
            <pc:docMk/>
            <pc:sldMk cId="4174863952" sldId="256"/>
            <ac:grpSpMk id="190" creationId="{6EF3CD68-645F-4A8C-AE41-78FF5BD421EC}"/>
          </ac:grpSpMkLst>
        </pc:grpChg>
        <pc:grpChg chg="add mod">
          <ac:chgData name="塩川 和也" userId="39f0702c-b30a-4f15-b4da-77fc4aed6640" providerId="ADAL" clId="{666BF6DF-85B5-4351-880C-C83602422050}" dt="2021-08-12T06:12:32.263" v="5699" actId="1076"/>
          <ac:grpSpMkLst>
            <pc:docMk/>
            <pc:sldMk cId="4174863952" sldId="256"/>
            <ac:grpSpMk id="191" creationId="{FF562E0C-7AAF-4CEC-9BC0-D4808B2333F8}"/>
          </ac:grpSpMkLst>
        </pc:grpChg>
        <pc:grpChg chg="add mod">
          <ac:chgData name="塩川 和也" userId="39f0702c-b30a-4f15-b4da-77fc4aed6640" providerId="ADAL" clId="{666BF6DF-85B5-4351-880C-C83602422050}" dt="2021-08-12T06:12:32.263" v="5699" actId="1076"/>
          <ac:grpSpMkLst>
            <pc:docMk/>
            <pc:sldMk cId="4174863952" sldId="256"/>
            <ac:grpSpMk id="192" creationId="{6CCF5172-DBD8-404D-857B-8240DC7A357B}"/>
          </ac:grpSpMkLst>
        </pc:grpChg>
        <pc:grpChg chg="add mod">
          <ac:chgData name="塩川 和也" userId="39f0702c-b30a-4f15-b4da-77fc4aed6640" providerId="ADAL" clId="{666BF6DF-85B5-4351-880C-C83602422050}" dt="2021-08-12T06:12:32.263" v="5699" actId="1076"/>
          <ac:grpSpMkLst>
            <pc:docMk/>
            <pc:sldMk cId="4174863952" sldId="256"/>
            <ac:grpSpMk id="193" creationId="{34EE933B-F5FB-47A2-8C3C-C8079C2473CC}"/>
          </ac:grpSpMkLst>
        </pc:grpChg>
        <pc:picChg chg="add mod">
          <ac:chgData name="塩川 和也" userId="39f0702c-b30a-4f15-b4da-77fc4aed6640" providerId="ADAL" clId="{666BF6DF-85B5-4351-880C-C83602422050}" dt="2021-08-12T04:41:00.385" v="1076" actId="1076"/>
          <ac:picMkLst>
            <pc:docMk/>
            <pc:sldMk cId="4174863952" sldId="256"/>
            <ac:picMk id="4" creationId="{8FD544CE-3A43-4AE2-9D5A-41648957D190}"/>
          </ac:picMkLst>
        </pc:picChg>
        <pc:picChg chg="add mod topLvl">
          <ac:chgData name="塩川 和也" userId="39f0702c-b30a-4f15-b4da-77fc4aed6640" providerId="ADAL" clId="{666BF6DF-85B5-4351-880C-C83602422050}" dt="2021-08-12T04:32:06.255" v="179" actId="165"/>
          <ac:picMkLst>
            <pc:docMk/>
            <pc:sldMk cId="4174863952" sldId="256"/>
            <ac:picMk id="6" creationId="{A739CFDC-E150-445A-8FB1-49316F009BF8}"/>
          </ac:picMkLst>
        </pc:picChg>
        <pc:picChg chg="add mod topLvl">
          <ac:chgData name="塩川 和也" userId="39f0702c-b30a-4f15-b4da-77fc4aed6640" providerId="ADAL" clId="{666BF6DF-85B5-4351-880C-C83602422050}" dt="2021-08-12T04:32:06.255" v="179" actId="165"/>
          <ac:picMkLst>
            <pc:docMk/>
            <pc:sldMk cId="4174863952" sldId="256"/>
            <ac:picMk id="7" creationId="{7D24E11D-D0A2-442C-AB2B-13B5EFE830E6}"/>
          </ac:picMkLst>
        </pc:picChg>
        <pc:picChg chg="add mod topLvl">
          <ac:chgData name="塩川 和也" userId="39f0702c-b30a-4f15-b4da-77fc4aed6640" providerId="ADAL" clId="{666BF6DF-85B5-4351-880C-C83602422050}" dt="2021-08-12T04:32:06.255" v="179" actId="165"/>
          <ac:picMkLst>
            <pc:docMk/>
            <pc:sldMk cId="4174863952" sldId="256"/>
            <ac:picMk id="8" creationId="{D091FCE9-C988-4E45-9FF6-964F94A26E11}"/>
          </ac:picMkLst>
        </pc:picChg>
        <pc:picChg chg="add mod topLvl">
          <ac:chgData name="塩川 和也" userId="39f0702c-b30a-4f15-b4da-77fc4aed6640" providerId="ADAL" clId="{666BF6DF-85B5-4351-880C-C83602422050}" dt="2021-08-12T04:32:06.255" v="179" actId="165"/>
          <ac:picMkLst>
            <pc:docMk/>
            <pc:sldMk cId="4174863952" sldId="256"/>
            <ac:picMk id="9" creationId="{89791455-5F72-4B84-801C-D2C263D73C25}"/>
          </ac:picMkLst>
        </pc:picChg>
        <pc:picChg chg="add mod topLvl">
          <ac:chgData name="塩川 和也" userId="39f0702c-b30a-4f15-b4da-77fc4aed6640" providerId="ADAL" clId="{666BF6DF-85B5-4351-880C-C83602422050}" dt="2021-08-12T04:32:06.255" v="179" actId="165"/>
          <ac:picMkLst>
            <pc:docMk/>
            <pc:sldMk cId="4174863952" sldId="256"/>
            <ac:picMk id="10" creationId="{E1653763-7223-4649-A8C9-305C861C1B93}"/>
          </ac:picMkLst>
        </pc:picChg>
        <pc:picChg chg="add mod topLvl">
          <ac:chgData name="塩川 和也" userId="39f0702c-b30a-4f15-b4da-77fc4aed6640" providerId="ADAL" clId="{666BF6DF-85B5-4351-880C-C83602422050}" dt="2021-08-12T04:32:06.255" v="179" actId="165"/>
          <ac:picMkLst>
            <pc:docMk/>
            <pc:sldMk cId="4174863952" sldId="256"/>
            <ac:picMk id="11" creationId="{F2593AA3-45BB-49DA-8303-3B726DD8BB1F}"/>
          </ac:picMkLst>
        </pc:picChg>
        <pc:picChg chg="add mod topLvl">
          <ac:chgData name="塩川 和也" userId="39f0702c-b30a-4f15-b4da-77fc4aed6640" providerId="ADAL" clId="{666BF6DF-85B5-4351-880C-C83602422050}" dt="2021-08-12T04:32:06.255" v="179" actId="165"/>
          <ac:picMkLst>
            <pc:docMk/>
            <pc:sldMk cId="4174863952" sldId="256"/>
            <ac:picMk id="12" creationId="{9C25A778-2195-4690-B647-55F58408E97A}"/>
          </ac:picMkLst>
        </pc:picChg>
        <pc:picChg chg="add mod topLvl">
          <ac:chgData name="塩川 和也" userId="39f0702c-b30a-4f15-b4da-77fc4aed6640" providerId="ADAL" clId="{666BF6DF-85B5-4351-880C-C83602422050}" dt="2021-08-12T04:32:06.255" v="179" actId="165"/>
          <ac:picMkLst>
            <pc:docMk/>
            <pc:sldMk cId="4174863952" sldId="256"/>
            <ac:picMk id="13" creationId="{8CB383A1-3D95-43AA-8FBB-C3EFF130DAA1}"/>
          </ac:picMkLst>
        </pc:picChg>
        <pc:picChg chg="add mod topLvl">
          <ac:chgData name="塩川 和也" userId="39f0702c-b30a-4f15-b4da-77fc4aed6640" providerId="ADAL" clId="{666BF6DF-85B5-4351-880C-C83602422050}" dt="2021-08-12T04:32:06.255" v="179" actId="165"/>
          <ac:picMkLst>
            <pc:docMk/>
            <pc:sldMk cId="4174863952" sldId="256"/>
            <ac:picMk id="14" creationId="{69FDAE6E-7652-4657-AA19-F55B05466891}"/>
          </ac:picMkLst>
        </pc:picChg>
        <pc:picChg chg="add mod topLvl">
          <ac:chgData name="塩川 和也" userId="39f0702c-b30a-4f15-b4da-77fc4aed6640" providerId="ADAL" clId="{666BF6DF-85B5-4351-880C-C83602422050}" dt="2021-08-12T04:32:18.642" v="183" actId="1037"/>
          <ac:picMkLst>
            <pc:docMk/>
            <pc:sldMk cId="4174863952" sldId="256"/>
            <ac:picMk id="15" creationId="{04BD9781-CD1A-405A-8233-F933D990993B}"/>
          </ac:picMkLst>
        </pc:picChg>
        <pc:picChg chg="add mod topLvl">
          <ac:chgData name="塩川 和也" userId="39f0702c-b30a-4f15-b4da-77fc4aed6640" providerId="ADAL" clId="{666BF6DF-85B5-4351-880C-C83602422050}" dt="2021-08-12T04:32:18.642" v="183" actId="1037"/>
          <ac:picMkLst>
            <pc:docMk/>
            <pc:sldMk cId="4174863952" sldId="256"/>
            <ac:picMk id="16" creationId="{274307A8-DF86-4D43-8A61-898C15AD0485}"/>
          </ac:picMkLst>
        </pc:picChg>
        <pc:picChg chg="add mod topLvl">
          <ac:chgData name="塩川 和也" userId="39f0702c-b30a-4f15-b4da-77fc4aed6640" providerId="ADAL" clId="{666BF6DF-85B5-4351-880C-C83602422050}" dt="2021-08-12T04:32:18.642" v="183" actId="1037"/>
          <ac:picMkLst>
            <pc:docMk/>
            <pc:sldMk cId="4174863952" sldId="256"/>
            <ac:picMk id="17" creationId="{75875C96-4D76-4C6C-B185-A4141E81C7B6}"/>
          </ac:picMkLst>
        </pc:picChg>
        <pc:picChg chg="add mod topLvl">
          <ac:chgData name="塩川 和也" userId="39f0702c-b30a-4f15-b4da-77fc4aed6640" providerId="ADAL" clId="{666BF6DF-85B5-4351-880C-C83602422050}" dt="2021-08-12T04:32:18.642" v="183" actId="1037"/>
          <ac:picMkLst>
            <pc:docMk/>
            <pc:sldMk cId="4174863952" sldId="256"/>
            <ac:picMk id="18" creationId="{2FA606C7-3932-4BD7-A4C8-0DA154EA9836}"/>
          </ac:picMkLst>
        </pc:picChg>
        <pc:picChg chg="add mod topLvl">
          <ac:chgData name="塩川 和也" userId="39f0702c-b30a-4f15-b4da-77fc4aed6640" providerId="ADAL" clId="{666BF6DF-85B5-4351-880C-C83602422050}" dt="2021-08-12T04:32:18.642" v="183" actId="1037"/>
          <ac:picMkLst>
            <pc:docMk/>
            <pc:sldMk cId="4174863952" sldId="256"/>
            <ac:picMk id="19" creationId="{5D1B6A87-EC8F-4105-A793-CC2476C76FDB}"/>
          </ac:picMkLst>
        </pc:picChg>
        <pc:picChg chg="add mod topLvl">
          <ac:chgData name="塩川 和也" userId="39f0702c-b30a-4f15-b4da-77fc4aed6640" providerId="ADAL" clId="{666BF6DF-85B5-4351-880C-C83602422050}" dt="2021-08-12T04:32:18.642" v="183" actId="1037"/>
          <ac:picMkLst>
            <pc:docMk/>
            <pc:sldMk cId="4174863952" sldId="256"/>
            <ac:picMk id="20" creationId="{CB170BA0-101D-4F62-B382-C9FDCBC2629C}"/>
          </ac:picMkLst>
        </pc:picChg>
        <pc:picChg chg="add mod topLvl">
          <ac:chgData name="塩川 和也" userId="39f0702c-b30a-4f15-b4da-77fc4aed6640" providerId="ADAL" clId="{666BF6DF-85B5-4351-880C-C83602422050}" dt="2021-08-12T04:32:18.642" v="183" actId="1037"/>
          <ac:picMkLst>
            <pc:docMk/>
            <pc:sldMk cId="4174863952" sldId="256"/>
            <ac:picMk id="21" creationId="{5C15DA60-929D-49EF-B59B-CF8CCA190429}"/>
          </ac:picMkLst>
        </pc:picChg>
        <pc:picChg chg="add mod topLvl">
          <ac:chgData name="塩川 和也" userId="39f0702c-b30a-4f15-b4da-77fc4aed6640" providerId="ADAL" clId="{666BF6DF-85B5-4351-880C-C83602422050}" dt="2021-08-12T04:32:18.642" v="183" actId="1037"/>
          <ac:picMkLst>
            <pc:docMk/>
            <pc:sldMk cId="4174863952" sldId="256"/>
            <ac:picMk id="22" creationId="{39CD71AD-C428-4201-AE64-3254D5279AAF}"/>
          </ac:picMkLst>
        </pc:picChg>
        <pc:picChg chg="add mod topLvl">
          <ac:chgData name="塩川 和也" userId="39f0702c-b30a-4f15-b4da-77fc4aed6640" providerId="ADAL" clId="{666BF6DF-85B5-4351-880C-C83602422050}" dt="2021-08-12T04:32:18.642" v="183" actId="1037"/>
          <ac:picMkLst>
            <pc:docMk/>
            <pc:sldMk cId="4174863952" sldId="256"/>
            <ac:picMk id="23" creationId="{F08F3999-FB8E-4F29-AE79-B1F1EDC3D435}"/>
          </ac:picMkLst>
        </pc:picChg>
        <pc:picChg chg="add del mod">
          <ac:chgData name="塩川 和也" userId="39f0702c-b30a-4f15-b4da-77fc4aed6640" providerId="ADAL" clId="{666BF6DF-85B5-4351-880C-C83602422050}" dt="2021-08-12T04:39:36.346" v="1044" actId="478"/>
          <ac:picMkLst>
            <pc:docMk/>
            <pc:sldMk cId="4174863952" sldId="256"/>
            <ac:picMk id="27" creationId="{1415F496-5C26-485B-B08B-6F1364749098}"/>
          </ac:picMkLst>
        </pc:picChg>
        <pc:picChg chg="add del mod">
          <ac:chgData name="塩川 和也" userId="39f0702c-b30a-4f15-b4da-77fc4aed6640" providerId="ADAL" clId="{666BF6DF-85B5-4351-880C-C83602422050}" dt="2021-08-12T04:39:57.553" v="1049" actId="478"/>
          <ac:picMkLst>
            <pc:docMk/>
            <pc:sldMk cId="4174863952" sldId="256"/>
            <ac:picMk id="29" creationId="{9D3E4883-9C4A-4709-A242-41B0D9082DB5}"/>
          </ac:picMkLst>
        </pc:picChg>
        <pc:picChg chg="add mod">
          <ac:chgData name="塩川 和也" userId="39f0702c-b30a-4f15-b4da-77fc4aed6640" providerId="ADAL" clId="{666BF6DF-85B5-4351-880C-C83602422050}" dt="2021-08-12T05:20:13.905" v="3384" actId="1076"/>
          <ac:picMkLst>
            <pc:docMk/>
            <pc:sldMk cId="4174863952" sldId="256"/>
            <ac:picMk id="32" creationId="{7BCF3528-B56B-4C6C-9E33-6730FAEEE10D}"/>
          </ac:picMkLst>
        </pc:picChg>
        <pc:picChg chg="mod">
          <ac:chgData name="塩川 和也" userId="39f0702c-b30a-4f15-b4da-77fc4aed6640" providerId="ADAL" clId="{666BF6DF-85B5-4351-880C-C83602422050}" dt="2021-08-12T05:00:19.951" v="2336"/>
          <ac:picMkLst>
            <pc:docMk/>
            <pc:sldMk cId="4174863952" sldId="256"/>
            <ac:picMk id="35" creationId="{A2F6389E-C1C0-428E-8B16-5CC57EB1DC38}"/>
          </ac:picMkLst>
        </pc:picChg>
        <pc:picChg chg="mod">
          <ac:chgData name="塩川 和也" userId="39f0702c-b30a-4f15-b4da-77fc4aed6640" providerId="ADAL" clId="{666BF6DF-85B5-4351-880C-C83602422050}" dt="2021-08-12T05:00:19.951" v="2336"/>
          <ac:picMkLst>
            <pc:docMk/>
            <pc:sldMk cId="4174863952" sldId="256"/>
            <ac:picMk id="36" creationId="{ABFD5FB0-4B14-4E1F-AC3A-9BD7CA65F391}"/>
          </ac:picMkLst>
        </pc:picChg>
        <pc:picChg chg="mod">
          <ac:chgData name="塩川 和也" userId="39f0702c-b30a-4f15-b4da-77fc4aed6640" providerId="ADAL" clId="{666BF6DF-85B5-4351-880C-C83602422050}" dt="2021-08-12T05:00:19.951" v="2336"/>
          <ac:picMkLst>
            <pc:docMk/>
            <pc:sldMk cId="4174863952" sldId="256"/>
            <ac:picMk id="37" creationId="{6EBBEF56-A85D-4A8E-9388-11D59EADAFEE}"/>
          </ac:picMkLst>
        </pc:picChg>
        <pc:picChg chg="mod">
          <ac:chgData name="塩川 和也" userId="39f0702c-b30a-4f15-b4da-77fc4aed6640" providerId="ADAL" clId="{666BF6DF-85B5-4351-880C-C83602422050}" dt="2021-08-12T05:00:19.951" v="2336"/>
          <ac:picMkLst>
            <pc:docMk/>
            <pc:sldMk cId="4174863952" sldId="256"/>
            <ac:picMk id="38" creationId="{59B6F228-335E-4A31-88AC-83FA31D2D76F}"/>
          </ac:picMkLst>
        </pc:picChg>
        <pc:picChg chg="mod">
          <ac:chgData name="塩川 和也" userId="39f0702c-b30a-4f15-b4da-77fc4aed6640" providerId="ADAL" clId="{666BF6DF-85B5-4351-880C-C83602422050}" dt="2021-08-12T05:00:19.951" v="2336"/>
          <ac:picMkLst>
            <pc:docMk/>
            <pc:sldMk cId="4174863952" sldId="256"/>
            <ac:picMk id="39" creationId="{E09E4423-FA84-4117-922A-12D89E6BD2C5}"/>
          </ac:picMkLst>
        </pc:picChg>
        <pc:picChg chg="mod">
          <ac:chgData name="塩川 和也" userId="39f0702c-b30a-4f15-b4da-77fc4aed6640" providerId="ADAL" clId="{666BF6DF-85B5-4351-880C-C83602422050}" dt="2021-08-12T05:00:19.951" v="2336"/>
          <ac:picMkLst>
            <pc:docMk/>
            <pc:sldMk cId="4174863952" sldId="256"/>
            <ac:picMk id="40" creationId="{767F4C70-A2F5-4DBD-8728-1F31767913CD}"/>
          </ac:picMkLst>
        </pc:picChg>
        <pc:picChg chg="mod">
          <ac:chgData name="塩川 和也" userId="39f0702c-b30a-4f15-b4da-77fc4aed6640" providerId="ADAL" clId="{666BF6DF-85B5-4351-880C-C83602422050}" dt="2021-08-12T05:00:19.951" v="2336"/>
          <ac:picMkLst>
            <pc:docMk/>
            <pc:sldMk cId="4174863952" sldId="256"/>
            <ac:picMk id="41" creationId="{7897E11A-C61F-4089-B12B-C2D901244146}"/>
          </ac:picMkLst>
        </pc:picChg>
        <pc:picChg chg="mod">
          <ac:chgData name="塩川 和也" userId="39f0702c-b30a-4f15-b4da-77fc4aed6640" providerId="ADAL" clId="{666BF6DF-85B5-4351-880C-C83602422050}" dt="2021-08-12T05:00:19.951" v="2336"/>
          <ac:picMkLst>
            <pc:docMk/>
            <pc:sldMk cId="4174863952" sldId="256"/>
            <ac:picMk id="42" creationId="{89D5C729-4682-475B-9C21-A3F762A0D741}"/>
          </ac:picMkLst>
        </pc:picChg>
        <pc:picChg chg="mod">
          <ac:chgData name="塩川 和也" userId="39f0702c-b30a-4f15-b4da-77fc4aed6640" providerId="ADAL" clId="{666BF6DF-85B5-4351-880C-C83602422050}" dt="2021-08-12T05:00:19.951" v="2336"/>
          <ac:picMkLst>
            <pc:docMk/>
            <pc:sldMk cId="4174863952" sldId="256"/>
            <ac:picMk id="43" creationId="{E0EA4F8C-A839-42D5-BAEE-C56B942C950F}"/>
          </ac:picMkLst>
        </pc:picChg>
        <pc:picChg chg="mod">
          <ac:chgData name="塩川 和也" userId="39f0702c-b30a-4f15-b4da-77fc4aed6640" providerId="ADAL" clId="{666BF6DF-85B5-4351-880C-C83602422050}" dt="2021-08-12T05:00:19.951" v="2336"/>
          <ac:picMkLst>
            <pc:docMk/>
            <pc:sldMk cId="4174863952" sldId="256"/>
            <ac:picMk id="44" creationId="{356E50FD-18EB-470C-AA7E-5191D159898B}"/>
          </ac:picMkLst>
        </pc:picChg>
        <pc:picChg chg="mod">
          <ac:chgData name="塩川 和也" userId="39f0702c-b30a-4f15-b4da-77fc4aed6640" providerId="ADAL" clId="{666BF6DF-85B5-4351-880C-C83602422050}" dt="2021-08-12T05:00:19.951" v="2336"/>
          <ac:picMkLst>
            <pc:docMk/>
            <pc:sldMk cId="4174863952" sldId="256"/>
            <ac:picMk id="45" creationId="{672E60C0-1016-4C49-8664-BD5482071D90}"/>
          </ac:picMkLst>
        </pc:picChg>
        <pc:picChg chg="mod">
          <ac:chgData name="塩川 和也" userId="39f0702c-b30a-4f15-b4da-77fc4aed6640" providerId="ADAL" clId="{666BF6DF-85B5-4351-880C-C83602422050}" dt="2021-08-12T05:00:19.951" v="2336"/>
          <ac:picMkLst>
            <pc:docMk/>
            <pc:sldMk cId="4174863952" sldId="256"/>
            <ac:picMk id="46" creationId="{6A013966-224E-4CC6-8CD8-B4C5834E02D4}"/>
          </ac:picMkLst>
        </pc:picChg>
        <pc:picChg chg="mod">
          <ac:chgData name="塩川 和也" userId="39f0702c-b30a-4f15-b4da-77fc4aed6640" providerId="ADAL" clId="{666BF6DF-85B5-4351-880C-C83602422050}" dt="2021-08-12T05:00:19.951" v="2336"/>
          <ac:picMkLst>
            <pc:docMk/>
            <pc:sldMk cId="4174863952" sldId="256"/>
            <ac:picMk id="47" creationId="{ED9D89BD-3C5A-4E52-92CB-DC34AB2027D7}"/>
          </ac:picMkLst>
        </pc:picChg>
        <pc:picChg chg="add del mod">
          <ac:chgData name="塩川 和也" userId="39f0702c-b30a-4f15-b4da-77fc4aed6640" providerId="ADAL" clId="{666BF6DF-85B5-4351-880C-C83602422050}" dt="2021-08-12T05:12:01.077" v="2962" actId="478"/>
          <ac:picMkLst>
            <pc:docMk/>
            <pc:sldMk cId="4174863952" sldId="256"/>
            <ac:picMk id="50" creationId="{B9FDF43B-7DA3-45B5-8AD9-E3BCBC3AB440}"/>
          </ac:picMkLst>
        </pc:picChg>
        <pc:picChg chg="add mod ord">
          <ac:chgData name="塩川 和也" userId="39f0702c-b30a-4f15-b4da-77fc4aed6640" providerId="ADAL" clId="{666BF6DF-85B5-4351-880C-C83602422050}" dt="2021-08-12T10:29:07.100" v="9840" actId="1076"/>
          <ac:picMkLst>
            <pc:docMk/>
            <pc:sldMk cId="4174863952" sldId="256"/>
            <ac:picMk id="199" creationId="{79B19CD5-90D1-41F6-B3C4-1EA93BDEEE7A}"/>
          </ac:picMkLst>
        </pc:picChg>
        <pc:cxnChg chg="add mod">
          <ac:chgData name="塩川 和也" userId="39f0702c-b30a-4f15-b4da-77fc4aed6640" providerId="ADAL" clId="{666BF6DF-85B5-4351-880C-C83602422050}" dt="2021-08-12T10:29:15.482" v="9841" actId="14100"/>
          <ac:cxnSpMkLst>
            <pc:docMk/>
            <pc:sldMk cId="4174863952" sldId="256"/>
            <ac:cxnSpMk id="201" creationId="{B110FEB4-7EC8-4E30-8173-3B2C9DAF47F9}"/>
          </ac:cxnSpMkLst>
        </pc:cxnChg>
        <pc:cxnChg chg="add mod">
          <ac:chgData name="塩川 和也" userId="39f0702c-b30a-4f15-b4da-77fc4aed6640" providerId="ADAL" clId="{666BF6DF-85B5-4351-880C-C83602422050}" dt="2021-08-12T10:29:15.482" v="9841" actId="14100"/>
          <ac:cxnSpMkLst>
            <pc:docMk/>
            <pc:sldMk cId="4174863952" sldId="256"/>
            <ac:cxnSpMk id="203" creationId="{473AA836-8301-4AAF-9A19-11EDA53E158A}"/>
          </ac:cxnSpMkLst>
        </pc:cxnChg>
        <pc:cxnChg chg="add mod">
          <ac:chgData name="塩川 和也" userId="39f0702c-b30a-4f15-b4da-77fc4aed6640" providerId="ADAL" clId="{666BF6DF-85B5-4351-880C-C83602422050}" dt="2021-08-12T06:13:00.229" v="5703" actId="1076"/>
          <ac:cxnSpMkLst>
            <pc:docMk/>
            <pc:sldMk cId="4174863952" sldId="256"/>
            <ac:cxnSpMk id="204" creationId="{10938948-A347-4EB2-9BE9-D9655F9A03C1}"/>
          </ac:cxnSpMkLst>
        </pc:cxnChg>
        <pc:cxnChg chg="add del mod">
          <ac:chgData name="塩川 和也" userId="39f0702c-b30a-4f15-b4da-77fc4aed6640" providerId="ADAL" clId="{666BF6DF-85B5-4351-880C-C83602422050}" dt="2021-08-12T06:15:03.297" v="5781" actId="478"/>
          <ac:cxnSpMkLst>
            <pc:docMk/>
            <pc:sldMk cId="4174863952" sldId="256"/>
            <ac:cxnSpMk id="206" creationId="{99818EB9-1F93-476B-8AC7-38950D0986D4}"/>
          </ac:cxnSpMkLst>
        </pc:cxnChg>
      </pc:sldChg>
      <pc:sldChg chg="add del mod chgLayout">
        <pc:chgData name="塩川 和也" userId="39f0702c-b30a-4f15-b4da-77fc4aed6640" providerId="ADAL" clId="{666BF6DF-85B5-4351-880C-C83602422050}" dt="2021-08-12T06:19:59.450" v="6210" actId="2696"/>
        <pc:sldMkLst>
          <pc:docMk/>
          <pc:sldMk cId="124739347" sldId="257"/>
        </pc:sldMkLst>
      </pc:sldChg>
      <pc:sldChg chg="addSp delSp modSp new mod">
        <pc:chgData name="塩川 和也" userId="39f0702c-b30a-4f15-b4da-77fc4aed6640" providerId="ADAL" clId="{666BF6DF-85B5-4351-880C-C83602422050}" dt="2021-08-12T10:33:05.133" v="9919" actId="14100"/>
        <pc:sldMkLst>
          <pc:docMk/>
          <pc:sldMk cId="2418964114" sldId="257"/>
        </pc:sldMkLst>
        <pc:spChg chg="add mod">
          <ac:chgData name="塩川 和也" userId="39f0702c-b30a-4f15-b4da-77fc4aed6640" providerId="ADAL" clId="{666BF6DF-85B5-4351-880C-C83602422050}" dt="2021-08-12T06:20:21.376" v="6212"/>
          <ac:spMkLst>
            <pc:docMk/>
            <pc:sldMk cId="2418964114" sldId="257"/>
            <ac:spMk id="2" creationId="{21082266-3025-4B84-B1D8-31938CEFB2BE}"/>
          </ac:spMkLst>
        </pc:spChg>
        <pc:spChg chg="add mod">
          <ac:chgData name="塩川 和也" userId="39f0702c-b30a-4f15-b4da-77fc4aed6640" providerId="ADAL" clId="{666BF6DF-85B5-4351-880C-C83602422050}" dt="2021-08-12T10:33:05.133" v="9919" actId="14100"/>
          <ac:spMkLst>
            <pc:docMk/>
            <pc:sldMk cId="2418964114" sldId="257"/>
            <ac:spMk id="3" creationId="{4D3A7218-30ED-4E68-AF91-960D14C2D3FC}"/>
          </ac:spMkLst>
        </pc:spChg>
        <pc:grpChg chg="add del mod">
          <ac:chgData name="塩川 和也" userId="39f0702c-b30a-4f15-b4da-77fc4aed6640" providerId="ADAL" clId="{666BF6DF-85B5-4351-880C-C83602422050}" dt="2021-08-12T10:32:57.823" v="9918" actId="478"/>
          <ac:grpSpMkLst>
            <pc:docMk/>
            <pc:sldMk cId="2418964114" sldId="257"/>
            <ac:grpSpMk id="4" creationId="{A8B6F677-E88F-4BE2-BF96-3F7747EBA978}"/>
          </ac:grpSpMkLst>
        </pc:grpChg>
        <pc:grpChg chg="mod">
          <ac:chgData name="塩川 和也" userId="39f0702c-b30a-4f15-b4da-77fc4aed6640" providerId="ADAL" clId="{666BF6DF-85B5-4351-880C-C83602422050}" dt="2021-08-12T08:08:30.355" v="7193"/>
          <ac:grpSpMkLst>
            <pc:docMk/>
            <pc:sldMk cId="2418964114" sldId="257"/>
            <ac:grpSpMk id="5" creationId="{4AA08899-7BFC-4AAA-9EB8-1962A5CC1EBD}"/>
          </ac:grpSpMkLst>
        </pc:grpChg>
        <pc:grpChg chg="mod">
          <ac:chgData name="塩川 和也" userId="39f0702c-b30a-4f15-b4da-77fc4aed6640" providerId="ADAL" clId="{666BF6DF-85B5-4351-880C-C83602422050}" dt="2021-08-12T08:08:30.355" v="7193"/>
          <ac:grpSpMkLst>
            <pc:docMk/>
            <pc:sldMk cId="2418964114" sldId="257"/>
            <ac:grpSpMk id="7" creationId="{9D096395-F2BC-41A2-98AA-FA581363B826}"/>
          </ac:grpSpMkLst>
        </pc:grpChg>
        <pc:picChg chg="mod">
          <ac:chgData name="塩川 和也" userId="39f0702c-b30a-4f15-b4da-77fc4aed6640" providerId="ADAL" clId="{666BF6DF-85B5-4351-880C-C83602422050}" dt="2021-08-12T08:08:30.355" v="7193"/>
          <ac:picMkLst>
            <pc:docMk/>
            <pc:sldMk cId="2418964114" sldId="257"/>
            <ac:picMk id="6" creationId="{6A6238CB-EB5E-404F-B054-10CD2CA1513E}"/>
          </ac:picMkLst>
        </pc:picChg>
        <pc:picChg chg="mod">
          <ac:chgData name="塩川 和也" userId="39f0702c-b30a-4f15-b4da-77fc4aed6640" providerId="ADAL" clId="{666BF6DF-85B5-4351-880C-C83602422050}" dt="2021-08-12T08:08:30.355" v="7193"/>
          <ac:picMkLst>
            <pc:docMk/>
            <pc:sldMk cId="2418964114" sldId="257"/>
            <ac:picMk id="8" creationId="{E087D011-ECD0-4390-B535-4F2FE678674A}"/>
          </ac:picMkLst>
        </pc:picChg>
        <pc:picChg chg="mod">
          <ac:chgData name="塩川 和也" userId="39f0702c-b30a-4f15-b4da-77fc4aed6640" providerId="ADAL" clId="{666BF6DF-85B5-4351-880C-C83602422050}" dt="2021-08-12T08:08:30.355" v="7193"/>
          <ac:picMkLst>
            <pc:docMk/>
            <pc:sldMk cId="2418964114" sldId="257"/>
            <ac:picMk id="9" creationId="{45D3604F-5E62-4D19-AEE9-B33E7C1D4AA7}"/>
          </ac:picMkLst>
        </pc:picChg>
        <pc:picChg chg="mod">
          <ac:chgData name="塩川 和也" userId="39f0702c-b30a-4f15-b4da-77fc4aed6640" providerId="ADAL" clId="{666BF6DF-85B5-4351-880C-C83602422050}" dt="2021-08-12T08:08:30.355" v="7193"/>
          <ac:picMkLst>
            <pc:docMk/>
            <pc:sldMk cId="2418964114" sldId="257"/>
            <ac:picMk id="10" creationId="{6A6D3101-2B10-46FD-B170-C7CC8D09D261}"/>
          </ac:picMkLst>
        </pc:picChg>
        <pc:picChg chg="mod">
          <ac:chgData name="塩川 和也" userId="39f0702c-b30a-4f15-b4da-77fc4aed6640" providerId="ADAL" clId="{666BF6DF-85B5-4351-880C-C83602422050}" dt="2021-08-12T08:08:30.355" v="7193"/>
          <ac:picMkLst>
            <pc:docMk/>
            <pc:sldMk cId="2418964114" sldId="257"/>
            <ac:picMk id="11" creationId="{C8EC7EDD-9D4C-4F97-9735-58B2C88E12D0}"/>
          </ac:picMkLst>
        </pc:picChg>
        <pc:picChg chg="mod">
          <ac:chgData name="塩川 和也" userId="39f0702c-b30a-4f15-b4da-77fc4aed6640" providerId="ADAL" clId="{666BF6DF-85B5-4351-880C-C83602422050}" dt="2021-08-12T08:08:30.355" v="7193"/>
          <ac:picMkLst>
            <pc:docMk/>
            <pc:sldMk cId="2418964114" sldId="257"/>
            <ac:picMk id="12" creationId="{5F2FFEDC-B4F7-4DB9-B8CD-F8ED19675AA6}"/>
          </ac:picMkLst>
        </pc:picChg>
        <pc:picChg chg="mod">
          <ac:chgData name="塩川 和也" userId="39f0702c-b30a-4f15-b4da-77fc4aed6640" providerId="ADAL" clId="{666BF6DF-85B5-4351-880C-C83602422050}" dt="2021-08-12T08:08:30.355" v="7193"/>
          <ac:picMkLst>
            <pc:docMk/>
            <pc:sldMk cId="2418964114" sldId="257"/>
            <ac:picMk id="13" creationId="{89C20301-9D9B-445D-8366-1573BABC50AD}"/>
          </ac:picMkLst>
        </pc:picChg>
        <pc:picChg chg="mod">
          <ac:chgData name="塩川 和也" userId="39f0702c-b30a-4f15-b4da-77fc4aed6640" providerId="ADAL" clId="{666BF6DF-85B5-4351-880C-C83602422050}" dt="2021-08-12T08:08:30.355" v="7193"/>
          <ac:picMkLst>
            <pc:docMk/>
            <pc:sldMk cId="2418964114" sldId="257"/>
            <ac:picMk id="14" creationId="{15254036-62F2-4C99-8FC8-B11D527B4B43}"/>
          </ac:picMkLst>
        </pc:picChg>
        <pc:picChg chg="mod">
          <ac:chgData name="塩川 和也" userId="39f0702c-b30a-4f15-b4da-77fc4aed6640" providerId="ADAL" clId="{666BF6DF-85B5-4351-880C-C83602422050}" dt="2021-08-12T08:08:30.355" v="7193"/>
          <ac:picMkLst>
            <pc:docMk/>
            <pc:sldMk cId="2418964114" sldId="257"/>
            <ac:picMk id="15" creationId="{9F73F0BB-0B8C-43A6-B898-B81871880322}"/>
          </ac:picMkLst>
        </pc:picChg>
        <pc:picChg chg="mod">
          <ac:chgData name="塩川 和也" userId="39f0702c-b30a-4f15-b4da-77fc4aed6640" providerId="ADAL" clId="{666BF6DF-85B5-4351-880C-C83602422050}" dt="2021-08-12T08:08:30.355" v="7193"/>
          <ac:picMkLst>
            <pc:docMk/>
            <pc:sldMk cId="2418964114" sldId="257"/>
            <ac:picMk id="16" creationId="{6989BAA4-3797-4438-8479-1EADEFA5731C}"/>
          </ac:picMkLst>
        </pc:picChg>
      </pc:sldChg>
      <pc:sldChg chg="del">
        <pc:chgData name="塩川 和也" userId="39f0702c-b30a-4f15-b4da-77fc4aed6640" providerId="ADAL" clId="{666BF6DF-85B5-4351-880C-C83602422050}" dt="2021-08-12T01:06:45.022" v="0" actId="2696"/>
        <pc:sldMkLst>
          <pc:docMk/>
          <pc:sldMk cId="2202079897" sldId="258"/>
        </pc:sldMkLst>
        <pc:spChg chg="mod">
          <ac:chgData name="塩川 和也" userId="39f0702c-b30a-4f15-b4da-77fc4aed6640" providerId="ADAL" clId="{666BF6DF-85B5-4351-880C-C83602422050}" dt="2021-08-12T06:30:54.129" v="6945" actId="6549"/>
          <ac:spMkLst>
            <pc:docMk/>
            <pc:sldMk cId="2202079897" sldId="258"/>
            <ac:spMk id="2" creationId="{86B64836-BA82-4FAD-8945-8EC3E66C6E5C}"/>
          </ac:spMkLst>
        </pc:spChg>
        <pc:spChg chg="mod">
          <ac:chgData name="塩川 和也" userId="39f0702c-b30a-4f15-b4da-77fc4aed6640" providerId="ADAL" clId="{666BF6DF-85B5-4351-880C-C83602422050}" dt="2021-08-12T06:32:02.890" v="6971" actId="20577"/>
          <ac:spMkLst>
            <pc:docMk/>
            <pc:sldMk cId="2202079897" sldId="258"/>
            <ac:spMk id="25" creationId="{A5699E2C-059F-47A7-AFA7-415CF1D67D7A}"/>
          </ac:spMkLst>
        </pc:spChg>
        <pc:spChg chg="mod">
          <ac:chgData name="塩川 和也" userId="39f0702c-b30a-4f15-b4da-77fc4aed6640" providerId="ADAL" clId="{666BF6DF-85B5-4351-880C-C83602422050}" dt="2021-08-12T06:26:07.848" v="6777" actId="1076"/>
          <ac:spMkLst>
            <pc:docMk/>
            <pc:sldMk cId="2202079897" sldId="258"/>
            <ac:spMk id="31" creationId="{148B1BB6-EA4C-42AA-846E-1C57964C2E26}"/>
          </ac:spMkLst>
        </pc:spChg>
        <pc:spChg chg="mod">
          <ac:chgData name="塩川 和也" userId="39f0702c-b30a-4f15-b4da-77fc4aed6640" providerId="ADAL" clId="{666BF6DF-85B5-4351-880C-C83602422050}" dt="2021-08-12T06:31:56.467" v="6966"/>
          <ac:spMkLst>
            <pc:docMk/>
            <pc:sldMk cId="2202079897" sldId="258"/>
            <ac:spMk id="48" creationId="{55570257-1112-407C-B86C-DDB8308503CF}"/>
          </ac:spMkLst>
        </pc:spChg>
        <pc:spChg chg="add mod ord topLvl">
          <ac:chgData name="塩川 和也" userId="39f0702c-b30a-4f15-b4da-77fc4aed6640" providerId="ADAL" clId="{666BF6DF-85B5-4351-880C-C83602422050}" dt="2021-08-12T10:25:53.903" v="9835" actId="164"/>
          <ac:spMkLst>
            <pc:docMk/>
            <pc:sldMk cId="2202079897" sldId="258"/>
            <ac:spMk id="49" creationId="{91BE6EEF-72D1-4423-BB3F-A8B1C9661D00}"/>
          </ac:spMkLst>
        </pc:spChg>
        <pc:spChg chg="del">
          <ac:chgData name="塩川 和也" userId="39f0702c-b30a-4f15-b4da-77fc4aed6640" providerId="ADAL" clId="{666BF6DF-85B5-4351-880C-C83602422050}" dt="2021-08-12T06:25:33.450" v="6724" actId="478"/>
          <ac:spMkLst>
            <pc:docMk/>
            <pc:sldMk cId="2202079897" sldId="258"/>
            <ac:spMk id="52" creationId="{0231DFAD-975F-40C8-886B-E9B627352C93}"/>
          </ac:spMkLst>
        </pc:spChg>
        <pc:spChg chg="del">
          <ac:chgData name="塩川 和也" userId="39f0702c-b30a-4f15-b4da-77fc4aed6640" providerId="ADAL" clId="{666BF6DF-85B5-4351-880C-C83602422050}" dt="2021-08-12T06:25:33.450" v="6724" actId="478"/>
          <ac:spMkLst>
            <pc:docMk/>
            <pc:sldMk cId="2202079897" sldId="258"/>
            <ac:spMk id="53" creationId="{BBB4F12F-4C4F-4EAE-B342-CB9EDE4567B9}"/>
          </ac:spMkLst>
        </pc:spChg>
        <pc:spChg chg="del">
          <ac:chgData name="塩川 和也" userId="39f0702c-b30a-4f15-b4da-77fc4aed6640" providerId="ADAL" clId="{666BF6DF-85B5-4351-880C-C83602422050}" dt="2021-08-12T06:29:06.279" v="6886" actId="478"/>
          <ac:spMkLst>
            <pc:docMk/>
            <pc:sldMk cId="2202079897" sldId="258"/>
            <ac:spMk id="55" creationId="{0192926D-2827-4CE6-811B-F3E2F7B47EE4}"/>
          </ac:spMkLst>
        </pc:spChg>
        <pc:spChg chg="del">
          <ac:chgData name="塩川 和也" userId="39f0702c-b30a-4f15-b4da-77fc4aed6640" providerId="ADAL" clId="{666BF6DF-85B5-4351-880C-C83602422050}" dt="2021-08-12T06:29:06.279" v="6886" actId="478"/>
          <ac:spMkLst>
            <pc:docMk/>
            <pc:sldMk cId="2202079897" sldId="258"/>
            <ac:spMk id="56" creationId="{C964782C-A8AD-4629-AE21-7EBC8F8B71DA}"/>
          </ac:spMkLst>
        </pc:spChg>
        <pc:spChg chg="add mod topLvl">
          <ac:chgData name="塩川 和也" userId="39f0702c-b30a-4f15-b4da-77fc4aed6640" providerId="ADAL" clId="{666BF6DF-85B5-4351-880C-C83602422050}" dt="2021-08-12T10:25:53.903" v="9835" actId="164"/>
          <ac:spMkLst>
            <pc:docMk/>
            <pc:sldMk cId="2202079897" sldId="258"/>
            <ac:spMk id="60" creationId="{71490E90-B82C-4757-935A-AC9E342E9FAE}"/>
          </ac:spMkLst>
        </pc:spChg>
        <pc:spChg chg="add del ord">
          <ac:chgData name="塩川 和也" userId="39f0702c-b30a-4f15-b4da-77fc4aed6640" providerId="ADAL" clId="{666BF6DF-85B5-4351-880C-C83602422050}" dt="2021-08-12T08:29:25.107" v="7595" actId="478"/>
          <ac:spMkLst>
            <pc:docMk/>
            <pc:sldMk cId="2202079897" sldId="258"/>
            <ac:spMk id="61" creationId="{9CF6CB14-61DF-4CFA-A2F9-413FDA75E47C}"/>
          </ac:spMkLst>
        </pc:spChg>
        <pc:spChg chg="add mod ord topLvl">
          <ac:chgData name="塩川 和也" userId="39f0702c-b30a-4f15-b4da-77fc4aed6640" providerId="ADAL" clId="{666BF6DF-85B5-4351-880C-C83602422050}" dt="2021-08-12T10:25:53.903" v="9835" actId="164"/>
          <ac:spMkLst>
            <pc:docMk/>
            <pc:sldMk cId="2202079897" sldId="258"/>
            <ac:spMk id="63" creationId="{EB1F05A3-813A-4497-A96E-AF8E28D9198B}"/>
          </ac:spMkLst>
        </pc:spChg>
        <pc:spChg chg="add mod topLvl">
          <ac:chgData name="塩川 和也" userId="39f0702c-b30a-4f15-b4da-77fc4aed6640" providerId="ADAL" clId="{666BF6DF-85B5-4351-880C-C83602422050}" dt="2021-08-12T10:25:53.903" v="9835" actId="164"/>
          <ac:spMkLst>
            <pc:docMk/>
            <pc:sldMk cId="2202079897" sldId="258"/>
            <ac:spMk id="64" creationId="{014FC3EB-0D50-416B-AA7D-7F499984E2C4}"/>
          </ac:spMkLst>
        </pc:spChg>
        <pc:spChg chg="mod">
          <ac:chgData name="塩川 和也" userId="39f0702c-b30a-4f15-b4da-77fc4aed6640" providerId="ADAL" clId="{666BF6DF-85B5-4351-880C-C83602422050}" dt="2021-08-12T06:26:40.623" v="6779"/>
          <ac:spMkLst>
            <pc:docMk/>
            <pc:sldMk cId="2202079897" sldId="258"/>
            <ac:spMk id="119" creationId="{E8A61D59-9D5D-4751-9FB0-C303DB45AB6C}"/>
          </ac:spMkLst>
        </pc:spChg>
        <pc:spChg chg="mod">
          <ac:chgData name="塩川 和也" userId="39f0702c-b30a-4f15-b4da-77fc4aed6640" providerId="ADAL" clId="{666BF6DF-85B5-4351-880C-C83602422050}" dt="2021-08-12T06:27:24.070" v="6791" actId="14100"/>
          <ac:spMkLst>
            <pc:docMk/>
            <pc:sldMk cId="2202079897" sldId="258"/>
            <ac:spMk id="120" creationId="{5C9DDFAA-E727-45BD-A096-F5F8B7DE0F9B}"/>
          </ac:spMkLst>
        </pc:spChg>
        <pc:spChg chg="mod">
          <ac:chgData name="塩川 和也" userId="39f0702c-b30a-4f15-b4da-77fc4aed6640" providerId="ADAL" clId="{666BF6DF-85B5-4351-880C-C83602422050}" dt="2021-08-12T06:27:57.169" v="6885"/>
          <ac:spMkLst>
            <pc:docMk/>
            <pc:sldMk cId="2202079897" sldId="258"/>
            <ac:spMk id="121" creationId="{99020570-DD4F-4F8B-90F2-0B6CC06B0025}"/>
          </ac:spMkLst>
        </pc:spChg>
        <pc:spChg chg="mod">
          <ac:chgData name="塩川 和也" userId="39f0702c-b30a-4f15-b4da-77fc4aed6640" providerId="ADAL" clId="{666BF6DF-85B5-4351-880C-C83602422050}" dt="2021-08-12T06:26:40.623" v="6779"/>
          <ac:spMkLst>
            <pc:docMk/>
            <pc:sldMk cId="2202079897" sldId="258"/>
            <ac:spMk id="122" creationId="{904D4B07-A58F-4E22-835C-5CC871A1FF77}"/>
          </ac:spMkLst>
        </pc:spChg>
        <pc:spChg chg="del">
          <ac:chgData name="塩川 和也" userId="39f0702c-b30a-4f15-b4da-77fc4aed6640" providerId="ADAL" clId="{666BF6DF-85B5-4351-880C-C83602422050}" dt="2021-08-12T06:29:06.279" v="6886" actId="478"/>
          <ac:spMkLst>
            <pc:docMk/>
            <pc:sldMk cId="2202079897" sldId="258"/>
            <ac:spMk id="124" creationId="{110C4B5B-E9A8-4950-AD1C-0BDBE8F1ABF1}"/>
          </ac:spMkLst>
        </pc:spChg>
        <pc:spChg chg="mod">
          <ac:chgData name="塩川 和也" userId="39f0702c-b30a-4f15-b4da-77fc4aed6640" providerId="ADAL" clId="{666BF6DF-85B5-4351-880C-C83602422050}" dt="2021-08-12T06:26:40.623" v="6779"/>
          <ac:spMkLst>
            <pc:docMk/>
            <pc:sldMk cId="2202079897" sldId="258"/>
            <ac:spMk id="128" creationId="{1CAD5788-3447-4E23-937B-B3445D2CBCE8}"/>
          </ac:spMkLst>
        </pc:spChg>
        <pc:spChg chg="del">
          <ac:chgData name="塩川 和也" userId="39f0702c-b30a-4f15-b4da-77fc4aed6640" providerId="ADAL" clId="{666BF6DF-85B5-4351-880C-C83602422050}" dt="2021-08-12T06:29:06.279" v="6886" actId="478"/>
          <ac:spMkLst>
            <pc:docMk/>
            <pc:sldMk cId="2202079897" sldId="258"/>
            <ac:spMk id="130" creationId="{093B3D42-92D3-4668-924A-5CDEAF7C4430}"/>
          </ac:spMkLst>
        </pc:spChg>
        <pc:spChg chg="del">
          <ac:chgData name="塩川 和也" userId="39f0702c-b30a-4f15-b4da-77fc4aed6640" providerId="ADAL" clId="{666BF6DF-85B5-4351-880C-C83602422050}" dt="2021-08-12T06:29:06.279" v="6886" actId="478"/>
          <ac:spMkLst>
            <pc:docMk/>
            <pc:sldMk cId="2202079897" sldId="258"/>
            <ac:spMk id="133" creationId="{41C9FB37-C213-40E4-914F-133A63CD4C3B}"/>
          </ac:spMkLst>
        </pc:spChg>
        <pc:spChg chg="del">
          <ac:chgData name="塩川 和也" userId="39f0702c-b30a-4f15-b4da-77fc4aed6640" providerId="ADAL" clId="{666BF6DF-85B5-4351-880C-C83602422050}" dt="2021-08-12T06:29:06.279" v="6886" actId="478"/>
          <ac:spMkLst>
            <pc:docMk/>
            <pc:sldMk cId="2202079897" sldId="258"/>
            <ac:spMk id="134" creationId="{9F6C963B-89EB-45FA-8B00-D01806F34FBE}"/>
          </ac:spMkLst>
        </pc:spChg>
        <pc:spChg chg="mod">
          <ac:chgData name="塩川 和也" userId="39f0702c-b30a-4f15-b4da-77fc4aed6640" providerId="ADAL" clId="{666BF6DF-85B5-4351-880C-C83602422050}" dt="2021-08-12T06:26:40.623" v="6779"/>
          <ac:spMkLst>
            <pc:docMk/>
            <pc:sldMk cId="2202079897" sldId="258"/>
            <ac:spMk id="135" creationId="{07ED20CC-162B-46E7-B86A-D92C3D4E6568}"/>
          </ac:spMkLst>
        </pc:spChg>
        <pc:spChg chg="del">
          <ac:chgData name="塩川 和也" userId="39f0702c-b30a-4f15-b4da-77fc4aed6640" providerId="ADAL" clId="{666BF6DF-85B5-4351-880C-C83602422050}" dt="2021-08-12T06:29:06.279" v="6886" actId="478"/>
          <ac:spMkLst>
            <pc:docMk/>
            <pc:sldMk cId="2202079897" sldId="258"/>
            <ac:spMk id="136" creationId="{0B7F5473-6A62-4AB3-9416-9632A519C45D}"/>
          </ac:spMkLst>
        </pc:spChg>
        <pc:spChg chg="del">
          <ac:chgData name="塩川 和也" userId="39f0702c-b30a-4f15-b4da-77fc4aed6640" providerId="ADAL" clId="{666BF6DF-85B5-4351-880C-C83602422050}" dt="2021-08-12T06:29:06.279" v="6886" actId="478"/>
          <ac:spMkLst>
            <pc:docMk/>
            <pc:sldMk cId="2202079897" sldId="258"/>
            <ac:spMk id="138" creationId="{BD7B95E8-3A37-4BF3-A5D6-A1C64BA292B0}"/>
          </ac:spMkLst>
        </pc:spChg>
        <pc:spChg chg="del">
          <ac:chgData name="塩川 和也" userId="39f0702c-b30a-4f15-b4da-77fc4aed6640" providerId="ADAL" clId="{666BF6DF-85B5-4351-880C-C83602422050}" dt="2021-08-12T06:29:06.279" v="6886" actId="478"/>
          <ac:spMkLst>
            <pc:docMk/>
            <pc:sldMk cId="2202079897" sldId="258"/>
            <ac:spMk id="140" creationId="{A9BAD618-A50A-4DD1-9A5F-DE09703492F1}"/>
          </ac:spMkLst>
        </pc:spChg>
        <pc:spChg chg="del">
          <ac:chgData name="塩川 和也" userId="39f0702c-b30a-4f15-b4da-77fc4aed6640" providerId="ADAL" clId="{666BF6DF-85B5-4351-880C-C83602422050}" dt="2021-08-12T06:29:06.279" v="6886" actId="478"/>
          <ac:spMkLst>
            <pc:docMk/>
            <pc:sldMk cId="2202079897" sldId="258"/>
            <ac:spMk id="143" creationId="{1B71215F-3CDC-429C-A3A2-B12B611221E4}"/>
          </ac:spMkLst>
        </pc:spChg>
        <pc:spChg chg="del">
          <ac:chgData name="塩川 和也" userId="39f0702c-b30a-4f15-b4da-77fc4aed6640" providerId="ADAL" clId="{666BF6DF-85B5-4351-880C-C83602422050}" dt="2021-08-12T06:29:06.279" v="6886" actId="478"/>
          <ac:spMkLst>
            <pc:docMk/>
            <pc:sldMk cId="2202079897" sldId="258"/>
            <ac:spMk id="145" creationId="{17C474B3-D951-49C9-9B0E-AE7D2BA62F8F}"/>
          </ac:spMkLst>
        </pc:spChg>
        <pc:spChg chg="del">
          <ac:chgData name="塩川 和也" userId="39f0702c-b30a-4f15-b4da-77fc4aed6640" providerId="ADAL" clId="{666BF6DF-85B5-4351-880C-C83602422050}" dt="2021-08-12T06:29:06.279" v="6886" actId="478"/>
          <ac:spMkLst>
            <pc:docMk/>
            <pc:sldMk cId="2202079897" sldId="258"/>
            <ac:spMk id="148" creationId="{EAE29390-4C9E-4F67-B015-A2F92F20FC51}"/>
          </ac:spMkLst>
        </pc:spChg>
        <pc:spChg chg="del">
          <ac:chgData name="塩川 和也" userId="39f0702c-b30a-4f15-b4da-77fc4aed6640" providerId="ADAL" clId="{666BF6DF-85B5-4351-880C-C83602422050}" dt="2021-08-12T06:29:06.279" v="6886" actId="478"/>
          <ac:spMkLst>
            <pc:docMk/>
            <pc:sldMk cId="2202079897" sldId="258"/>
            <ac:spMk id="150" creationId="{DBE3EF04-205D-427C-92EB-D15594FE4179}"/>
          </ac:spMkLst>
        </pc:spChg>
        <pc:spChg chg="del">
          <ac:chgData name="塩川 和也" userId="39f0702c-b30a-4f15-b4da-77fc4aed6640" providerId="ADAL" clId="{666BF6DF-85B5-4351-880C-C83602422050}" dt="2021-08-12T06:29:06.279" v="6886" actId="478"/>
          <ac:spMkLst>
            <pc:docMk/>
            <pc:sldMk cId="2202079897" sldId="258"/>
            <ac:spMk id="152" creationId="{90DDFE61-640E-46FA-9336-8BBBF2AAF4B1}"/>
          </ac:spMkLst>
        </pc:spChg>
        <pc:spChg chg="del">
          <ac:chgData name="塩川 和也" userId="39f0702c-b30a-4f15-b4da-77fc4aed6640" providerId="ADAL" clId="{666BF6DF-85B5-4351-880C-C83602422050}" dt="2021-08-12T06:29:06.279" v="6886" actId="478"/>
          <ac:spMkLst>
            <pc:docMk/>
            <pc:sldMk cId="2202079897" sldId="258"/>
            <ac:spMk id="154" creationId="{A3F7A996-8430-422D-8468-4382074339A7}"/>
          </ac:spMkLst>
        </pc:spChg>
        <pc:spChg chg="mod">
          <ac:chgData name="塩川 和也" userId="39f0702c-b30a-4f15-b4da-77fc4aed6640" providerId="ADAL" clId="{666BF6DF-85B5-4351-880C-C83602422050}" dt="2021-08-12T06:26:40.623" v="6779"/>
          <ac:spMkLst>
            <pc:docMk/>
            <pc:sldMk cId="2202079897" sldId="258"/>
            <ac:spMk id="168" creationId="{0042024C-D5A0-46CE-9672-AAF276937F1C}"/>
          </ac:spMkLst>
        </pc:spChg>
        <pc:spChg chg="del">
          <ac:chgData name="塩川 和也" userId="39f0702c-b30a-4f15-b4da-77fc4aed6640" providerId="ADAL" clId="{666BF6DF-85B5-4351-880C-C83602422050}" dt="2021-08-12T06:29:06.279" v="6886" actId="478"/>
          <ac:spMkLst>
            <pc:docMk/>
            <pc:sldMk cId="2202079897" sldId="258"/>
            <ac:spMk id="174" creationId="{2BE79993-4FE9-4CFF-AB78-D88946329BB2}"/>
          </ac:spMkLst>
        </pc:spChg>
        <pc:spChg chg="mod">
          <ac:chgData name="塩川 和也" userId="39f0702c-b30a-4f15-b4da-77fc4aed6640" providerId="ADAL" clId="{666BF6DF-85B5-4351-880C-C83602422050}" dt="2021-08-12T06:26:40.623" v="6779"/>
          <ac:spMkLst>
            <pc:docMk/>
            <pc:sldMk cId="2202079897" sldId="258"/>
            <ac:spMk id="176" creationId="{C5E7E41F-33C8-4A7D-8BFF-66331CE573C8}"/>
          </ac:spMkLst>
        </pc:spChg>
        <pc:spChg chg="mod">
          <ac:chgData name="塩川 和也" userId="39f0702c-b30a-4f15-b4da-77fc4aed6640" providerId="ADAL" clId="{666BF6DF-85B5-4351-880C-C83602422050}" dt="2021-08-12T06:26:40.623" v="6779"/>
          <ac:spMkLst>
            <pc:docMk/>
            <pc:sldMk cId="2202079897" sldId="258"/>
            <ac:spMk id="181" creationId="{C0E9DEB8-667A-4139-9465-CEDE48E3DEB4}"/>
          </ac:spMkLst>
        </pc:spChg>
        <pc:spChg chg="mod">
          <ac:chgData name="塩川 和也" userId="39f0702c-b30a-4f15-b4da-77fc4aed6640" providerId="ADAL" clId="{666BF6DF-85B5-4351-880C-C83602422050}" dt="2021-08-12T08:51:41.713" v="8863"/>
          <ac:spMkLst>
            <pc:docMk/>
            <pc:sldMk cId="2202079897" sldId="258"/>
            <ac:spMk id="194" creationId="{E5E34562-7D91-4155-8A9F-E8E50511E86C}"/>
          </ac:spMkLst>
        </pc:spChg>
        <pc:spChg chg="del">
          <ac:chgData name="塩川 和也" userId="39f0702c-b30a-4f15-b4da-77fc4aed6640" providerId="ADAL" clId="{666BF6DF-85B5-4351-880C-C83602422050}" dt="2021-08-12T08:51:54.801" v="8864" actId="478"/>
          <ac:spMkLst>
            <pc:docMk/>
            <pc:sldMk cId="2202079897" sldId="258"/>
            <ac:spMk id="195" creationId="{95560904-EA40-4D7B-AA87-C6622967D557}"/>
          </ac:spMkLst>
        </pc:spChg>
        <pc:spChg chg="del">
          <ac:chgData name="塩川 和也" userId="39f0702c-b30a-4f15-b4da-77fc4aed6640" providerId="ADAL" clId="{666BF6DF-85B5-4351-880C-C83602422050}" dt="2021-08-12T08:51:54.801" v="8864" actId="478"/>
          <ac:spMkLst>
            <pc:docMk/>
            <pc:sldMk cId="2202079897" sldId="258"/>
            <ac:spMk id="196" creationId="{EC1B46E8-6D95-4E89-8D6F-F86BB618468E}"/>
          </ac:spMkLst>
        </pc:spChg>
        <pc:spChg chg="mod">
          <ac:chgData name="塩川 和也" userId="39f0702c-b30a-4f15-b4da-77fc4aed6640" providerId="ADAL" clId="{666BF6DF-85B5-4351-880C-C83602422050}" dt="2021-08-12T10:32:37.567" v="9917" actId="20577"/>
          <ac:spMkLst>
            <pc:docMk/>
            <pc:sldMk cId="2202079897" sldId="258"/>
            <ac:spMk id="205" creationId="{88C06F55-9329-44A4-A9BB-64F2C61EC336}"/>
          </ac:spMkLst>
        </pc:spChg>
        <pc:spChg chg="add mod">
          <ac:chgData name="塩川 和也" userId="39f0702c-b30a-4f15-b4da-77fc4aed6640" providerId="ADAL" clId="{666BF6DF-85B5-4351-880C-C83602422050}" dt="2021-08-12T06:34:25.321" v="6974" actId="14100"/>
          <ac:spMkLst>
            <pc:docMk/>
            <pc:sldMk cId="2202079897" sldId="258"/>
            <ac:spMk id="212" creationId="{80DC61F6-A425-40F7-8544-2E95BA4B33E7}"/>
          </ac:spMkLst>
        </pc:spChg>
        <pc:spChg chg="add mod">
          <ac:chgData name="塩川 和也" userId="39f0702c-b30a-4f15-b4da-77fc4aed6640" providerId="ADAL" clId="{666BF6DF-85B5-4351-880C-C83602422050}" dt="2021-08-12T06:34:25.321" v="6974" actId="14100"/>
          <ac:spMkLst>
            <pc:docMk/>
            <pc:sldMk cId="2202079897" sldId="258"/>
            <ac:spMk id="213" creationId="{2BB473A1-27BD-48F3-9B1D-2E9C40B8B6D6}"/>
          </ac:spMkLst>
        </pc:spChg>
        <pc:spChg chg="add mod">
          <ac:chgData name="塩川 和也" userId="39f0702c-b30a-4f15-b4da-77fc4aed6640" providerId="ADAL" clId="{666BF6DF-85B5-4351-880C-C83602422050}" dt="2021-08-12T06:34:25.321" v="6974" actId="14100"/>
          <ac:spMkLst>
            <pc:docMk/>
            <pc:sldMk cId="2202079897" sldId="258"/>
            <ac:spMk id="214" creationId="{042734D0-BBAF-4617-BACE-34452FF7E144}"/>
          </ac:spMkLst>
        </pc:spChg>
        <pc:spChg chg="add mod">
          <ac:chgData name="塩川 和也" userId="39f0702c-b30a-4f15-b4da-77fc4aed6640" providerId="ADAL" clId="{666BF6DF-85B5-4351-880C-C83602422050}" dt="2021-08-12T06:34:25.321" v="6974" actId="14100"/>
          <ac:spMkLst>
            <pc:docMk/>
            <pc:sldMk cId="2202079897" sldId="258"/>
            <ac:spMk id="215" creationId="{6A27649F-41CA-4256-ACA8-FD57806B1B9A}"/>
          </ac:spMkLst>
        </pc:spChg>
        <pc:spChg chg="add mod">
          <ac:chgData name="塩川 和也" userId="39f0702c-b30a-4f15-b4da-77fc4aed6640" providerId="ADAL" clId="{666BF6DF-85B5-4351-880C-C83602422050}" dt="2021-08-12T06:34:25.321" v="6974" actId="14100"/>
          <ac:spMkLst>
            <pc:docMk/>
            <pc:sldMk cId="2202079897" sldId="258"/>
            <ac:spMk id="216" creationId="{9D9EB441-3EAC-4D95-9E00-74A926529818}"/>
          </ac:spMkLst>
        </pc:spChg>
        <pc:spChg chg="add mod">
          <ac:chgData name="塩川 和也" userId="39f0702c-b30a-4f15-b4da-77fc4aed6640" providerId="ADAL" clId="{666BF6DF-85B5-4351-880C-C83602422050}" dt="2021-08-12T06:34:25.321" v="6974" actId="14100"/>
          <ac:spMkLst>
            <pc:docMk/>
            <pc:sldMk cId="2202079897" sldId="258"/>
            <ac:spMk id="217" creationId="{F32FD54B-4C8E-4D75-BAB7-077CC102B9AF}"/>
          </ac:spMkLst>
        </pc:spChg>
        <pc:spChg chg="add mod">
          <ac:chgData name="塩川 和也" userId="39f0702c-b30a-4f15-b4da-77fc4aed6640" providerId="ADAL" clId="{666BF6DF-85B5-4351-880C-C83602422050}" dt="2021-08-12T06:34:25.321" v="6974" actId="14100"/>
          <ac:spMkLst>
            <pc:docMk/>
            <pc:sldMk cId="2202079897" sldId="258"/>
            <ac:spMk id="218" creationId="{3ADBD97A-BFB7-48A6-9174-E8FC2902EBE0}"/>
          </ac:spMkLst>
        </pc:spChg>
        <pc:spChg chg="add mod">
          <ac:chgData name="塩川 和也" userId="39f0702c-b30a-4f15-b4da-77fc4aed6640" providerId="ADAL" clId="{666BF6DF-85B5-4351-880C-C83602422050}" dt="2021-08-12T06:34:25.321" v="6974" actId="14100"/>
          <ac:spMkLst>
            <pc:docMk/>
            <pc:sldMk cId="2202079897" sldId="258"/>
            <ac:spMk id="219" creationId="{1D39BD7B-B91C-4C0C-B5AA-19416991D45F}"/>
          </ac:spMkLst>
        </pc:spChg>
        <pc:spChg chg="add mod">
          <ac:chgData name="塩川 和也" userId="39f0702c-b30a-4f15-b4da-77fc4aed6640" providerId="ADAL" clId="{666BF6DF-85B5-4351-880C-C83602422050}" dt="2021-08-12T06:34:25.321" v="6974" actId="14100"/>
          <ac:spMkLst>
            <pc:docMk/>
            <pc:sldMk cId="2202079897" sldId="258"/>
            <ac:spMk id="220" creationId="{268B0000-018D-4C12-9079-1BDDA800313C}"/>
          </ac:spMkLst>
        </pc:spChg>
        <pc:spChg chg="add mod">
          <ac:chgData name="塩川 和也" userId="39f0702c-b30a-4f15-b4da-77fc4aed6640" providerId="ADAL" clId="{666BF6DF-85B5-4351-880C-C83602422050}" dt="2021-08-12T06:34:25.321" v="6974" actId="14100"/>
          <ac:spMkLst>
            <pc:docMk/>
            <pc:sldMk cId="2202079897" sldId="258"/>
            <ac:spMk id="221" creationId="{14AE17E1-999E-43E0-BED2-F707F65563E4}"/>
          </ac:spMkLst>
        </pc:spChg>
        <pc:spChg chg="add mod">
          <ac:chgData name="塩川 和也" userId="39f0702c-b30a-4f15-b4da-77fc4aed6640" providerId="ADAL" clId="{666BF6DF-85B5-4351-880C-C83602422050}" dt="2021-08-12T06:34:25.321" v="6974" actId="14100"/>
          <ac:spMkLst>
            <pc:docMk/>
            <pc:sldMk cId="2202079897" sldId="258"/>
            <ac:spMk id="222" creationId="{8AA00D8E-F0FA-4554-BDCD-533F673E7B0D}"/>
          </ac:spMkLst>
        </pc:spChg>
        <pc:spChg chg="add mod">
          <ac:chgData name="塩川 和也" userId="39f0702c-b30a-4f15-b4da-77fc4aed6640" providerId="ADAL" clId="{666BF6DF-85B5-4351-880C-C83602422050}" dt="2021-08-12T06:34:25.321" v="6974" actId="14100"/>
          <ac:spMkLst>
            <pc:docMk/>
            <pc:sldMk cId="2202079897" sldId="258"/>
            <ac:spMk id="223" creationId="{81EBBC69-F109-4805-9C9C-AE4E39CAA4B5}"/>
          </ac:spMkLst>
        </pc:spChg>
        <pc:spChg chg="add mod">
          <ac:chgData name="塩川 和也" userId="39f0702c-b30a-4f15-b4da-77fc4aed6640" providerId="ADAL" clId="{666BF6DF-85B5-4351-880C-C83602422050}" dt="2021-08-12T06:34:25.321" v="6974" actId="14100"/>
          <ac:spMkLst>
            <pc:docMk/>
            <pc:sldMk cId="2202079897" sldId="258"/>
            <ac:spMk id="224" creationId="{71AF0BC8-9355-42DE-868B-2DBAED4269CE}"/>
          </ac:spMkLst>
        </pc:spChg>
        <pc:spChg chg="add mod">
          <ac:chgData name="塩川 和也" userId="39f0702c-b30a-4f15-b4da-77fc4aed6640" providerId="ADAL" clId="{666BF6DF-85B5-4351-880C-C83602422050}" dt="2021-08-12T06:34:25.321" v="6974" actId="14100"/>
          <ac:spMkLst>
            <pc:docMk/>
            <pc:sldMk cId="2202079897" sldId="258"/>
            <ac:spMk id="225" creationId="{8A4CF3FA-5E6E-485C-AA61-34719BCED807}"/>
          </ac:spMkLst>
        </pc:spChg>
        <pc:spChg chg="add mod">
          <ac:chgData name="塩川 和也" userId="39f0702c-b30a-4f15-b4da-77fc4aed6640" providerId="ADAL" clId="{666BF6DF-85B5-4351-880C-C83602422050}" dt="2021-08-12T06:34:25.321" v="6974" actId="14100"/>
          <ac:spMkLst>
            <pc:docMk/>
            <pc:sldMk cId="2202079897" sldId="258"/>
            <ac:spMk id="228" creationId="{B19F65AA-51F7-4317-8AB1-6EF8489963A5}"/>
          </ac:spMkLst>
        </pc:spChg>
        <pc:spChg chg="add mod">
          <ac:chgData name="塩川 和也" userId="39f0702c-b30a-4f15-b4da-77fc4aed6640" providerId="ADAL" clId="{666BF6DF-85B5-4351-880C-C83602422050}" dt="2021-08-12T06:34:25.321" v="6974" actId="14100"/>
          <ac:spMkLst>
            <pc:docMk/>
            <pc:sldMk cId="2202079897" sldId="258"/>
            <ac:spMk id="229" creationId="{AEF9FE08-BA36-4316-8C45-54FA895F672D}"/>
          </ac:spMkLst>
        </pc:spChg>
        <pc:spChg chg="add mod">
          <ac:chgData name="塩川 和也" userId="39f0702c-b30a-4f15-b4da-77fc4aed6640" providerId="ADAL" clId="{666BF6DF-85B5-4351-880C-C83602422050}" dt="2021-08-12T06:34:25.321" v="6974" actId="14100"/>
          <ac:spMkLst>
            <pc:docMk/>
            <pc:sldMk cId="2202079897" sldId="258"/>
            <ac:spMk id="230" creationId="{2BE81C2B-48B3-4D73-9643-4BEB93BAF6D5}"/>
          </ac:spMkLst>
        </pc:spChg>
        <pc:spChg chg="add mod">
          <ac:chgData name="塩川 和也" userId="39f0702c-b30a-4f15-b4da-77fc4aed6640" providerId="ADAL" clId="{666BF6DF-85B5-4351-880C-C83602422050}" dt="2021-08-12T06:34:25.321" v="6974" actId="14100"/>
          <ac:spMkLst>
            <pc:docMk/>
            <pc:sldMk cId="2202079897" sldId="258"/>
            <ac:spMk id="231" creationId="{0CB7256D-9999-43C1-82CB-B5BACCFBD588}"/>
          </ac:spMkLst>
        </pc:spChg>
        <pc:spChg chg="add mod">
          <ac:chgData name="塩川 和也" userId="39f0702c-b30a-4f15-b4da-77fc4aed6640" providerId="ADAL" clId="{666BF6DF-85B5-4351-880C-C83602422050}" dt="2021-08-12T06:34:25.321" v="6974" actId="14100"/>
          <ac:spMkLst>
            <pc:docMk/>
            <pc:sldMk cId="2202079897" sldId="258"/>
            <ac:spMk id="232" creationId="{24295D77-1E9C-4406-B665-546CA23B6AB1}"/>
          </ac:spMkLst>
        </pc:spChg>
        <pc:spChg chg="add mod">
          <ac:chgData name="塩川 和也" userId="39f0702c-b30a-4f15-b4da-77fc4aed6640" providerId="ADAL" clId="{666BF6DF-85B5-4351-880C-C83602422050}" dt="2021-08-12T06:34:25.321" v="6974" actId="14100"/>
          <ac:spMkLst>
            <pc:docMk/>
            <pc:sldMk cId="2202079897" sldId="258"/>
            <ac:spMk id="233" creationId="{54053430-D38E-4F64-B3F5-089D30863F73}"/>
          </ac:spMkLst>
        </pc:spChg>
        <pc:spChg chg="add mod topLvl">
          <ac:chgData name="塩川 和也" userId="39f0702c-b30a-4f15-b4da-77fc4aed6640" providerId="ADAL" clId="{666BF6DF-85B5-4351-880C-C83602422050}" dt="2021-08-12T10:25:53.903" v="9835" actId="164"/>
          <ac:spMkLst>
            <pc:docMk/>
            <pc:sldMk cId="2202079897" sldId="258"/>
            <ac:spMk id="241" creationId="{F736EB79-65DE-4DA5-BEB0-5F220FFA487B}"/>
          </ac:spMkLst>
        </pc:spChg>
        <pc:spChg chg="add mod topLvl">
          <ac:chgData name="塩川 和也" userId="39f0702c-b30a-4f15-b4da-77fc4aed6640" providerId="ADAL" clId="{666BF6DF-85B5-4351-880C-C83602422050}" dt="2021-08-12T10:25:53.903" v="9835" actId="164"/>
          <ac:spMkLst>
            <pc:docMk/>
            <pc:sldMk cId="2202079897" sldId="258"/>
            <ac:spMk id="242" creationId="{038084F4-ACF6-4088-9C8C-F58A4DEDC923}"/>
          </ac:spMkLst>
        </pc:spChg>
        <pc:spChg chg="add mod topLvl">
          <ac:chgData name="塩川 和也" userId="39f0702c-b30a-4f15-b4da-77fc4aed6640" providerId="ADAL" clId="{666BF6DF-85B5-4351-880C-C83602422050}" dt="2021-08-12T10:25:53.903" v="9835" actId="164"/>
          <ac:spMkLst>
            <pc:docMk/>
            <pc:sldMk cId="2202079897" sldId="258"/>
            <ac:spMk id="243" creationId="{0971EAD8-8615-4372-8714-1392B84A8A47}"/>
          </ac:spMkLst>
        </pc:spChg>
        <pc:spChg chg="add mod topLvl">
          <ac:chgData name="塩川 和也" userId="39f0702c-b30a-4f15-b4da-77fc4aed6640" providerId="ADAL" clId="{666BF6DF-85B5-4351-880C-C83602422050}" dt="2021-08-12T10:25:53.903" v="9835" actId="164"/>
          <ac:spMkLst>
            <pc:docMk/>
            <pc:sldMk cId="2202079897" sldId="258"/>
            <ac:spMk id="244" creationId="{C0416709-DAB6-4041-807D-1B198D12481C}"/>
          </ac:spMkLst>
        </pc:spChg>
        <pc:spChg chg="add mod topLvl">
          <ac:chgData name="塩川 和也" userId="39f0702c-b30a-4f15-b4da-77fc4aed6640" providerId="ADAL" clId="{666BF6DF-85B5-4351-880C-C83602422050}" dt="2021-08-12T10:25:53.903" v="9835" actId="164"/>
          <ac:spMkLst>
            <pc:docMk/>
            <pc:sldMk cId="2202079897" sldId="258"/>
            <ac:spMk id="245" creationId="{34630994-A86D-4486-AE87-9CB2E40DD789}"/>
          </ac:spMkLst>
        </pc:spChg>
        <pc:spChg chg="add mod topLvl">
          <ac:chgData name="塩川 和也" userId="39f0702c-b30a-4f15-b4da-77fc4aed6640" providerId="ADAL" clId="{666BF6DF-85B5-4351-880C-C83602422050}" dt="2021-08-12T10:25:53.903" v="9835" actId="164"/>
          <ac:spMkLst>
            <pc:docMk/>
            <pc:sldMk cId="2202079897" sldId="258"/>
            <ac:spMk id="246" creationId="{C7508B55-92E7-4D9A-81D3-27B8C63A5513}"/>
          </ac:spMkLst>
        </pc:spChg>
        <pc:spChg chg="add mod topLvl">
          <ac:chgData name="塩川 和也" userId="39f0702c-b30a-4f15-b4da-77fc4aed6640" providerId="ADAL" clId="{666BF6DF-85B5-4351-880C-C83602422050}" dt="2021-08-12T10:25:53.903" v="9835" actId="164"/>
          <ac:spMkLst>
            <pc:docMk/>
            <pc:sldMk cId="2202079897" sldId="258"/>
            <ac:spMk id="247" creationId="{483702FF-CC01-4950-90CE-71384FEC88DD}"/>
          </ac:spMkLst>
        </pc:spChg>
        <pc:spChg chg="add mod topLvl">
          <ac:chgData name="塩川 和也" userId="39f0702c-b30a-4f15-b4da-77fc4aed6640" providerId="ADAL" clId="{666BF6DF-85B5-4351-880C-C83602422050}" dt="2021-08-12T10:25:53.903" v="9835" actId="164"/>
          <ac:spMkLst>
            <pc:docMk/>
            <pc:sldMk cId="2202079897" sldId="258"/>
            <ac:spMk id="248" creationId="{03ACAC19-4813-4792-B74E-B4DDD7C4879F}"/>
          </ac:spMkLst>
        </pc:spChg>
        <pc:spChg chg="add mod topLvl">
          <ac:chgData name="塩川 和也" userId="39f0702c-b30a-4f15-b4da-77fc4aed6640" providerId="ADAL" clId="{666BF6DF-85B5-4351-880C-C83602422050}" dt="2021-08-12T10:25:53.903" v="9835" actId="164"/>
          <ac:spMkLst>
            <pc:docMk/>
            <pc:sldMk cId="2202079897" sldId="258"/>
            <ac:spMk id="249" creationId="{9725A269-79F6-47F5-A946-F086AC4415A4}"/>
          </ac:spMkLst>
        </pc:spChg>
        <pc:spChg chg="add mod topLvl">
          <ac:chgData name="塩川 和也" userId="39f0702c-b30a-4f15-b4da-77fc4aed6640" providerId="ADAL" clId="{666BF6DF-85B5-4351-880C-C83602422050}" dt="2021-08-12T10:25:53.903" v="9835" actId="164"/>
          <ac:spMkLst>
            <pc:docMk/>
            <pc:sldMk cId="2202079897" sldId="258"/>
            <ac:spMk id="250" creationId="{010EE904-F106-408D-B46B-2818437AAB27}"/>
          </ac:spMkLst>
        </pc:spChg>
        <pc:spChg chg="add mod topLvl">
          <ac:chgData name="塩川 和也" userId="39f0702c-b30a-4f15-b4da-77fc4aed6640" providerId="ADAL" clId="{666BF6DF-85B5-4351-880C-C83602422050}" dt="2021-08-12T10:25:53.903" v="9835" actId="164"/>
          <ac:spMkLst>
            <pc:docMk/>
            <pc:sldMk cId="2202079897" sldId="258"/>
            <ac:spMk id="251" creationId="{5CC925DF-9A2E-43BE-97A7-41A717B1A7FC}"/>
          </ac:spMkLst>
        </pc:spChg>
        <pc:spChg chg="add mod topLvl">
          <ac:chgData name="塩川 和也" userId="39f0702c-b30a-4f15-b4da-77fc4aed6640" providerId="ADAL" clId="{666BF6DF-85B5-4351-880C-C83602422050}" dt="2021-08-12T10:25:53.903" v="9835" actId="164"/>
          <ac:spMkLst>
            <pc:docMk/>
            <pc:sldMk cId="2202079897" sldId="258"/>
            <ac:spMk id="252" creationId="{4B31B912-49B4-482B-80DC-03D7895824B6}"/>
          </ac:spMkLst>
        </pc:spChg>
        <pc:spChg chg="add mod topLvl">
          <ac:chgData name="塩川 和也" userId="39f0702c-b30a-4f15-b4da-77fc4aed6640" providerId="ADAL" clId="{666BF6DF-85B5-4351-880C-C83602422050}" dt="2021-08-12T10:25:53.903" v="9835" actId="164"/>
          <ac:spMkLst>
            <pc:docMk/>
            <pc:sldMk cId="2202079897" sldId="258"/>
            <ac:spMk id="253" creationId="{E01D4F88-A995-4690-80DF-FB6ECA3DA2FE}"/>
          </ac:spMkLst>
        </pc:spChg>
        <pc:spChg chg="add mod topLvl">
          <ac:chgData name="塩川 和也" userId="39f0702c-b30a-4f15-b4da-77fc4aed6640" providerId="ADAL" clId="{666BF6DF-85B5-4351-880C-C83602422050}" dt="2021-08-12T10:25:53.903" v="9835" actId="164"/>
          <ac:spMkLst>
            <pc:docMk/>
            <pc:sldMk cId="2202079897" sldId="258"/>
            <ac:spMk id="254" creationId="{D69B30DC-2232-4696-B7E9-99291F0F3CE9}"/>
          </ac:spMkLst>
        </pc:spChg>
        <pc:spChg chg="add mod topLvl">
          <ac:chgData name="塩川 和也" userId="39f0702c-b30a-4f15-b4da-77fc4aed6640" providerId="ADAL" clId="{666BF6DF-85B5-4351-880C-C83602422050}" dt="2021-08-12T10:25:53.903" v="9835" actId="164"/>
          <ac:spMkLst>
            <pc:docMk/>
            <pc:sldMk cId="2202079897" sldId="258"/>
            <ac:spMk id="259" creationId="{5976BAF6-E3E3-43FC-9520-CD1CECAB324C}"/>
          </ac:spMkLst>
        </pc:spChg>
        <pc:spChg chg="add mod topLvl">
          <ac:chgData name="塩川 和也" userId="39f0702c-b30a-4f15-b4da-77fc4aed6640" providerId="ADAL" clId="{666BF6DF-85B5-4351-880C-C83602422050}" dt="2021-08-12T10:25:53.903" v="9835" actId="164"/>
          <ac:spMkLst>
            <pc:docMk/>
            <pc:sldMk cId="2202079897" sldId="258"/>
            <ac:spMk id="260" creationId="{3B9339D6-3862-442F-A3E4-5A8908725551}"/>
          </ac:spMkLst>
        </pc:spChg>
        <pc:spChg chg="add mod topLvl">
          <ac:chgData name="塩川 和也" userId="39f0702c-b30a-4f15-b4da-77fc4aed6640" providerId="ADAL" clId="{666BF6DF-85B5-4351-880C-C83602422050}" dt="2021-08-12T10:21:39.778" v="9815" actId="165"/>
          <ac:spMkLst>
            <pc:docMk/>
            <pc:sldMk cId="2202079897" sldId="258"/>
            <ac:spMk id="261" creationId="{262296A0-FBC6-4D21-BD6A-7375761D1E60}"/>
          </ac:spMkLst>
        </pc:spChg>
        <pc:spChg chg="add del mod topLvl">
          <ac:chgData name="塩川 和也" userId="39f0702c-b30a-4f15-b4da-77fc4aed6640" providerId="ADAL" clId="{666BF6DF-85B5-4351-880C-C83602422050}" dt="2021-08-12T08:03:51.447" v="7165" actId="478"/>
          <ac:spMkLst>
            <pc:docMk/>
            <pc:sldMk cId="2202079897" sldId="258"/>
            <ac:spMk id="262" creationId="{8708518B-36EB-483B-9CA5-32123D4B43E9}"/>
          </ac:spMkLst>
        </pc:spChg>
        <pc:spChg chg="add del mod topLvl">
          <ac:chgData name="塩川 和也" userId="39f0702c-b30a-4f15-b4da-77fc4aed6640" providerId="ADAL" clId="{666BF6DF-85B5-4351-880C-C83602422050}" dt="2021-08-12T08:03:51.447" v="7165" actId="478"/>
          <ac:spMkLst>
            <pc:docMk/>
            <pc:sldMk cId="2202079897" sldId="258"/>
            <ac:spMk id="263" creationId="{B290906B-E5A2-40E3-B6CD-F9607E588CE4}"/>
          </ac:spMkLst>
        </pc:spChg>
        <pc:spChg chg="add mod topLvl">
          <ac:chgData name="塩川 和也" userId="39f0702c-b30a-4f15-b4da-77fc4aed6640" providerId="ADAL" clId="{666BF6DF-85B5-4351-880C-C83602422050}" dt="2021-08-12T10:25:53.903" v="9835" actId="164"/>
          <ac:spMkLst>
            <pc:docMk/>
            <pc:sldMk cId="2202079897" sldId="258"/>
            <ac:spMk id="267" creationId="{E1E693EB-9702-484D-9C37-6161FF285F81}"/>
          </ac:spMkLst>
        </pc:spChg>
        <pc:spChg chg="add mod topLvl">
          <ac:chgData name="塩川 和也" userId="39f0702c-b30a-4f15-b4da-77fc4aed6640" providerId="ADAL" clId="{666BF6DF-85B5-4351-880C-C83602422050}" dt="2021-08-12T10:25:53.903" v="9835" actId="164"/>
          <ac:spMkLst>
            <pc:docMk/>
            <pc:sldMk cId="2202079897" sldId="258"/>
            <ac:spMk id="268" creationId="{7CB5FAC5-BC1B-4AAD-8193-DEC4824D3EC3}"/>
          </ac:spMkLst>
        </pc:spChg>
        <pc:spChg chg="add mod topLvl">
          <ac:chgData name="塩川 和也" userId="39f0702c-b30a-4f15-b4da-77fc4aed6640" providerId="ADAL" clId="{666BF6DF-85B5-4351-880C-C83602422050}" dt="2021-08-12T10:25:53.903" v="9835" actId="164"/>
          <ac:spMkLst>
            <pc:docMk/>
            <pc:sldMk cId="2202079897" sldId="258"/>
            <ac:spMk id="269" creationId="{67F0B7CD-038C-4EC9-99E6-5D4632F5D030}"/>
          </ac:spMkLst>
        </pc:spChg>
        <pc:spChg chg="add mod topLvl">
          <ac:chgData name="塩川 和也" userId="39f0702c-b30a-4f15-b4da-77fc4aed6640" providerId="ADAL" clId="{666BF6DF-85B5-4351-880C-C83602422050}" dt="2021-08-12T10:25:53.903" v="9835" actId="164"/>
          <ac:spMkLst>
            <pc:docMk/>
            <pc:sldMk cId="2202079897" sldId="258"/>
            <ac:spMk id="270" creationId="{2EBCA1FF-38D1-4710-9E7E-6BDBEF4810B6}"/>
          </ac:spMkLst>
        </pc:spChg>
        <pc:spChg chg="add mod topLvl">
          <ac:chgData name="塩川 和也" userId="39f0702c-b30a-4f15-b4da-77fc4aed6640" providerId="ADAL" clId="{666BF6DF-85B5-4351-880C-C83602422050}" dt="2021-08-12T10:25:53.903" v="9835" actId="164"/>
          <ac:spMkLst>
            <pc:docMk/>
            <pc:sldMk cId="2202079897" sldId="258"/>
            <ac:spMk id="271" creationId="{D6191349-ED19-424F-BD42-634B5825FE8D}"/>
          </ac:spMkLst>
        </pc:spChg>
        <pc:spChg chg="add mod topLvl">
          <ac:chgData name="塩川 和也" userId="39f0702c-b30a-4f15-b4da-77fc4aed6640" providerId="ADAL" clId="{666BF6DF-85B5-4351-880C-C83602422050}" dt="2021-08-12T10:25:53.903" v="9835" actId="164"/>
          <ac:spMkLst>
            <pc:docMk/>
            <pc:sldMk cId="2202079897" sldId="258"/>
            <ac:spMk id="272" creationId="{885D8ACA-2978-41B8-B82A-ADE88F0BB4B2}"/>
          </ac:spMkLst>
        </pc:spChg>
        <pc:spChg chg="add mod topLvl">
          <ac:chgData name="塩川 和也" userId="39f0702c-b30a-4f15-b4da-77fc4aed6640" providerId="ADAL" clId="{666BF6DF-85B5-4351-880C-C83602422050}" dt="2021-08-12T10:25:53.903" v="9835" actId="164"/>
          <ac:spMkLst>
            <pc:docMk/>
            <pc:sldMk cId="2202079897" sldId="258"/>
            <ac:spMk id="273" creationId="{424A13DF-1134-40D3-B642-BD93782F6DFF}"/>
          </ac:spMkLst>
        </pc:spChg>
        <pc:spChg chg="add mod topLvl">
          <ac:chgData name="塩川 和也" userId="39f0702c-b30a-4f15-b4da-77fc4aed6640" providerId="ADAL" clId="{666BF6DF-85B5-4351-880C-C83602422050}" dt="2021-08-12T10:25:53.903" v="9835" actId="164"/>
          <ac:spMkLst>
            <pc:docMk/>
            <pc:sldMk cId="2202079897" sldId="258"/>
            <ac:spMk id="285" creationId="{C41EDB56-59D3-401A-995E-2A1FC49A81D8}"/>
          </ac:spMkLst>
        </pc:spChg>
        <pc:spChg chg="add mod ord">
          <ac:chgData name="塩川 和也" userId="39f0702c-b30a-4f15-b4da-77fc4aed6640" providerId="ADAL" clId="{666BF6DF-85B5-4351-880C-C83602422050}" dt="2021-08-12T10:21:39.778" v="9815" actId="165"/>
          <ac:spMkLst>
            <pc:docMk/>
            <pc:sldMk cId="2202079897" sldId="258"/>
            <ac:spMk id="286" creationId="{82EFBA0B-7AD6-42F5-9B66-E99F214B6B7A}"/>
          </ac:spMkLst>
        </pc:spChg>
        <pc:spChg chg="add mod topLvl">
          <ac:chgData name="塩川 和也" userId="39f0702c-b30a-4f15-b4da-77fc4aed6640" providerId="ADAL" clId="{666BF6DF-85B5-4351-880C-C83602422050}" dt="2021-08-12T10:25:53.903" v="9835" actId="164"/>
          <ac:spMkLst>
            <pc:docMk/>
            <pc:sldMk cId="2202079897" sldId="258"/>
            <ac:spMk id="312" creationId="{9FD669F4-5B2D-4520-86F4-F40DE7CDFDA8}"/>
          </ac:spMkLst>
        </pc:spChg>
        <pc:spChg chg="add del mod">
          <ac:chgData name="塩川 和也" userId="39f0702c-b30a-4f15-b4da-77fc4aed6640" providerId="ADAL" clId="{666BF6DF-85B5-4351-880C-C83602422050}" dt="2021-08-12T08:20:20.591" v="7270" actId="478"/>
          <ac:spMkLst>
            <pc:docMk/>
            <pc:sldMk cId="2202079897" sldId="258"/>
            <ac:spMk id="313" creationId="{BF7221CA-56A7-43B9-8A7E-47C93EC003F7}"/>
          </ac:spMkLst>
        </pc:spChg>
        <pc:spChg chg="add mod topLvl">
          <ac:chgData name="塩川 和也" userId="39f0702c-b30a-4f15-b4da-77fc4aed6640" providerId="ADAL" clId="{666BF6DF-85B5-4351-880C-C83602422050}" dt="2021-08-12T10:25:53.903" v="9835" actId="164"/>
          <ac:spMkLst>
            <pc:docMk/>
            <pc:sldMk cId="2202079897" sldId="258"/>
            <ac:spMk id="314" creationId="{304DBB46-A229-445A-948B-2E94774377BE}"/>
          </ac:spMkLst>
        </pc:spChg>
        <pc:spChg chg="add mod topLvl">
          <ac:chgData name="塩川 和也" userId="39f0702c-b30a-4f15-b4da-77fc4aed6640" providerId="ADAL" clId="{666BF6DF-85B5-4351-880C-C83602422050}" dt="2021-08-12T10:25:53.903" v="9835" actId="164"/>
          <ac:spMkLst>
            <pc:docMk/>
            <pc:sldMk cId="2202079897" sldId="258"/>
            <ac:spMk id="315" creationId="{2CB2D85E-4F2A-4EB2-A070-ABBF0B87B9A5}"/>
          </ac:spMkLst>
        </pc:spChg>
        <pc:spChg chg="add del mod">
          <ac:chgData name="塩川 和也" userId="39f0702c-b30a-4f15-b4da-77fc4aed6640" providerId="ADAL" clId="{666BF6DF-85B5-4351-880C-C83602422050}" dt="2021-08-12T08:31:55.176" v="7613"/>
          <ac:spMkLst>
            <pc:docMk/>
            <pc:sldMk cId="2202079897" sldId="258"/>
            <ac:spMk id="316" creationId="{57569D37-A8E4-4DA3-9523-05633F977B3B}"/>
          </ac:spMkLst>
        </pc:spChg>
        <pc:spChg chg="add mod topLvl">
          <ac:chgData name="塩川 和也" userId="39f0702c-b30a-4f15-b4da-77fc4aed6640" providerId="ADAL" clId="{666BF6DF-85B5-4351-880C-C83602422050}" dt="2021-08-12T10:25:53.903" v="9835" actId="164"/>
          <ac:spMkLst>
            <pc:docMk/>
            <pc:sldMk cId="2202079897" sldId="258"/>
            <ac:spMk id="317" creationId="{6998D3BF-6C15-4754-8359-130595AE0550}"/>
          </ac:spMkLst>
        </pc:spChg>
        <pc:grpChg chg="add del mod">
          <ac:chgData name="塩川 和也" userId="39f0702c-b30a-4f15-b4da-77fc4aed6640" providerId="ADAL" clId="{666BF6DF-85B5-4351-880C-C83602422050}" dt="2021-08-12T06:35:33.499" v="6975" actId="478"/>
          <ac:grpSpMkLst>
            <pc:docMk/>
            <pc:sldMk cId="2202079897" sldId="258"/>
            <ac:grpSpMk id="3" creationId="{AADC90BE-0E0A-4754-8516-77AEB1C5DBA0}"/>
          </ac:grpSpMkLst>
        </pc:grpChg>
        <pc:grpChg chg="add del mod">
          <ac:chgData name="塩川 和也" userId="39f0702c-b30a-4f15-b4da-77fc4aed6640" providerId="ADAL" clId="{666BF6DF-85B5-4351-880C-C83602422050}" dt="2021-08-12T06:54:04.491" v="7008" actId="165"/>
          <ac:grpSpMkLst>
            <pc:docMk/>
            <pc:sldMk cId="2202079897" sldId="258"/>
            <ac:grpSpMk id="5" creationId="{3D0A5B44-D41F-4435-9EDA-A84D910EDDF8}"/>
          </ac:grpSpMkLst>
        </pc:grpChg>
        <pc:grpChg chg="add mod">
          <ac:chgData name="塩川 和也" userId="39f0702c-b30a-4f15-b4da-77fc4aed6640" providerId="ADAL" clId="{666BF6DF-85B5-4351-880C-C83602422050}" dt="2021-08-12T06:54:27.955" v="7012" actId="164"/>
          <ac:grpSpMkLst>
            <pc:docMk/>
            <pc:sldMk cId="2202079897" sldId="258"/>
            <ac:grpSpMk id="24" creationId="{70B3E574-3EB8-4814-B6B0-91751D9E1869}"/>
          </ac:grpSpMkLst>
        </pc:grpChg>
        <pc:grpChg chg="add del mod">
          <ac:chgData name="塩川 和也" userId="39f0702c-b30a-4f15-b4da-77fc4aed6640" providerId="ADAL" clId="{666BF6DF-85B5-4351-880C-C83602422050}" dt="2021-08-12T06:57:43.129" v="7019" actId="165"/>
          <ac:grpSpMkLst>
            <pc:docMk/>
            <pc:sldMk cId="2202079897" sldId="258"/>
            <ac:grpSpMk id="26" creationId="{37E31543-AF78-4E1E-8216-3A2C27A47828}"/>
          </ac:grpSpMkLst>
        </pc:grpChg>
        <pc:grpChg chg="del">
          <ac:chgData name="塩川 和也" userId="39f0702c-b30a-4f15-b4da-77fc4aed6640" providerId="ADAL" clId="{666BF6DF-85B5-4351-880C-C83602422050}" dt="2021-08-12T06:26:12.456" v="6778" actId="478"/>
          <ac:grpSpMkLst>
            <pc:docMk/>
            <pc:sldMk cId="2202079897" sldId="258"/>
            <ac:grpSpMk id="33" creationId="{0C722AC0-6700-4EFC-8257-16BD877200B0}"/>
          </ac:grpSpMkLst>
        </pc:grpChg>
        <pc:grpChg chg="add del mod ord">
          <ac:chgData name="塩川 和也" userId="39f0702c-b30a-4f15-b4da-77fc4aed6640" providerId="ADAL" clId="{666BF6DF-85B5-4351-880C-C83602422050}" dt="2021-08-12T08:09:43.947" v="7204" actId="478"/>
          <ac:grpSpMkLst>
            <pc:docMk/>
            <pc:sldMk cId="2202079897" sldId="258"/>
            <ac:grpSpMk id="50" creationId="{46A4A088-416B-4163-9573-14710FC5FC9F}"/>
          </ac:grpSpMkLst>
        </pc:grpChg>
        <pc:grpChg chg="add mod topLvl">
          <ac:chgData name="塩川 和也" userId="39f0702c-b30a-4f15-b4da-77fc4aed6640" providerId="ADAL" clId="{666BF6DF-85B5-4351-880C-C83602422050}" dt="2021-08-12T10:25:53.903" v="9835" actId="164"/>
          <ac:grpSpMkLst>
            <pc:docMk/>
            <pc:sldMk cId="2202079897" sldId="258"/>
            <ac:grpSpMk id="59" creationId="{77FCF8DF-C4E5-4AB6-8027-87A899016061}"/>
          </ac:grpSpMkLst>
        </pc:grpChg>
        <pc:grpChg chg="add mod">
          <ac:chgData name="塩川 和也" userId="39f0702c-b30a-4f15-b4da-77fc4aed6640" providerId="ADAL" clId="{666BF6DF-85B5-4351-880C-C83602422050}" dt="2021-08-12T08:29:09.736" v="7593" actId="164"/>
          <ac:grpSpMkLst>
            <pc:docMk/>
            <pc:sldMk cId="2202079897" sldId="258"/>
            <ac:grpSpMk id="62" creationId="{AAF95A5F-1818-4992-97E8-18ED9EE4A2CC}"/>
          </ac:grpSpMkLst>
        </pc:grpChg>
        <pc:grpChg chg="add del mod">
          <ac:chgData name="塩川 和也" userId="39f0702c-b30a-4f15-b4da-77fc4aed6640" providerId="ADAL" clId="{666BF6DF-85B5-4351-880C-C83602422050}" dt="2021-08-12T08:37:55.093" v="7891" actId="165"/>
          <ac:grpSpMkLst>
            <pc:docMk/>
            <pc:sldMk cId="2202079897" sldId="258"/>
            <ac:grpSpMk id="65" creationId="{5BA6AAF6-9DA4-4A86-A9AE-2E54563BB4F2}"/>
          </ac:grpSpMkLst>
        </pc:grpChg>
        <pc:grpChg chg="add del mod">
          <ac:chgData name="塩川 和也" userId="39f0702c-b30a-4f15-b4da-77fc4aed6640" providerId="ADAL" clId="{666BF6DF-85B5-4351-880C-C83602422050}" dt="2021-08-12T10:21:39.778" v="9815" actId="165"/>
          <ac:grpSpMkLst>
            <pc:docMk/>
            <pc:sldMk cId="2202079897" sldId="258"/>
            <ac:grpSpMk id="66" creationId="{CC7C14F4-CD8C-4AF2-B579-D092EC1C9297}"/>
          </ac:grpSpMkLst>
        </pc:grpChg>
        <pc:grpChg chg="add mod">
          <ac:chgData name="塩川 和也" userId="39f0702c-b30a-4f15-b4da-77fc4aed6640" providerId="ADAL" clId="{666BF6DF-85B5-4351-880C-C83602422050}" dt="2021-08-12T10:25:53.903" v="9835" actId="164"/>
          <ac:grpSpMkLst>
            <pc:docMk/>
            <pc:sldMk cId="2202079897" sldId="258"/>
            <ac:grpSpMk id="68" creationId="{F554E776-CD11-4EBD-A419-67212C1CC435}"/>
          </ac:grpSpMkLst>
        </pc:grpChg>
        <pc:grpChg chg="add del mod">
          <ac:chgData name="塩川 和也" userId="39f0702c-b30a-4f15-b4da-77fc4aed6640" providerId="ADAL" clId="{666BF6DF-85B5-4351-880C-C83602422050}" dt="2021-08-12T06:29:20.275" v="6887" actId="478"/>
          <ac:grpSpMkLst>
            <pc:docMk/>
            <pc:sldMk cId="2202079897" sldId="258"/>
            <ac:grpSpMk id="118" creationId="{CF3233C9-F7C3-4FBE-88EC-954D7BF061BD}"/>
          </ac:grpSpMkLst>
        </pc:grpChg>
        <pc:grpChg chg="del">
          <ac:chgData name="塩川 和也" userId="39f0702c-b30a-4f15-b4da-77fc4aed6640" providerId="ADAL" clId="{666BF6DF-85B5-4351-880C-C83602422050}" dt="2021-08-12T06:29:06.279" v="6886" actId="478"/>
          <ac:grpSpMkLst>
            <pc:docMk/>
            <pc:sldMk cId="2202079897" sldId="258"/>
            <ac:grpSpMk id="164" creationId="{DF99D21F-39BD-4DC6-86CB-F8EC6AE03AED}"/>
          </ac:grpSpMkLst>
        </pc:grpChg>
        <pc:grpChg chg="del">
          <ac:chgData name="塩川 和也" userId="39f0702c-b30a-4f15-b4da-77fc4aed6640" providerId="ADAL" clId="{666BF6DF-85B5-4351-880C-C83602422050}" dt="2021-08-12T06:29:06.279" v="6886" actId="478"/>
          <ac:grpSpMkLst>
            <pc:docMk/>
            <pc:sldMk cId="2202079897" sldId="258"/>
            <ac:grpSpMk id="165" creationId="{5A7F8189-7468-4633-8811-C9DD70393EB5}"/>
          </ac:grpSpMkLst>
        </pc:grpChg>
        <pc:grpChg chg="del">
          <ac:chgData name="塩川 和也" userId="39f0702c-b30a-4f15-b4da-77fc4aed6640" providerId="ADAL" clId="{666BF6DF-85B5-4351-880C-C83602422050}" dt="2021-08-12T06:29:06.279" v="6886" actId="478"/>
          <ac:grpSpMkLst>
            <pc:docMk/>
            <pc:sldMk cId="2202079897" sldId="258"/>
            <ac:grpSpMk id="166" creationId="{6F27941E-25AB-469E-8C65-55264C2C6470}"/>
          </ac:grpSpMkLst>
        </pc:grpChg>
        <pc:grpChg chg="del">
          <ac:chgData name="塩川 和也" userId="39f0702c-b30a-4f15-b4da-77fc4aed6640" providerId="ADAL" clId="{666BF6DF-85B5-4351-880C-C83602422050}" dt="2021-08-12T06:29:06.279" v="6886" actId="478"/>
          <ac:grpSpMkLst>
            <pc:docMk/>
            <pc:sldMk cId="2202079897" sldId="258"/>
            <ac:grpSpMk id="167" creationId="{0CDF76FE-AE13-4D1C-97CD-8A3026181231}"/>
          </ac:grpSpMkLst>
        </pc:grpChg>
        <pc:grpChg chg="del">
          <ac:chgData name="塩川 和也" userId="39f0702c-b30a-4f15-b4da-77fc4aed6640" providerId="ADAL" clId="{666BF6DF-85B5-4351-880C-C83602422050}" dt="2021-08-12T06:29:06.279" v="6886" actId="478"/>
          <ac:grpSpMkLst>
            <pc:docMk/>
            <pc:sldMk cId="2202079897" sldId="258"/>
            <ac:grpSpMk id="169" creationId="{91297AD7-F29D-47E2-BE7F-1EB02C647F3D}"/>
          </ac:grpSpMkLst>
        </pc:grpChg>
        <pc:grpChg chg="del">
          <ac:chgData name="塩川 和也" userId="39f0702c-b30a-4f15-b4da-77fc4aed6640" providerId="ADAL" clId="{666BF6DF-85B5-4351-880C-C83602422050}" dt="2021-08-12T06:29:06.279" v="6886" actId="478"/>
          <ac:grpSpMkLst>
            <pc:docMk/>
            <pc:sldMk cId="2202079897" sldId="258"/>
            <ac:grpSpMk id="170" creationId="{E7B7CA6C-FB68-4244-AD68-6D0DE9132849}"/>
          </ac:grpSpMkLst>
        </pc:grpChg>
        <pc:grpChg chg="del">
          <ac:chgData name="塩川 和也" userId="39f0702c-b30a-4f15-b4da-77fc4aed6640" providerId="ADAL" clId="{666BF6DF-85B5-4351-880C-C83602422050}" dt="2021-08-12T06:29:06.279" v="6886" actId="478"/>
          <ac:grpSpMkLst>
            <pc:docMk/>
            <pc:sldMk cId="2202079897" sldId="258"/>
            <ac:grpSpMk id="171" creationId="{A3B03CCE-A3DF-4AF4-A51B-9F231058AC41}"/>
          </ac:grpSpMkLst>
        </pc:grpChg>
        <pc:grpChg chg="del">
          <ac:chgData name="塩川 和也" userId="39f0702c-b30a-4f15-b4da-77fc4aed6640" providerId="ADAL" clId="{666BF6DF-85B5-4351-880C-C83602422050}" dt="2021-08-12T06:29:06.279" v="6886" actId="478"/>
          <ac:grpSpMkLst>
            <pc:docMk/>
            <pc:sldMk cId="2202079897" sldId="258"/>
            <ac:grpSpMk id="172" creationId="{6F841CAB-0892-4C0A-85DA-303184467F6A}"/>
          </ac:grpSpMkLst>
        </pc:grpChg>
        <pc:grpChg chg="del">
          <ac:chgData name="塩川 和也" userId="39f0702c-b30a-4f15-b4da-77fc4aed6640" providerId="ADAL" clId="{666BF6DF-85B5-4351-880C-C83602422050}" dt="2021-08-12T06:29:06.279" v="6886" actId="478"/>
          <ac:grpSpMkLst>
            <pc:docMk/>
            <pc:sldMk cId="2202079897" sldId="258"/>
            <ac:grpSpMk id="173" creationId="{36A1999C-C819-4A28-B63C-B0B6F6312110}"/>
          </ac:grpSpMkLst>
        </pc:grpChg>
        <pc:grpChg chg="del">
          <ac:chgData name="塩川 和也" userId="39f0702c-b30a-4f15-b4da-77fc4aed6640" providerId="ADAL" clId="{666BF6DF-85B5-4351-880C-C83602422050}" dt="2021-08-12T06:29:06.279" v="6886" actId="478"/>
          <ac:grpSpMkLst>
            <pc:docMk/>
            <pc:sldMk cId="2202079897" sldId="258"/>
            <ac:grpSpMk id="175" creationId="{17692101-0224-4EA9-B606-C7C8B35A22FB}"/>
          </ac:grpSpMkLst>
        </pc:grpChg>
        <pc:grpChg chg="del">
          <ac:chgData name="塩川 和也" userId="39f0702c-b30a-4f15-b4da-77fc4aed6640" providerId="ADAL" clId="{666BF6DF-85B5-4351-880C-C83602422050}" dt="2021-08-12T06:29:06.279" v="6886" actId="478"/>
          <ac:grpSpMkLst>
            <pc:docMk/>
            <pc:sldMk cId="2202079897" sldId="258"/>
            <ac:grpSpMk id="187" creationId="{92424C98-571E-4469-BA90-7088492EBA08}"/>
          </ac:grpSpMkLst>
        </pc:grpChg>
        <pc:grpChg chg="del">
          <ac:chgData name="塩川 和也" userId="39f0702c-b30a-4f15-b4da-77fc4aed6640" providerId="ADAL" clId="{666BF6DF-85B5-4351-880C-C83602422050}" dt="2021-08-12T06:29:06.279" v="6886" actId="478"/>
          <ac:grpSpMkLst>
            <pc:docMk/>
            <pc:sldMk cId="2202079897" sldId="258"/>
            <ac:grpSpMk id="188" creationId="{5229B077-6680-43C2-A8BF-A644CB29B5BC}"/>
          </ac:grpSpMkLst>
        </pc:grpChg>
        <pc:grpChg chg="del">
          <ac:chgData name="塩川 和也" userId="39f0702c-b30a-4f15-b4da-77fc4aed6640" providerId="ADAL" clId="{666BF6DF-85B5-4351-880C-C83602422050}" dt="2021-08-12T06:29:06.279" v="6886" actId="478"/>
          <ac:grpSpMkLst>
            <pc:docMk/>
            <pc:sldMk cId="2202079897" sldId="258"/>
            <ac:grpSpMk id="189" creationId="{6DAF8125-6AD7-4E46-8873-C3A192F7237C}"/>
          </ac:grpSpMkLst>
        </pc:grpChg>
        <pc:grpChg chg="del">
          <ac:chgData name="塩川 和也" userId="39f0702c-b30a-4f15-b4da-77fc4aed6640" providerId="ADAL" clId="{666BF6DF-85B5-4351-880C-C83602422050}" dt="2021-08-12T06:29:06.279" v="6886" actId="478"/>
          <ac:grpSpMkLst>
            <pc:docMk/>
            <pc:sldMk cId="2202079897" sldId="258"/>
            <ac:grpSpMk id="190" creationId="{6EF3CD68-645F-4A8C-AE41-78FF5BD421EC}"/>
          </ac:grpSpMkLst>
        </pc:grpChg>
        <pc:grpChg chg="del">
          <ac:chgData name="塩川 和也" userId="39f0702c-b30a-4f15-b4da-77fc4aed6640" providerId="ADAL" clId="{666BF6DF-85B5-4351-880C-C83602422050}" dt="2021-08-12T06:29:06.279" v="6886" actId="478"/>
          <ac:grpSpMkLst>
            <pc:docMk/>
            <pc:sldMk cId="2202079897" sldId="258"/>
            <ac:grpSpMk id="191" creationId="{FF562E0C-7AAF-4CEC-9BC0-D4808B2333F8}"/>
          </ac:grpSpMkLst>
        </pc:grpChg>
        <pc:grpChg chg="del">
          <ac:chgData name="塩川 和也" userId="39f0702c-b30a-4f15-b4da-77fc4aed6640" providerId="ADAL" clId="{666BF6DF-85B5-4351-880C-C83602422050}" dt="2021-08-12T06:29:06.279" v="6886" actId="478"/>
          <ac:grpSpMkLst>
            <pc:docMk/>
            <pc:sldMk cId="2202079897" sldId="258"/>
            <ac:grpSpMk id="192" creationId="{6CCF5172-DBD8-404D-857B-8240DC7A357B}"/>
          </ac:grpSpMkLst>
        </pc:grpChg>
        <pc:grpChg chg="del">
          <ac:chgData name="塩川 和也" userId="39f0702c-b30a-4f15-b4da-77fc4aed6640" providerId="ADAL" clId="{666BF6DF-85B5-4351-880C-C83602422050}" dt="2021-08-12T06:29:06.279" v="6886" actId="478"/>
          <ac:grpSpMkLst>
            <pc:docMk/>
            <pc:sldMk cId="2202079897" sldId="258"/>
            <ac:grpSpMk id="193" creationId="{34EE933B-F5FB-47A2-8C3C-C8079C2473CC}"/>
          </ac:grpSpMkLst>
        </pc:grpChg>
        <pc:grpChg chg="add mod ord topLvl">
          <ac:chgData name="塩川 和也" userId="39f0702c-b30a-4f15-b4da-77fc4aed6640" providerId="ADAL" clId="{666BF6DF-85B5-4351-880C-C83602422050}" dt="2021-08-12T10:25:53.903" v="9835" actId="164"/>
          <ac:grpSpMkLst>
            <pc:docMk/>
            <pc:sldMk cId="2202079897" sldId="258"/>
            <ac:grpSpMk id="256" creationId="{116A607D-623D-49CA-B6C7-E822E849C3BD}"/>
          </ac:grpSpMkLst>
        </pc:grpChg>
        <pc:grpChg chg="add mod ord">
          <ac:chgData name="塩川 和也" userId="39f0702c-b30a-4f15-b4da-77fc4aed6640" providerId="ADAL" clId="{666BF6DF-85B5-4351-880C-C83602422050}" dt="2021-08-12T08:05:50.847" v="7177" actId="164"/>
          <ac:grpSpMkLst>
            <pc:docMk/>
            <pc:sldMk cId="2202079897" sldId="258"/>
            <ac:grpSpMk id="274" creationId="{4FE37510-1625-4BED-9B70-1B9878FB8E2B}"/>
          </ac:grpSpMkLst>
        </pc:grpChg>
        <pc:grpChg chg="mod">
          <ac:chgData name="塩川 和也" userId="39f0702c-b30a-4f15-b4da-77fc4aed6640" providerId="ADAL" clId="{666BF6DF-85B5-4351-880C-C83602422050}" dt="2021-08-12T07:29:07.063" v="7146"/>
          <ac:grpSpMkLst>
            <pc:docMk/>
            <pc:sldMk cId="2202079897" sldId="258"/>
            <ac:grpSpMk id="275" creationId="{A1E3B08F-5C76-424C-8810-282C97CC917A}"/>
          </ac:grpSpMkLst>
        </pc:grpChg>
        <pc:grpChg chg="add del mod">
          <ac:chgData name="塩川 和也" userId="39f0702c-b30a-4f15-b4da-77fc4aed6640" providerId="ADAL" clId="{666BF6DF-85B5-4351-880C-C83602422050}" dt="2021-08-12T08:05:27.867" v="7174" actId="478"/>
          <ac:grpSpMkLst>
            <pc:docMk/>
            <pc:sldMk cId="2202079897" sldId="258"/>
            <ac:grpSpMk id="287" creationId="{324228A1-2CFC-460D-AC5D-44CADF3DD21D}"/>
          </ac:grpSpMkLst>
        </pc:grpChg>
        <pc:grpChg chg="mod">
          <ac:chgData name="塩川 和也" userId="39f0702c-b30a-4f15-b4da-77fc4aed6640" providerId="ADAL" clId="{666BF6DF-85B5-4351-880C-C83602422050}" dt="2021-08-12T08:04:25.442" v="7168"/>
          <ac:grpSpMkLst>
            <pc:docMk/>
            <pc:sldMk cId="2202079897" sldId="258"/>
            <ac:grpSpMk id="288" creationId="{89C1A902-F183-459C-907A-2718AA5F220C}"/>
          </ac:grpSpMkLst>
        </pc:grpChg>
        <pc:grpChg chg="add del mod">
          <ac:chgData name="塩川 和也" userId="39f0702c-b30a-4f15-b4da-77fc4aed6640" providerId="ADAL" clId="{666BF6DF-85B5-4351-880C-C83602422050}" dt="2021-08-12T08:08:26.658" v="7192" actId="21"/>
          <ac:grpSpMkLst>
            <pc:docMk/>
            <pc:sldMk cId="2202079897" sldId="258"/>
            <ac:grpSpMk id="299" creationId="{51066BCA-3520-4311-B97E-15431C3BFF45}"/>
          </ac:grpSpMkLst>
        </pc:grpChg>
        <pc:grpChg chg="mod">
          <ac:chgData name="塩川 和也" userId="39f0702c-b30a-4f15-b4da-77fc4aed6640" providerId="ADAL" clId="{666BF6DF-85B5-4351-880C-C83602422050}" dt="2021-08-12T08:06:41.518" v="7179"/>
          <ac:grpSpMkLst>
            <pc:docMk/>
            <pc:sldMk cId="2202079897" sldId="258"/>
            <ac:grpSpMk id="300" creationId="{1BE1DFC0-19BC-4B7D-ABCF-678C324EE188}"/>
          </ac:grpSpMkLst>
        </pc:grpChg>
        <pc:grpChg chg="mod">
          <ac:chgData name="塩川 和也" userId="39f0702c-b30a-4f15-b4da-77fc4aed6640" providerId="ADAL" clId="{666BF6DF-85B5-4351-880C-C83602422050}" dt="2021-08-12T08:06:41.518" v="7179"/>
          <ac:grpSpMkLst>
            <pc:docMk/>
            <pc:sldMk cId="2202079897" sldId="258"/>
            <ac:grpSpMk id="302" creationId="{8D137685-CFA6-434B-A745-0814C8C737F7}"/>
          </ac:grpSpMkLst>
        </pc:grpChg>
        <pc:picChg chg="mod">
          <ac:chgData name="塩川 和也" userId="39f0702c-b30a-4f15-b4da-77fc4aed6640" providerId="ADAL" clId="{666BF6DF-85B5-4351-880C-C83602422050}" dt="2021-08-12T06:30:23.547" v="6902" actId="1076"/>
          <ac:picMkLst>
            <pc:docMk/>
            <pc:sldMk cId="2202079897" sldId="258"/>
            <ac:picMk id="4" creationId="{8FD544CE-3A43-4AE2-9D5A-41648957D190}"/>
          </ac:picMkLst>
        </pc:picChg>
        <pc:picChg chg="del">
          <ac:chgData name="塩川 和也" userId="39f0702c-b30a-4f15-b4da-77fc4aed6640" providerId="ADAL" clId="{666BF6DF-85B5-4351-880C-C83602422050}" dt="2021-08-12T06:25:46.300" v="6726" actId="478"/>
          <ac:picMkLst>
            <pc:docMk/>
            <pc:sldMk cId="2202079897" sldId="258"/>
            <ac:picMk id="32" creationId="{7BCF3528-B56B-4C6C-9E33-6730FAEEE10D}"/>
          </ac:picMkLst>
        </pc:picChg>
        <pc:picChg chg="add mod ord topLvl">
          <ac:chgData name="塩川 和也" userId="39f0702c-b30a-4f15-b4da-77fc4aed6640" providerId="ADAL" clId="{666BF6DF-85B5-4351-880C-C83602422050}" dt="2021-08-12T10:25:53.903" v="9835" actId="164"/>
          <ac:picMkLst>
            <pc:docMk/>
            <pc:sldMk cId="2202079897" sldId="258"/>
            <ac:picMk id="54" creationId="{0206D5C5-A8C4-4DB5-885B-2E50C2BBBA21}"/>
          </ac:picMkLst>
        </pc:picChg>
        <pc:picChg chg="add mod">
          <ac:chgData name="塩川 和也" userId="39f0702c-b30a-4f15-b4da-77fc4aed6640" providerId="ADAL" clId="{666BF6DF-85B5-4351-880C-C83602422050}" dt="2021-08-12T10:21:39.778" v="9815" actId="165"/>
          <ac:picMkLst>
            <pc:docMk/>
            <pc:sldMk cId="2202079897" sldId="258"/>
            <ac:picMk id="58" creationId="{F720B2AD-51A4-42A3-A05C-7A038018F96D}"/>
          </ac:picMkLst>
        </pc:picChg>
        <pc:picChg chg="mod">
          <ac:chgData name="塩川 和也" userId="39f0702c-b30a-4f15-b4da-77fc4aed6640" providerId="ADAL" clId="{666BF6DF-85B5-4351-880C-C83602422050}" dt="2021-08-12T06:26:40.623" v="6779"/>
          <ac:picMkLst>
            <pc:docMk/>
            <pc:sldMk cId="2202079897" sldId="258"/>
            <ac:picMk id="123" creationId="{9A8E5941-8CA6-4A4F-A763-20060CEFED62}"/>
          </ac:picMkLst>
        </pc:picChg>
        <pc:picChg chg="mod">
          <ac:chgData name="塩川 和也" userId="39f0702c-b30a-4f15-b4da-77fc4aed6640" providerId="ADAL" clId="{666BF6DF-85B5-4351-880C-C83602422050}" dt="2021-08-12T06:26:40.623" v="6779"/>
          <ac:picMkLst>
            <pc:docMk/>
            <pc:sldMk cId="2202079897" sldId="258"/>
            <ac:picMk id="127" creationId="{FAC768CC-1865-470B-B5DF-111C2BEFDB30}"/>
          </ac:picMkLst>
        </pc:picChg>
        <pc:picChg chg="mod">
          <ac:chgData name="塩川 和也" userId="39f0702c-b30a-4f15-b4da-77fc4aed6640" providerId="ADAL" clId="{666BF6DF-85B5-4351-880C-C83602422050}" dt="2021-08-12T06:26:40.623" v="6779"/>
          <ac:picMkLst>
            <pc:docMk/>
            <pc:sldMk cId="2202079897" sldId="258"/>
            <ac:picMk id="129" creationId="{F55D028B-F490-4A6B-BC5E-63824D5BEA85}"/>
          </ac:picMkLst>
        </pc:picChg>
        <pc:picChg chg="add mod">
          <ac:chgData name="塩川 和也" userId="39f0702c-b30a-4f15-b4da-77fc4aed6640" providerId="ADAL" clId="{666BF6DF-85B5-4351-880C-C83602422050}" dt="2021-08-12T06:30:37.273" v="6903" actId="571"/>
          <ac:picMkLst>
            <pc:docMk/>
            <pc:sldMk cId="2202079897" sldId="258"/>
            <ac:picMk id="184" creationId="{A62C1E42-47C7-4DC4-A086-50BF2669E85A}"/>
          </ac:picMkLst>
        </pc:picChg>
        <pc:picChg chg="add del mod">
          <ac:chgData name="塩川 和也" userId="39f0702c-b30a-4f15-b4da-77fc4aed6640" providerId="ADAL" clId="{666BF6DF-85B5-4351-880C-C83602422050}" dt="2021-08-12T06:31:01.404" v="6946" actId="478"/>
          <ac:picMkLst>
            <pc:docMk/>
            <pc:sldMk cId="2202079897" sldId="258"/>
            <ac:picMk id="185" creationId="{79E25C37-937C-43EF-BCB4-1853E161D6C9}"/>
          </ac:picMkLst>
        </pc:picChg>
        <pc:picChg chg="add mod">
          <ac:chgData name="塩川 和也" userId="39f0702c-b30a-4f15-b4da-77fc4aed6640" providerId="ADAL" clId="{666BF6DF-85B5-4351-880C-C83602422050}" dt="2021-08-12T06:30:37.273" v="6903" actId="571"/>
          <ac:picMkLst>
            <pc:docMk/>
            <pc:sldMk cId="2202079897" sldId="258"/>
            <ac:picMk id="197" creationId="{66AA6244-4C4B-4BEB-BE49-A14213FDB8F3}"/>
          </ac:picMkLst>
        </pc:picChg>
        <pc:picChg chg="add del mod">
          <ac:chgData name="塩川 和也" userId="39f0702c-b30a-4f15-b4da-77fc4aed6640" providerId="ADAL" clId="{666BF6DF-85B5-4351-880C-C83602422050}" dt="2021-08-12T06:30:39.632" v="6904" actId="478"/>
          <ac:picMkLst>
            <pc:docMk/>
            <pc:sldMk cId="2202079897" sldId="258"/>
            <ac:picMk id="198" creationId="{D800227F-2705-4C58-9EB9-876D2D73558A}"/>
          </ac:picMkLst>
        </pc:picChg>
        <pc:picChg chg="del">
          <ac:chgData name="塩川 和也" userId="39f0702c-b30a-4f15-b4da-77fc4aed6640" providerId="ADAL" clId="{666BF6DF-85B5-4351-880C-C83602422050}" dt="2021-08-12T06:29:06.279" v="6886" actId="478"/>
          <ac:picMkLst>
            <pc:docMk/>
            <pc:sldMk cId="2202079897" sldId="258"/>
            <ac:picMk id="199" creationId="{79B19CD5-90D1-41F6-B3C4-1EA93BDEEE7A}"/>
          </ac:picMkLst>
        </pc:picChg>
        <pc:picChg chg="add del mod">
          <ac:chgData name="塩川 和也" userId="39f0702c-b30a-4f15-b4da-77fc4aed6640" providerId="ADAL" clId="{666BF6DF-85B5-4351-880C-C83602422050}" dt="2021-08-12T06:31:40.413" v="6948" actId="478"/>
          <ac:picMkLst>
            <pc:docMk/>
            <pc:sldMk cId="2202079897" sldId="258"/>
            <ac:picMk id="200" creationId="{803646FE-6235-4553-A83B-0B65A51C1C7E}"/>
          </ac:picMkLst>
        </pc:picChg>
        <pc:picChg chg="add mod">
          <ac:chgData name="塩川 和也" userId="39f0702c-b30a-4f15-b4da-77fc4aed6640" providerId="ADAL" clId="{666BF6DF-85B5-4351-880C-C83602422050}" dt="2021-08-12T06:34:25.321" v="6974" actId="14100"/>
          <ac:picMkLst>
            <pc:docMk/>
            <pc:sldMk cId="2202079897" sldId="258"/>
            <ac:picMk id="202" creationId="{63BCF6AB-7724-4C79-9AB2-CECE0213823D}"/>
          </ac:picMkLst>
        </pc:picChg>
        <pc:picChg chg="add mod">
          <ac:chgData name="塩川 和也" userId="39f0702c-b30a-4f15-b4da-77fc4aed6640" providerId="ADAL" clId="{666BF6DF-85B5-4351-880C-C83602422050}" dt="2021-08-12T06:34:25.321" v="6974" actId="14100"/>
          <ac:picMkLst>
            <pc:docMk/>
            <pc:sldMk cId="2202079897" sldId="258"/>
            <ac:picMk id="206" creationId="{F903079B-88EA-4555-A7BA-3A63B7366C8C}"/>
          </ac:picMkLst>
        </pc:picChg>
        <pc:picChg chg="add mod">
          <ac:chgData name="塩川 和也" userId="39f0702c-b30a-4f15-b4da-77fc4aed6640" providerId="ADAL" clId="{666BF6DF-85B5-4351-880C-C83602422050}" dt="2021-08-12T06:34:25.321" v="6974" actId="14100"/>
          <ac:picMkLst>
            <pc:docMk/>
            <pc:sldMk cId="2202079897" sldId="258"/>
            <ac:picMk id="207" creationId="{760AEBD8-074E-4E16-9578-C5EC47F657D1}"/>
          </ac:picMkLst>
        </pc:picChg>
        <pc:picChg chg="add mod">
          <ac:chgData name="塩川 和也" userId="39f0702c-b30a-4f15-b4da-77fc4aed6640" providerId="ADAL" clId="{666BF6DF-85B5-4351-880C-C83602422050}" dt="2021-08-12T06:34:25.321" v="6974" actId="14100"/>
          <ac:picMkLst>
            <pc:docMk/>
            <pc:sldMk cId="2202079897" sldId="258"/>
            <ac:picMk id="208" creationId="{7628839C-9167-441A-B5B5-58ED6414DC43}"/>
          </ac:picMkLst>
        </pc:picChg>
        <pc:picChg chg="add mod">
          <ac:chgData name="塩川 和也" userId="39f0702c-b30a-4f15-b4da-77fc4aed6640" providerId="ADAL" clId="{666BF6DF-85B5-4351-880C-C83602422050}" dt="2021-08-12T06:34:25.321" v="6974" actId="14100"/>
          <ac:picMkLst>
            <pc:docMk/>
            <pc:sldMk cId="2202079897" sldId="258"/>
            <ac:picMk id="209" creationId="{CD9F04A5-BCB6-4DD0-86F5-AF17E80CB74D}"/>
          </ac:picMkLst>
        </pc:picChg>
        <pc:picChg chg="add mod">
          <ac:chgData name="塩川 和也" userId="39f0702c-b30a-4f15-b4da-77fc4aed6640" providerId="ADAL" clId="{666BF6DF-85B5-4351-880C-C83602422050}" dt="2021-08-12T06:34:25.321" v="6974" actId="14100"/>
          <ac:picMkLst>
            <pc:docMk/>
            <pc:sldMk cId="2202079897" sldId="258"/>
            <ac:picMk id="210" creationId="{E674156D-1DDF-43D7-8415-BB6D7E71018E}"/>
          </ac:picMkLst>
        </pc:picChg>
        <pc:picChg chg="add mod">
          <ac:chgData name="塩川 和也" userId="39f0702c-b30a-4f15-b4da-77fc4aed6640" providerId="ADAL" clId="{666BF6DF-85B5-4351-880C-C83602422050}" dt="2021-08-12T06:34:25.321" v="6974" actId="14100"/>
          <ac:picMkLst>
            <pc:docMk/>
            <pc:sldMk cId="2202079897" sldId="258"/>
            <ac:picMk id="211" creationId="{E552CE44-BE19-408D-9DD5-54782A6AF318}"/>
          </ac:picMkLst>
        </pc:picChg>
        <pc:picChg chg="add mod">
          <ac:chgData name="塩川 和也" userId="39f0702c-b30a-4f15-b4da-77fc4aed6640" providerId="ADAL" clId="{666BF6DF-85B5-4351-880C-C83602422050}" dt="2021-08-12T06:34:25.321" v="6974" actId="14100"/>
          <ac:picMkLst>
            <pc:docMk/>
            <pc:sldMk cId="2202079897" sldId="258"/>
            <ac:picMk id="226" creationId="{136707A3-28EC-4F84-87F4-71AF811C0740}"/>
          </ac:picMkLst>
        </pc:picChg>
        <pc:picChg chg="add mod">
          <ac:chgData name="塩川 和也" userId="39f0702c-b30a-4f15-b4da-77fc4aed6640" providerId="ADAL" clId="{666BF6DF-85B5-4351-880C-C83602422050}" dt="2021-08-12T06:34:25.321" v="6974" actId="14100"/>
          <ac:picMkLst>
            <pc:docMk/>
            <pc:sldMk cId="2202079897" sldId="258"/>
            <ac:picMk id="227" creationId="{ADF8690E-016E-4A8B-86B4-F440E6C20047}"/>
          </ac:picMkLst>
        </pc:picChg>
        <pc:picChg chg="add mod topLvl">
          <ac:chgData name="塩川 和也" userId="39f0702c-b30a-4f15-b4da-77fc4aed6640" providerId="ADAL" clId="{666BF6DF-85B5-4351-880C-C83602422050}" dt="2021-08-12T10:25:53.903" v="9835" actId="164"/>
          <ac:picMkLst>
            <pc:docMk/>
            <pc:sldMk cId="2202079897" sldId="258"/>
            <ac:picMk id="234" creationId="{8D4A2A42-0C54-4F54-98ED-D8D8E10C957E}"/>
          </ac:picMkLst>
        </pc:picChg>
        <pc:picChg chg="add mod topLvl">
          <ac:chgData name="塩川 和也" userId="39f0702c-b30a-4f15-b4da-77fc4aed6640" providerId="ADAL" clId="{666BF6DF-85B5-4351-880C-C83602422050}" dt="2021-08-12T10:25:53.903" v="9835" actId="164"/>
          <ac:picMkLst>
            <pc:docMk/>
            <pc:sldMk cId="2202079897" sldId="258"/>
            <ac:picMk id="235" creationId="{F45209E5-7B8A-49A1-AAFD-FF0BA7794FF0}"/>
          </ac:picMkLst>
        </pc:picChg>
        <pc:picChg chg="add mod topLvl">
          <ac:chgData name="塩川 和也" userId="39f0702c-b30a-4f15-b4da-77fc4aed6640" providerId="ADAL" clId="{666BF6DF-85B5-4351-880C-C83602422050}" dt="2021-08-12T10:25:53.903" v="9835" actId="164"/>
          <ac:picMkLst>
            <pc:docMk/>
            <pc:sldMk cId="2202079897" sldId="258"/>
            <ac:picMk id="236" creationId="{E720A526-A66E-4FEB-9E2C-08E6B29D5A28}"/>
          </ac:picMkLst>
        </pc:picChg>
        <pc:picChg chg="add mod topLvl">
          <ac:chgData name="塩川 和也" userId="39f0702c-b30a-4f15-b4da-77fc4aed6640" providerId="ADAL" clId="{666BF6DF-85B5-4351-880C-C83602422050}" dt="2021-08-12T10:25:53.903" v="9835" actId="164"/>
          <ac:picMkLst>
            <pc:docMk/>
            <pc:sldMk cId="2202079897" sldId="258"/>
            <ac:picMk id="237" creationId="{BD4C434A-099F-4EDF-8BEF-DD32438ECBA6}"/>
          </ac:picMkLst>
        </pc:picChg>
        <pc:picChg chg="add mod topLvl">
          <ac:chgData name="塩川 和也" userId="39f0702c-b30a-4f15-b4da-77fc4aed6640" providerId="ADAL" clId="{666BF6DF-85B5-4351-880C-C83602422050}" dt="2021-08-12T10:25:53.903" v="9835" actId="164"/>
          <ac:picMkLst>
            <pc:docMk/>
            <pc:sldMk cId="2202079897" sldId="258"/>
            <ac:picMk id="238" creationId="{FD2C81E8-97AE-43FC-9CA8-95B55B6A15A4}"/>
          </ac:picMkLst>
        </pc:picChg>
        <pc:picChg chg="add mod topLvl">
          <ac:chgData name="塩川 和也" userId="39f0702c-b30a-4f15-b4da-77fc4aed6640" providerId="ADAL" clId="{666BF6DF-85B5-4351-880C-C83602422050}" dt="2021-08-12T10:25:53.903" v="9835" actId="164"/>
          <ac:picMkLst>
            <pc:docMk/>
            <pc:sldMk cId="2202079897" sldId="258"/>
            <ac:picMk id="239" creationId="{60324B48-81D7-4864-9B44-DE0A5C4DD340}"/>
          </ac:picMkLst>
        </pc:picChg>
        <pc:picChg chg="add mod topLvl">
          <ac:chgData name="塩川 和也" userId="39f0702c-b30a-4f15-b4da-77fc4aed6640" providerId="ADAL" clId="{666BF6DF-85B5-4351-880C-C83602422050}" dt="2021-08-12T10:25:53.903" v="9835" actId="164"/>
          <ac:picMkLst>
            <pc:docMk/>
            <pc:sldMk cId="2202079897" sldId="258"/>
            <ac:picMk id="240" creationId="{46E98D57-312E-4214-819D-4CC2798FE225}"/>
          </ac:picMkLst>
        </pc:picChg>
        <pc:picChg chg="add del mod topLvl">
          <ac:chgData name="塩川 和也" userId="39f0702c-b30a-4f15-b4da-77fc4aed6640" providerId="ADAL" clId="{666BF6DF-85B5-4351-880C-C83602422050}" dt="2021-08-12T07:36:19.255" v="7151" actId="478"/>
          <ac:picMkLst>
            <pc:docMk/>
            <pc:sldMk cId="2202079897" sldId="258"/>
            <ac:picMk id="255" creationId="{A4E2180C-87EC-4DAC-B46E-61ECB8C3560B}"/>
          </ac:picMkLst>
        </pc:picChg>
        <pc:picChg chg="mod">
          <ac:chgData name="塩川 和也" userId="39f0702c-b30a-4f15-b4da-77fc4aed6640" providerId="ADAL" clId="{666BF6DF-85B5-4351-880C-C83602422050}" dt="2021-08-12T10:21:39.778" v="9815" actId="165"/>
          <ac:picMkLst>
            <pc:docMk/>
            <pc:sldMk cId="2202079897" sldId="258"/>
            <ac:picMk id="257" creationId="{0C69710B-1E02-4531-AE53-AF4DBBB0C4DB}"/>
          </ac:picMkLst>
        </pc:picChg>
        <pc:picChg chg="mod">
          <ac:chgData name="塩川 和也" userId="39f0702c-b30a-4f15-b4da-77fc4aed6640" providerId="ADAL" clId="{666BF6DF-85B5-4351-880C-C83602422050}" dt="2021-08-12T10:21:39.778" v="9815" actId="165"/>
          <ac:picMkLst>
            <pc:docMk/>
            <pc:sldMk cId="2202079897" sldId="258"/>
            <ac:picMk id="258" creationId="{B32E2985-E949-4DD2-90B7-8FD32C1C43B5}"/>
          </ac:picMkLst>
        </pc:picChg>
        <pc:picChg chg="add mod topLvl">
          <ac:chgData name="塩川 和也" userId="39f0702c-b30a-4f15-b4da-77fc4aed6640" providerId="ADAL" clId="{666BF6DF-85B5-4351-880C-C83602422050}" dt="2021-08-12T10:25:53.903" v="9835" actId="164"/>
          <ac:picMkLst>
            <pc:docMk/>
            <pc:sldMk cId="2202079897" sldId="258"/>
            <ac:picMk id="264" creationId="{65FB5E16-1B98-4C3B-A041-3043AAD5BE88}"/>
          </ac:picMkLst>
        </pc:picChg>
        <pc:picChg chg="add mod topLvl">
          <ac:chgData name="塩川 和也" userId="39f0702c-b30a-4f15-b4da-77fc4aed6640" providerId="ADAL" clId="{666BF6DF-85B5-4351-880C-C83602422050}" dt="2021-08-12T10:25:53.903" v="9835" actId="164"/>
          <ac:picMkLst>
            <pc:docMk/>
            <pc:sldMk cId="2202079897" sldId="258"/>
            <ac:picMk id="265" creationId="{836F5FF3-2C2E-459D-B25A-17ADA2C19E44}"/>
          </ac:picMkLst>
        </pc:picChg>
        <pc:picChg chg="mod">
          <ac:chgData name="塩川 和也" userId="39f0702c-b30a-4f15-b4da-77fc4aed6640" providerId="ADAL" clId="{666BF6DF-85B5-4351-880C-C83602422050}" dt="2021-08-12T07:29:07.063" v="7146"/>
          <ac:picMkLst>
            <pc:docMk/>
            <pc:sldMk cId="2202079897" sldId="258"/>
            <ac:picMk id="276" creationId="{666B7017-3A1D-4341-A926-B710D52AE218}"/>
          </ac:picMkLst>
        </pc:picChg>
        <pc:picChg chg="mod">
          <ac:chgData name="塩川 和也" userId="39f0702c-b30a-4f15-b4da-77fc4aed6640" providerId="ADAL" clId="{666BF6DF-85B5-4351-880C-C83602422050}" dt="2021-08-12T07:29:07.063" v="7146"/>
          <ac:picMkLst>
            <pc:docMk/>
            <pc:sldMk cId="2202079897" sldId="258"/>
            <ac:picMk id="277" creationId="{11C848F3-A5E7-4156-B396-26EFD8E3C520}"/>
          </ac:picMkLst>
        </pc:picChg>
        <pc:picChg chg="mod">
          <ac:chgData name="塩川 和也" userId="39f0702c-b30a-4f15-b4da-77fc4aed6640" providerId="ADAL" clId="{666BF6DF-85B5-4351-880C-C83602422050}" dt="2021-08-12T07:29:07.063" v="7146"/>
          <ac:picMkLst>
            <pc:docMk/>
            <pc:sldMk cId="2202079897" sldId="258"/>
            <ac:picMk id="278" creationId="{68575B4D-0844-4551-AE50-5FFAEF019E77}"/>
          </ac:picMkLst>
        </pc:picChg>
        <pc:picChg chg="mod">
          <ac:chgData name="塩川 和也" userId="39f0702c-b30a-4f15-b4da-77fc4aed6640" providerId="ADAL" clId="{666BF6DF-85B5-4351-880C-C83602422050}" dt="2021-08-12T07:29:07.063" v="7146"/>
          <ac:picMkLst>
            <pc:docMk/>
            <pc:sldMk cId="2202079897" sldId="258"/>
            <ac:picMk id="279" creationId="{E6A7289D-0C1F-41F8-9E3A-0FE21CAAD8BD}"/>
          </ac:picMkLst>
        </pc:picChg>
        <pc:picChg chg="mod">
          <ac:chgData name="塩川 和也" userId="39f0702c-b30a-4f15-b4da-77fc4aed6640" providerId="ADAL" clId="{666BF6DF-85B5-4351-880C-C83602422050}" dt="2021-08-12T07:29:07.063" v="7146"/>
          <ac:picMkLst>
            <pc:docMk/>
            <pc:sldMk cId="2202079897" sldId="258"/>
            <ac:picMk id="280" creationId="{31B3F5BF-69DC-4453-BF84-96A518F289FA}"/>
          </ac:picMkLst>
        </pc:picChg>
        <pc:picChg chg="mod">
          <ac:chgData name="塩川 和也" userId="39f0702c-b30a-4f15-b4da-77fc4aed6640" providerId="ADAL" clId="{666BF6DF-85B5-4351-880C-C83602422050}" dt="2021-08-12T07:29:07.063" v="7146"/>
          <ac:picMkLst>
            <pc:docMk/>
            <pc:sldMk cId="2202079897" sldId="258"/>
            <ac:picMk id="281" creationId="{A553EBE4-CBEC-487F-8B5F-0425C858BA38}"/>
          </ac:picMkLst>
        </pc:picChg>
        <pc:picChg chg="mod">
          <ac:chgData name="塩川 和也" userId="39f0702c-b30a-4f15-b4da-77fc4aed6640" providerId="ADAL" clId="{666BF6DF-85B5-4351-880C-C83602422050}" dt="2021-08-12T07:29:07.063" v="7146"/>
          <ac:picMkLst>
            <pc:docMk/>
            <pc:sldMk cId="2202079897" sldId="258"/>
            <ac:picMk id="282" creationId="{41364286-34A2-4B3F-B2D1-18C25C424E60}"/>
          </ac:picMkLst>
        </pc:picChg>
        <pc:picChg chg="mod">
          <ac:chgData name="塩川 和也" userId="39f0702c-b30a-4f15-b4da-77fc4aed6640" providerId="ADAL" clId="{666BF6DF-85B5-4351-880C-C83602422050}" dt="2021-08-12T07:29:07.063" v="7146"/>
          <ac:picMkLst>
            <pc:docMk/>
            <pc:sldMk cId="2202079897" sldId="258"/>
            <ac:picMk id="283" creationId="{7ADA4C77-19F0-48F4-A1B5-A3A09D4F80FA}"/>
          </ac:picMkLst>
        </pc:picChg>
        <pc:picChg chg="mod">
          <ac:chgData name="塩川 和也" userId="39f0702c-b30a-4f15-b4da-77fc4aed6640" providerId="ADAL" clId="{666BF6DF-85B5-4351-880C-C83602422050}" dt="2021-08-12T07:29:07.063" v="7146"/>
          <ac:picMkLst>
            <pc:docMk/>
            <pc:sldMk cId="2202079897" sldId="258"/>
            <ac:picMk id="284" creationId="{5BCE3048-401D-4884-A525-1AFF511E5054}"/>
          </ac:picMkLst>
        </pc:picChg>
        <pc:picChg chg="mod">
          <ac:chgData name="塩川 和也" userId="39f0702c-b30a-4f15-b4da-77fc4aed6640" providerId="ADAL" clId="{666BF6DF-85B5-4351-880C-C83602422050}" dt="2021-08-12T08:04:25.442" v="7168"/>
          <ac:picMkLst>
            <pc:docMk/>
            <pc:sldMk cId="2202079897" sldId="258"/>
            <ac:picMk id="289" creationId="{1147A1B7-3194-402F-9BB6-AE3EF97DADF8}"/>
          </ac:picMkLst>
        </pc:picChg>
        <pc:picChg chg="mod">
          <ac:chgData name="塩川 和也" userId="39f0702c-b30a-4f15-b4da-77fc4aed6640" providerId="ADAL" clId="{666BF6DF-85B5-4351-880C-C83602422050}" dt="2021-08-12T08:04:25.442" v="7168"/>
          <ac:picMkLst>
            <pc:docMk/>
            <pc:sldMk cId="2202079897" sldId="258"/>
            <ac:picMk id="290" creationId="{00C11F4A-2F74-4DA7-9088-DBC1AA77514B}"/>
          </ac:picMkLst>
        </pc:picChg>
        <pc:picChg chg="mod">
          <ac:chgData name="塩川 和也" userId="39f0702c-b30a-4f15-b4da-77fc4aed6640" providerId="ADAL" clId="{666BF6DF-85B5-4351-880C-C83602422050}" dt="2021-08-12T08:04:25.442" v="7168"/>
          <ac:picMkLst>
            <pc:docMk/>
            <pc:sldMk cId="2202079897" sldId="258"/>
            <ac:picMk id="291" creationId="{36EC058D-0CF8-41C8-AF0B-838715E45FA8}"/>
          </ac:picMkLst>
        </pc:picChg>
        <pc:picChg chg="mod">
          <ac:chgData name="塩川 和也" userId="39f0702c-b30a-4f15-b4da-77fc4aed6640" providerId="ADAL" clId="{666BF6DF-85B5-4351-880C-C83602422050}" dt="2021-08-12T08:04:25.442" v="7168"/>
          <ac:picMkLst>
            <pc:docMk/>
            <pc:sldMk cId="2202079897" sldId="258"/>
            <ac:picMk id="292" creationId="{4BA078D2-1B18-4F5D-BDDC-F8085D96F6A6}"/>
          </ac:picMkLst>
        </pc:picChg>
        <pc:picChg chg="mod modCrop">
          <ac:chgData name="塩川 和也" userId="39f0702c-b30a-4f15-b4da-77fc4aed6640" providerId="ADAL" clId="{666BF6DF-85B5-4351-880C-C83602422050}" dt="2021-08-12T08:04:54.540" v="7170" actId="732"/>
          <ac:picMkLst>
            <pc:docMk/>
            <pc:sldMk cId="2202079897" sldId="258"/>
            <ac:picMk id="293" creationId="{0F06E4EF-5A37-4478-9EB2-055BA11EDB6A}"/>
          </ac:picMkLst>
        </pc:picChg>
        <pc:picChg chg="mod">
          <ac:chgData name="塩川 和也" userId="39f0702c-b30a-4f15-b4da-77fc4aed6640" providerId="ADAL" clId="{666BF6DF-85B5-4351-880C-C83602422050}" dt="2021-08-12T08:04:25.442" v="7168"/>
          <ac:picMkLst>
            <pc:docMk/>
            <pc:sldMk cId="2202079897" sldId="258"/>
            <ac:picMk id="294" creationId="{BB3B026E-F7D6-4AE0-92E3-F24FB531FBB2}"/>
          </ac:picMkLst>
        </pc:picChg>
        <pc:picChg chg="mod">
          <ac:chgData name="塩川 和也" userId="39f0702c-b30a-4f15-b4da-77fc4aed6640" providerId="ADAL" clId="{666BF6DF-85B5-4351-880C-C83602422050}" dt="2021-08-12T08:04:25.442" v="7168"/>
          <ac:picMkLst>
            <pc:docMk/>
            <pc:sldMk cId="2202079897" sldId="258"/>
            <ac:picMk id="295" creationId="{FD5A66A6-BF0E-49C5-AC98-1F314AE92C9E}"/>
          </ac:picMkLst>
        </pc:picChg>
        <pc:picChg chg="mod">
          <ac:chgData name="塩川 和也" userId="39f0702c-b30a-4f15-b4da-77fc4aed6640" providerId="ADAL" clId="{666BF6DF-85B5-4351-880C-C83602422050}" dt="2021-08-12T08:04:25.442" v="7168"/>
          <ac:picMkLst>
            <pc:docMk/>
            <pc:sldMk cId="2202079897" sldId="258"/>
            <ac:picMk id="296" creationId="{47475F5F-ED17-4DB4-9D72-D370246AFE5D}"/>
          </ac:picMkLst>
        </pc:picChg>
        <pc:picChg chg="mod">
          <ac:chgData name="塩川 和也" userId="39f0702c-b30a-4f15-b4da-77fc4aed6640" providerId="ADAL" clId="{666BF6DF-85B5-4351-880C-C83602422050}" dt="2021-08-12T08:04:25.442" v="7168"/>
          <ac:picMkLst>
            <pc:docMk/>
            <pc:sldMk cId="2202079897" sldId="258"/>
            <ac:picMk id="297" creationId="{C4543431-3B0D-48B2-A149-EB98FB2C64C1}"/>
          </ac:picMkLst>
        </pc:picChg>
        <pc:picChg chg="add mod">
          <ac:chgData name="塩川 和也" userId="39f0702c-b30a-4f15-b4da-77fc4aed6640" providerId="ADAL" clId="{666BF6DF-85B5-4351-880C-C83602422050}" dt="2021-08-12T08:05:50.847" v="7177" actId="164"/>
          <ac:picMkLst>
            <pc:docMk/>
            <pc:sldMk cId="2202079897" sldId="258"/>
            <ac:picMk id="298" creationId="{62389224-AA58-4A59-978A-B1AAB1BB8D98}"/>
          </ac:picMkLst>
        </pc:picChg>
        <pc:picChg chg="mod">
          <ac:chgData name="塩川 和也" userId="39f0702c-b30a-4f15-b4da-77fc4aed6640" providerId="ADAL" clId="{666BF6DF-85B5-4351-880C-C83602422050}" dt="2021-08-12T08:06:41.518" v="7179"/>
          <ac:picMkLst>
            <pc:docMk/>
            <pc:sldMk cId="2202079897" sldId="258"/>
            <ac:picMk id="301" creationId="{BEB29391-CA43-4FCB-8E16-61F469DE27C8}"/>
          </ac:picMkLst>
        </pc:picChg>
        <pc:picChg chg="mod">
          <ac:chgData name="塩川 和也" userId="39f0702c-b30a-4f15-b4da-77fc4aed6640" providerId="ADAL" clId="{666BF6DF-85B5-4351-880C-C83602422050}" dt="2021-08-12T08:06:41.518" v="7179"/>
          <ac:picMkLst>
            <pc:docMk/>
            <pc:sldMk cId="2202079897" sldId="258"/>
            <ac:picMk id="303" creationId="{EE7CD9B5-C33D-48FF-A495-B144B582159C}"/>
          </ac:picMkLst>
        </pc:picChg>
        <pc:picChg chg="mod">
          <ac:chgData name="塩川 和也" userId="39f0702c-b30a-4f15-b4da-77fc4aed6640" providerId="ADAL" clId="{666BF6DF-85B5-4351-880C-C83602422050}" dt="2021-08-12T08:06:41.518" v="7179"/>
          <ac:picMkLst>
            <pc:docMk/>
            <pc:sldMk cId="2202079897" sldId="258"/>
            <ac:picMk id="304" creationId="{818CB6A5-354E-4ED7-B64B-7B8458440130}"/>
          </ac:picMkLst>
        </pc:picChg>
        <pc:picChg chg="mod">
          <ac:chgData name="塩川 和也" userId="39f0702c-b30a-4f15-b4da-77fc4aed6640" providerId="ADAL" clId="{666BF6DF-85B5-4351-880C-C83602422050}" dt="2021-08-12T08:06:41.518" v="7179"/>
          <ac:picMkLst>
            <pc:docMk/>
            <pc:sldMk cId="2202079897" sldId="258"/>
            <ac:picMk id="305" creationId="{D87CED66-95B6-48EC-8735-1912D24EA907}"/>
          </ac:picMkLst>
        </pc:picChg>
        <pc:picChg chg="mod">
          <ac:chgData name="塩川 和也" userId="39f0702c-b30a-4f15-b4da-77fc4aed6640" providerId="ADAL" clId="{666BF6DF-85B5-4351-880C-C83602422050}" dt="2021-08-12T08:06:41.518" v="7179"/>
          <ac:picMkLst>
            <pc:docMk/>
            <pc:sldMk cId="2202079897" sldId="258"/>
            <ac:picMk id="306" creationId="{935D5829-B4BD-4426-BD6E-3E3B14AB2DAE}"/>
          </ac:picMkLst>
        </pc:picChg>
        <pc:picChg chg="mod">
          <ac:chgData name="塩川 和也" userId="39f0702c-b30a-4f15-b4da-77fc4aed6640" providerId="ADAL" clId="{666BF6DF-85B5-4351-880C-C83602422050}" dt="2021-08-12T08:06:41.518" v="7179"/>
          <ac:picMkLst>
            <pc:docMk/>
            <pc:sldMk cId="2202079897" sldId="258"/>
            <ac:picMk id="307" creationId="{11DF2B43-935A-4734-8703-866C97A4453A}"/>
          </ac:picMkLst>
        </pc:picChg>
        <pc:picChg chg="mod">
          <ac:chgData name="塩川 和也" userId="39f0702c-b30a-4f15-b4da-77fc4aed6640" providerId="ADAL" clId="{666BF6DF-85B5-4351-880C-C83602422050}" dt="2021-08-12T08:06:41.518" v="7179"/>
          <ac:picMkLst>
            <pc:docMk/>
            <pc:sldMk cId="2202079897" sldId="258"/>
            <ac:picMk id="308" creationId="{0514F394-E8C4-438C-87CE-77475EE716CF}"/>
          </ac:picMkLst>
        </pc:picChg>
        <pc:picChg chg="mod">
          <ac:chgData name="塩川 和也" userId="39f0702c-b30a-4f15-b4da-77fc4aed6640" providerId="ADAL" clId="{666BF6DF-85B5-4351-880C-C83602422050}" dt="2021-08-12T08:06:41.518" v="7179"/>
          <ac:picMkLst>
            <pc:docMk/>
            <pc:sldMk cId="2202079897" sldId="258"/>
            <ac:picMk id="309" creationId="{C85C0B99-8899-48BA-BD16-C4C0DEA547F6}"/>
          </ac:picMkLst>
        </pc:picChg>
        <pc:picChg chg="mod">
          <ac:chgData name="塩川 和也" userId="39f0702c-b30a-4f15-b4da-77fc4aed6640" providerId="ADAL" clId="{666BF6DF-85B5-4351-880C-C83602422050}" dt="2021-08-12T08:06:41.518" v="7179"/>
          <ac:picMkLst>
            <pc:docMk/>
            <pc:sldMk cId="2202079897" sldId="258"/>
            <ac:picMk id="310" creationId="{76DBD801-FD8A-433B-85F7-9EC8BFB7EB49}"/>
          </ac:picMkLst>
        </pc:picChg>
        <pc:picChg chg="mod">
          <ac:chgData name="塩川 和也" userId="39f0702c-b30a-4f15-b4da-77fc4aed6640" providerId="ADAL" clId="{666BF6DF-85B5-4351-880C-C83602422050}" dt="2021-08-12T08:06:41.518" v="7179"/>
          <ac:picMkLst>
            <pc:docMk/>
            <pc:sldMk cId="2202079897" sldId="258"/>
            <ac:picMk id="311" creationId="{B35102A8-6F0F-4190-89F3-1BF511033E92}"/>
          </ac:picMkLst>
        </pc:picChg>
        <pc:picChg chg="add mod topLvl">
          <ac:chgData name="塩川 和也" userId="39f0702c-b30a-4f15-b4da-77fc4aed6640" providerId="ADAL" clId="{666BF6DF-85B5-4351-880C-C83602422050}" dt="2021-08-12T10:25:53.903" v="9835" actId="164"/>
          <ac:picMkLst>
            <pc:docMk/>
            <pc:sldMk cId="2202079897" sldId="258"/>
            <ac:picMk id="318" creationId="{03740E8D-2D30-4E10-A55A-A5646A94F8BD}"/>
          </ac:picMkLst>
        </pc:picChg>
        <pc:picChg chg="add mod topLvl">
          <ac:chgData name="塩川 和也" userId="39f0702c-b30a-4f15-b4da-77fc4aed6640" providerId="ADAL" clId="{666BF6DF-85B5-4351-880C-C83602422050}" dt="2021-08-12T10:25:53.903" v="9835" actId="164"/>
          <ac:picMkLst>
            <pc:docMk/>
            <pc:sldMk cId="2202079897" sldId="258"/>
            <ac:picMk id="319" creationId="{18E137A0-1004-4F32-97DC-D12A2EC573A7}"/>
          </ac:picMkLst>
        </pc:picChg>
        <pc:cxnChg chg="del">
          <ac:chgData name="塩川 和也" userId="39f0702c-b30a-4f15-b4da-77fc4aed6640" providerId="ADAL" clId="{666BF6DF-85B5-4351-880C-C83602422050}" dt="2021-08-12T06:29:06.279" v="6886" actId="478"/>
          <ac:cxnSpMkLst>
            <pc:docMk/>
            <pc:sldMk cId="2202079897" sldId="258"/>
            <ac:cxnSpMk id="201" creationId="{B110FEB4-7EC8-4E30-8173-3B2C9DAF47F9}"/>
          </ac:cxnSpMkLst>
        </pc:cxnChg>
        <pc:cxnChg chg="del">
          <ac:chgData name="塩川 和也" userId="39f0702c-b30a-4f15-b4da-77fc4aed6640" providerId="ADAL" clId="{666BF6DF-85B5-4351-880C-C83602422050}" dt="2021-08-12T06:29:06.279" v="6886" actId="478"/>
          <ac:cxnSpMkLst>
            <pc:docMk/>
            <pc:sldMk cId="2202079897" sldId="258"/>
            <ac:cxnSpMk id="203" creationId="{473AA836-8301-4AAF-9A19-11EDA53E158A}"/>
          </ac:cxnSpMkLst>
        </pc:cxnChg>
        <pc:cxnChg chg="del">
          <ac:chgData name="塩川 和也" userId="39f0702c-b30a-4f15-b4da-77fc4aed6640" providerId="ADAL" clId="{666BF6DF-85B5-4351-880C-C83602422050}" dt="2021-08-12T06:29:06.279" v="6886" actId="478"/>
          <ac:cxnSpMkLst>
            <pc:docMk/>
            <pc:sldMk cId="2202079897" sldId="258"/>
            <ac:cxnSpMk id="204" creationId="{10938948-A347-4EB2-9BE9-D9655F9A03C1}"/>
          </ac:cxnSpMkLst>
        </pc:cxnChg>
        <pc:cxnChg chg="add del mod topLvl">
          <ac:chgData name="塩川 和也" userId="39f0702c-b30a-4f15-b4da-77fc4aed6640" providerId="ADAL" clId="{666BF6DF-85B5-4351-880C-C83602422050}" dt="2021-08-12T07:02:42.304" v="7094" actId="478"/>
          <ac:cxnSpMkLst>
            <pc:docMk/>
            <pc:sldMk cId="2202079897" sldId="258"/>
            <ac:cxnSpMk id="266" creationId="{04B37885-304B-479A-9658-0FB775530258}"/>
          </ac:cxnSpMkLst>
        </pc:cxnChg>
      </pc:sldChg>
      <pc:sldChg chg="addSp delSp modSp add mod">
        <pc:chgData name="塩川 和也" userId="39f0702c-b30a-4f15-b4da-77fc4aed6640" providerId="ADAL" clId="{666BF6DF-85B5-4351-880C-C83602422050}" dt="2021-08-12T10:26:04.505" v="9836" actId="164"/>
        <pc:sldMkLst>
          <pc:docMk/>
          <pc:sldMk cId="1292928637" sldId="259"/>
        </pc:sldMkLst>
        <pc:spChg chg="del">
          <ac:chgData name="塩川 和也" userId="39f0702c-b30a-4f15-b4da-77fc4aed6640" providerId="ADAL" clId="{666BF6DF-85B5-4351-880C-C83602422050}" dt="2021-08-12T09:48:48.787" v="9401" actId="478"/>
          <ac:spMkLst>
            <pc:docMk/>
            <pc:sldMk cId="1292928637" sldId="259"/>
            <ac:spMk id="2" creationId="{86B64836-BA82-4FAD-8945-8EC3E66C6E5C}"/>
          </ac:spMkLst>
        </pc:spChg>
        <pc:spChg chg="add mod topLvl">
          <ac:chgData name="塩川 和也" userId="39f0702c-b30a-4f15-b4da-77fc4aed6640" providerId="ADAL" clId="{666BF6DF-85B5-4351-880C-C83602422050}" dt="2021-08-12T10:26:04.505" v="9836" actId="164"/>
          <ac:spMkLst>
            <pc:docMk/>
            <pc:sldMk cId="1292928637" sldId="259"/>
            <ac:spMk id="24" creationId="{4DC527DA-6917-46BD-B526-4018D1EF105A}"/>
          </ac:spMkLst>
        </pc:spChg>
        <pc:spChg chg="mod topLvl">
          <ac:chgData name="塩川 和也" userId="39f0702c-b30a-4f15-b4da-77fc4aed6640" providerId="ADAL" clId="{666BF6DF-85B5-4351-880C-C83602422050}" dt="2021-08-12T10:26:04.505" v="9836" actId="164"/>
          <ac:spMkLst>
            <pc:docMk/>
            <pc:sldMk cId="1292928637" sldId="259"/>
            <ac:spMk id="34" creationId="{5E554151-4F5E-4B04-BFD5-70F07E0560A4}"/>
          </ac:spMkLst>
        </pc:spChg>
        <pc:spChg chg="mod topLvl">
          <ac:chgData name="塩川 和也" userId="39f0702c-b30a-4f15-b4da-77fc4aed6640" providerId="ADAL" clId="{666BF6DF-85B5-4351-880C-C83602422050}" dt="2021-08-12T10:26:04.505" v="9836" actId="164"/>
          <ac:spMkLst>
            <pc:docMk/>
            <pc:sldMk cId="1292928637" sldId="259"/>
            <ac:spMk id="35" creationId="{FC5E5889-9AB3-41AA-8A20-9D2A9DC4BC6F}"/>
          </ac:spMkLst>
        </pc:spChg>
        <pc:spChg chg="mod topLvl">
          <ac:chgData name="塩川 和也" userId="39f0702c-b30a-4f15-b4da-77fc4aed6640" providerId="ADAL" clId="{666BF6DF-85B5-4351-880C-C83602422050}" dt="2021-08-12T10:26:04.505" v="9836" actId="164"/>
          <ac:spMkLst>
            <pc:docMk/>
            <pc:sldMk cId="1292928637" sldId="259"/>
            <ac:spMk id="36" creationId="{D0F7B82E-4781-41AE-B6BA-9FD354ECE781}"/>
          </ac:spMkLst>
        </pc:spChg>
        <pc:spChg chg="mod topLvl">
          <ac:chgData name="塩川 和也" userId="39f0702c-b30a-4f15-b4da-77fc4aed6640" providerId="ADAL" clId="{666BF6DF-85B5-4351-880C-C83602422050}" dt="2021-08-12T10:26:04.505" v="9836" actId="164"/>
          <ac:spMkLst>
            <pc:docMk/>
            <pc:sldMk cId="1292928637" sldId="259"/>
            <ac:spMk id="37" creationId="{DB9DF31D-5A2C-43CB-AFA6-BDC5B4F09027}"/>
          </ac:spMkLst>
        </pc:spChg>
        <pc:spChg chg="mod topLvl">
          <ac:chgData name="塩川 和也" userId="39f0702c-b30a-4f15-b4da-77fc4aed6640" providerId="ADAL" clId="{666BF6DF-85B5-4351-880C-C83602422050}" dt="2021-08-12T10:26:04.505" v="9836" actId="164"/>
          <ac:spMkLst>
            <pc:docMk/>
            <pc:sldMk cId="1292928637" sldId="259"/>
            <ac:spMk id="43" creationId="{4703ABEB-5084-4559-8A4F-66F1CDFBF48E}"/>
          </ac:spMkLst>
        </pc:spChg>
        <pc:spChg chg="mod topLvl">
          <ac:chgData name="塩川 和也" userId="39f0702c-b30a-4f15-b4da-77fc4aed6640" providerId="ADAL" clId="{666BF6DF-85B5-4351-880C-C83602422050}" dt="2021-08-12T10:26:04.505" v="9836" actId="164"/>
          <ac:spMkLst>
            <pc:docMk/>
            <pc:sldMk cId="1292928637" sldId="259"/>
            <ac:spMk id="45" creationId="{0AD96929-22A9-4CFE-83EF-7FD9F098C418}"/>
          </ac:spMkLst>
        </pc:spChg>
        <pc:spChg chg="mod topLvl">
          <ac:chgData name="塩川 和也" userId="39f0702c-b30a-4f15-b4da-77fc4aed6640" providerId="ADAL" clId="{666BF6DF-85B5-4351-880C-C83602422050}" dt="2021-08-12T10:26:04.505" v="9836" actId="164"/>
          <ac:spMkLst>
            <pc:docMk/>
            <pc:sldMk cId="1292928637" sldId="259"/>
            <ac:spMk id="46" creationId="{85F3C48C-3B2B-46C1-939C-0C8E472669DA}"/>
          </ac:spMkLst>
        </pc:spChg>
        <pc:spChg chg="mod topLvl">
          <ac:chgData name="塩川 和也" userId="39f0702c-b30a-4f15-b4da-77fc4aed6640" providerId="ADAL" clId="{666BF6DF-85B5-4351-880C-C83602422050}" dt="2021-08-12T10:26:04.505" v="9836" actId="164"/>
          <ac:spMkLst>
            <pc:docMk/>
            <pc:sldMk cId="1292928637" sldId="259"/>
            <ac:spMk id="47" creationId="{C6A1FB55-D563-4D3E-93D0-99BB7E306D4D}"/>
          </ac:spMkLst>
        </pc:spChg>
        <pc:spChg chg="mod topLvl">
          <ac:chgData name="塩川 和也" userId="39f0702c-b30a-4f15-b4da-77fc4aed6640" providerId="ADAL" clId="{666BF6DF-85B5-4351-880C-C83602422050}" dt="2021-08-12T10:26:04.505" v="9836" actId="164"/>
          <ac:spMkLst>
            <pc:docMk/>
            <pc:sldMk cId="1292928637" sldId="259"/>
            <ac:spMk id="49" creationId="{5BF4AC22-4646-4AD5-B999-AF9AEAA0FE23}"/>
          </ac:spMkLst>
        </pc:spChg>
        <pc:spChg chg="mod topLvl">
          <ac:chgData name="塩川 和也" userId="39f0702c-b30a-4f15-b4da-77fc4aed6640" providerId="ADAL" clId="{666BF6DF-85B5-4351-880C-C83602422050}" dt="2021-08-12T10:26:04.505" v="9836" actId="164"/>
          <ac:spMkLst>
            <pc:docMk/>
            <pc:sldMk cId="1292928637" sldId="259"/>
            <ac:spMk id="50" creationId="{CDBE3B83-406E-4D38-9FA2-E0EF5756570E}"/>
          </ac:spMkLst>
        </pc:spChg>
        <pc:spChg chg="mod topLvl">
          <ac:chgData name="塩川 和也" userId="39f0702c-b30a-4f15-b4da-77fc4aed6640" providerId="ADAL" clId="{666BF6DF-85B5-4351-880C-C83602422050}" dt="2021-08-12T10:26:04.505" v="9836" actId="164"/>
          <ac:spMkLst>
            <pc:docMk/>
            <pc:sldMk cId="1292928637" sldId="259"/>
            <ac:spMk id="51" creationId="{6FC83A79-25DA-4674-89F7-6B7C6AA0D301}"/>
          </ac:spMkLst>
        </pc:spChg>
        <pc:spChg chg="mod topLvl">
          <ac:chgData name="塩川 和也" userId="39f0702c-b30a-4f15-b4da-77fc4aed6640" providerId="ADAL" clId="{666BF6DF-85B5-4351-880C-C83602422050}" dt="2021-08-12T10:26:04.505" v="9836" actId="164"/>
          <ac:spMkLst>
            <pc:docMk/>
            <pc:sldMk cId="1292928637" sldId="259"/>
            <ac:spMk id="52" creationId="{E79B997D-2FAF-4698-BBE8-5753E20AD7F2}"/>
          </ac:spMkLst>
        </pc:spChg>
        <pc:spChg chg="mod topLvl">
          <ac:chgData name="塩川 和也" userId="39f0702c-b30a-4f15-b4da-77fc4aed6640" providerId="ADAL" clId="{666BF6DF-85B5-4351-880C-C83602422050}" dt="2021-08-12T10:26:04.505" v="9836" actId="164"/>
          <ac:spMkLst>
            <pc:docMk/>
            <pc:sldMk cId="1292928637" sldId="259"/>
            <ac:spMk id="53" creationId="{50A26EBB-5583-443F-8767-3699DACB3E9D}"/>
          </ac:spMkLst>
        </pc:spChg>
        <pc:spChg chg="mod topLvl">
          <ac:chgData name="塩川 和也" userId="39f0702c-b30a-4f15-b4da-77fc4aed6640" providerId="ADAL" clId="{666BF6DF-85B5-4351-880C-C83602422050}" dt="2021-08-12T10:26:04.505" v="9836" actId="164"/>
          <ac:spMkLst>
            <pc:docMk/>
            <pc:sldMk cId="1292928637" sldId="259"/>
            <ac:spMk id="54" creationId="{0A1980B7-46F7-47F6-A292-4777FDE70EAD}"/>
          </ac:spMkLst>
        </pc:spChg>
        <pc:spChg chg="mod topLvl">
          <ac:chgData name="塩川 和也" userId="39f0702c-b30a-4f15-b4da-77fc4aed6640" providerId="ADAL" clId="{666BF6DF-85B5-4351-880C-C83602422050}" dt="2021-08-12T10:26:04.505" v="9836" actId="164"/>
          <ac:spMkLst>
            <pc:docMk/>
            <pc:sldMk cId="1292928637" sldId="259"/>
            <ac:spMk id="59" creationId="{8F603C03-7438-4AFE-81D4-36FE56F72F66}"/>
          </ac:spMkLst>
        </pc:spChg>
        <pc:spChg chg="del mod topLvl">
          <ac:chgData name="塩川 和也" userId="39f0702c-b30a-4f15-b4da-77fc4aed6640" providerId="ADAL" clId="{666BF6DF-85B5-4351-880C-C83602422050}" dt="2021-08-12T09:11:57.673" v="9397" actId="478"/>
          <ac:spMkLst>
            <pc:docMk/>
            <pc:sldMk cId="1292928637" sldId="259"/>
            <ac:spMk id="61" creationId="{A8FE9BED-D1CB-4475-A427-AAA5E4A49BB7}"/>
          </ac:spMkLst>
        </pc:spChg>
        <pc:spChg chg="del mod topLvl">
          <ac:chgData name="塩川 和也" userId="39f0702c-b30a-4f15-b4da-77fc4aed6640" providerId="ADAL" clId="{666BF6DF-85B5-4351-880C-C83602422050}" dt="2021-08-12T09:02:11.518" v="9290" actId="478"/>
          <ac:spMkLst>
            <pc:docMk/>
            <pc:sldMk cId="1292928637" sldId="259"/>
            <ac:spMk id="62" creationId="{74FE2636-D3D8-44BF-8E86-9CE5EFC66808}"/>
          </ac:spMkLst>
        </pc:spChg>
        <pc:spChg chg="mod">
          <ac:chgData name="塩川 和也" userId="39f0702c-b30a-4f15-b4da-77fc4aed6640" providerId="ADAL" clId="{666BF6DF-85B5-4351-880C-C83602422050}" dt="2021-08-12T10:11:23.691" v="9722" actId="1076"/>
          <ac:spMkLst>
            <pc:docMk/>
            <pc:sldMk cId="1292928637" sldId="259"/>
            <ac:spMk id="64" creationId="{82ED22F1-4EFA-424A-9C21-509D778CDD90}"/>
          </ac:spMkLst>
        </pc:spChg>
        <pc:spChg chg="mod">
          <ac:chgData name="塩川 和也" userId="39f0702c-b30a-4f15-b4da-77fc4aed6640" providerId="ADAL" clId="{666BF6DF-85B5-4351-880C-C83602422050}" dt="2021-08-12T10:11:23.691" v="9722" actId="1076"/>
          <ac:spMkLst>
            <pc:docMk/>
            <pc:sldMk cId="1292928637" sldId="259"/>
            <ac:spMk id="66" creationId="{5849C0B6-7D11-43D3-AC12-28B1F115DE0F}"/>
          </ac:spMkLst>
        </pc:spChg>
        <pc:spChg chg="mod">
          <ac:chgData name="塩川 和也" userId="39f0702c-b30a-4f15-b4da-77fc4aed6640" providerId="ADAL" clId="{666BF6DF-85B5-4351-880C-C83602422050}" dt="2021-08-12T10:11:23.691" v="9722" actId="1076"/>
          <ac:spMkLst>
            <pc:docMk/>
            <pc:sldMk cId="1292928637" sldId="259"/>
            <ac:spMk id="68" creationId="{F50A81F6-9E1B-4D3F-8AC1-EC5B99F8B215}"/>
          </ac:spMkLst>
        </pc:spChg>
        <pc:spChg chg="mod">
          <ac:chgData name="塩川 和也" userId="39f0702c-b30a-4f15-b4da-77fc4aed6640" providerId="ADAL" clId="{666BF6DF-85B5-4351-880C-C83602422050}" dt="2021-08-12T10:11:23.691" v="9722" actId="1076"/>
          <ac:spMkLst>
            <pc:docMk/>
            <pc:sldMk cId="1292928637" sldId="259"/>
            <ac:spMk id="69" creationId="{2612C070-7FB4-44D0-B005-89BAC1958612}"/>
          </ac:spMkLst>
        </pc:spChg>
        <pc:spChg chg="mod">
          <ac:chgData name="塩川 和也" userId="39f0702c-b30a-4f15-b4da-77fc4aed6640" providerId="ADAL" clId="{666BF6DF-85B5-4351-880C-C83602422050}" dt="2021-08-12T10:11:23.691" v="9722" actId="1076"/>
          <ac:spMkLst>
            <pc:docMk/>
            <pc:sldMk cId="1292928637" sldId="259"/>
            <ac:spMk id="71" creationId="{4F9DD434-03AB-45CE-8FF0-2247A834F169}"/>
          </ac:spMkLst>
        </pc:spChg>
        <pc:spChg chg="mod">
          <ac:chgData name="塩川 和也" userId="39f0702c-b30a-4f15-b4da-77fc4aed6640" providerId="ADAL" clId="{666BF6DF-85B5-4351-880C-C83602422050}" dt="2021-08-12T10:11:23.691" v="9722" actId="1076"/>
          <ac:spMkLst>
            <pc:docMk/>
            <pc:sldMk cId="1292928637" sldId="259"/>
            <ac:spMk id="72" creationId="{0472AC5A-4C25-43A8-8271-D392A15CAC11}"/>
          </ac:spMkLst>
        </pc:spChg>
        <pc:spChg chg="mod">
          <ac:chgData name="塩川 和也" userId="39f0702c-b30a-4f15-b4da-77fc4aed6640" providerId="ADAL" clId="{666BF6DF-85B5-4351-880C-C83602422050}" dt="2021-08-12T10:11:23.691" v="9722" actId="1076"/>
          <ac:spMkLst>
            <pc:docMk/>
            <pc:sldMk cId="1292928637" sldId="259"/>
            <ac:spMk id="73" creationId="{1918E67A-67BC-411C-96C9-5580617DD10D}"/>
          </ac:spMkLst>
        </pc:spChg>
        <pc:spChg chg="mod">
          <ac:chgData name="塩川 和也" userId="39f0702c-b30a-4f15-b4da-77fc4aed6640" providerId="ADAL" clId="{666BF6DF-85B5-4351-880C-C83602422050}" dt="2021-08-12T10:11:23.691" v="9722" actId="1076"/>
          <ac:spMkLst>
            <pc:docMk/>
            <pc:sldMk cId="1292928637" sldId="259"/>
            <ac:spMk id="74" creationId="{A394ED5F-1CC1-40BB-934B-FAA4C38054FC}"/>
          </ac:spMkLst>
        </pc:spChg>
        <pc:spChg chg="mod">
          <ac:chgData name="塩川 和也" userId="39f0702c-b30a-4f15-b4da-77fc4aed6640" providerId="ADAL" clId="{666BF6DF-85B5-4351-880C-C83602422050}" dt="2021-08-12T10:11:23.691" v="9722" actId="1076"/>
          <ac:spMkLst>
            <pc:docMk/>
            <pc:sldMk cId="1292928637" sldId="259"/>
            <ac:spMk id="77" creationId="{75B76183-0168-45EA-BDDC-A1996FEE1102}"/>
          </ac:spMkLst>
        </pc:spChg>
        <pc:spChg chg="add mod topLvl">
          <ac:chgData name="塩川 和也" userId="39f0702c-b30a-4f15-b4da-77fc4aed6640" providerId="ADAL" clId="{666BF6DF-85B5-4351-880C-C83602422050}" dt="2021-08-12T10:26:04.505" v="9836" actId="164"/>
          <ac:spMkLst>
            <pc:docMk/>
            <pc:sldMk cId="1292928637" sldId="259"/>
            <ac:spMk id="79" creationId="{BC653C3C-41FF-4F77-8A64-0A1EAD718528}"/>
          </ac:spMkLst>
        </pc:spChg>
        <pc:spChg chg="add mod">
          <ac:chgData name="塩川 和也" userId="39f0702c-b30a-4f15-b4da-77fc4aed6640" providerId="ADAL" clId="{666BF6DF-85B5-4351-880C-C83602422050}" dt="2021-08-12T09:49:03.324" v="9417"/>
          <ac:spMkLst>
            <pc:docMk/>
            <pc:sldMk cId="1292928637" sldId="259"/>
            <ac:spMk id="83" creationId="{CDF7B3F8-10A6-4838-A11B-CB70F7B0EE4D}"/>
          </ac:spMkLst>
        </pc:spChg>
        <pc:spChg chg="add mod">
          <ac:chgData name="塩川 和也" userId="39f0702c-b30a-4f15-b4da-77fc4aed6640" providerId="ADAL" clId="{666BF6DF-85B5-4351-880C-C83602422050}" dt="2021-08-12T09:49:46.798" v="9464" actId="20577"/>
          <ac:spMkLst>
            <pc:docMk/>
            <pc:sldMk cId="1292928637" sldId="259"/>
            <ac:spMk id="105" creationId="{2439178F-BD48-4695-B577-6AA57392A2F5}"/>
          </ac:spMkLst>
        </pc:spChg>
        <pc:spChg chg="mod topLvl">
          <ac:chgData name="塩川 和也" userId="39f0702c-b30a-4f15-b4da-77fc4aed6640" providerId="ADAL" clId="{666BF6DF-85B5-4351-880C-C83602422050}" dt="2021-08-12T10:26:04.505" v="9836" actId="164"/>
          <ac:spMkLst>
            <pc:docMk/>
            <pc:sldMk cId="1292928637" sldId="259"/>
            <ac:spMk id="108" creationId="{615D158B-68AD-4476-AE94-D2F4D25CE561}"/>
          </ac:spMkLst>
        </pc:spChg>
        <pc:spChg chg="mod topLvl">
          <ac:chgData name="塩川 和也" userId="39f0702c-b30a-4f15-b4da-77fc4aed6640" providerId="ADAL" clId="{666BF6DF-85B5-4351-880C-C83602422050}" dt="2021-08-12T10:26:04.505" v="9836" actId="164"/>
          <ac:spMkLst>
            <pc:docMk/>
            <pc:sldMk cId="1292928637" sldId="259"/>
            <ac:spMk id="109" creationId="{950381A6-78A1-4266-9856-BCBAADF83826}"/>
          </ac:spMkLst>
        </pc:spChg>
        <pc:spChg chg="mod topLvl">
          <ac:chgData name="塩川 和也" userId="39f0702c-b30a-4f15-b4da-77fc4aed6640" providerId="ADAL" clId="{666BF6DF-85B5-4351-880C-C83602422050}" dt="2021-08-12T10:26:04.505" v="9836" actId="164"/>
          <ac:spMkLst>
            <pc:docMk/>
            <pc:sldMk cId="1292928637" sldId="259"/>
            <ac:spMk id="111" creationId="{7712E5B9-65D7-4943-B1B4-654F9809BD69}"/>
          </ac:spMkLst>
        </pc:spChg>
        <pc:spChg chg="mod topLvl">
          <ac:chgData name="塩川 和也" userId="39f0702c-b30a-4f15-b4da-77fc4aed6640" providerId="ADAL" clId="{666BF6DF-85B5-4351-880C-C83602422050}" dt="2021-08-12T10:26:04.505" v="9836" actId="164"/>
          <ac:spMkLst>
            <pc:docMk/>
            <pc:sldMk cId="1292928637" sldId="259"/>
            <ac:spMk id="112" creationId="{11387BD2-F250-466B-ADC2-77D4906E33CF}"/>
          </ac:spMkLst>
        </pc:spChg>
        <pc:spChg chg="mod topLvl">
          <ac:chgData name="塩川 和也" userId="39f0702c-b30a-4f15-b4da-77fc4aed6640" providerId="ADAL" clId="{666BF6DF-85B5-4351-880C-C83602422050}" dt="2021-08-12T10:26:04.505" v="9836" actId="164"/>
          <ac:spMkLst>
            <pc:docMk/>
            <pc:sldMk cId="1292928637" sldId="259"/>
            <ac:spMk id="116" creationId="{E2080D07-68B3-466A-971A-544118031B5A}"/>
          </ac:spMkLst>
        </pc:spChg>
        <pc:spChg chg="mod topLvl">
          <ac:chgData name="塩川 和也" userId="39f0702c-b30a-4f15-b4da-77fc4aed6640" providerId="ADAL" clId="{666BF6DF-85B5-4351-880C-C83602422050}" dt="2021-08-12T10:26:04.505" v="9836" actId="164"/>
          <ac:spMkLst>
            <pc:docMk/>
            <pc:sldMk cId="1292928637" sldId="259"/>
            <ac:spMk id="118" creationId="{FB1209F5-76D0-4E41-9322-FE315039EE85}"/>
          </ac:spMkLst>
        </pc:spChg>
        <pc:spChg chg="mod ord topLvl">
          <ac:chgData name="塩川 和也" userId="39f0702c-b30a-4f15-b4da-77fc4aed6640" providerId="ADAL" clId="{666BF6DF-85B5-4351-880C-C83602422050}" dt="2021-08-12T10:26:04.505" v="9836" actId="164"/>
          <ac:spMkLst>
            <pc:docMk/>
            <pc:sldMk cId="1292928637" sldId="259"/>
            <ac:spMk id="120" creationId="{18233312-5561-4460-AE32-4C87ED809DE2}"/>
          </ac:spMkLst>
        </pc:spChg>
        <pc:spChg chg="mod topLvl">
          <ac:chgData name="塩川 和也" userId="39f0702c-b30a-4f15-b4da-77fc4aed6640" providerId="ADAL" clId="{666BF6DF-85B5-4351-880C-C83602422050}" dt="2021-08-12T10:26:04.505" v="9836" actId="164"/>
          <ac:spMkLst>
            <pc:docMk/>
            <pc:sldMk cId="1292928637" sldId="259"/>
            <ac:spMk id="121" creationId="{CF2AB946-BC92-4466-A0D5-4B3F4A6EBF78}"/>
          </ac:spMkLst>
        </pc:spChg>
        <pc:spChg chg="mod topLvl">
          <ac:chgData name="塩川 和也" userId="39f0702c-b30a-4f15-b4da-77fc4aed6640" providerId="ADAL" clId="{666BF6DF-85B5-4351-880C-C83602422050}" dt="2021-08-12T10:10:05.730" v="9711" actId="165"/>
          <ac:spMkLst>
            <pc:docMk/>
            <pc:sldMk cId="1292928637" sldId="259"/>
            <ac:spMk id="122" creationId="{2FD6DE34-A538-4275-BAA6-4FC4B3B1AEE5}"/>
          </ac:spMkLst>
        </pc:spChg>
        <pc:spChg chg="mod topLvl">
          <ac:chgData name="塩川 和也" userId="39f0702c-b30a-4f15-b4da-77fc4aed6640" providerId="ADAL" clId="{666BF6DF-85B5-4351-880C-C83602422050}" dt="2021-08-12T10:10:05.730" v="9711" actId="165"/>
          <ac:spMkLst>
            <pc:docMk/>
            <pc:sldMk cId="1292928637" sldId="259"/>
            <ac:spMk id="123" creationId="{B22291CD-B5DE-4A8D-9B53-8675CCE9B619}"/>
          </ac:spMkLst>
        </pc:spChg>
        <pc:spChg chg="del mod topLvl">
          <ac:chgData name="塩川 和也" userId="39f0702c-b30a-4f15-b4da-77fc4aed6640" providerId="ADAL" clId="{666BF6DF-85B5-4351-880C-C83602422050}" dt="2021-08-12T09:56:51.446" v="9582" actId="478"/>
          <ac:spMkLst>
            <pc:docMk/>
            <pc:sldMk cId="1292928637" sldId="259"/>
            <ac:spMk id="124" creationId="{1DB286A9-546F-4BCF-9953-9862E09786AE}"/>
          </ac:spMkLst>
        </pc:spChg>
        <pc:spChg chg="mod topLvl">
          <ac:chgData name="塩川 和也" userId="39f0702c-b30a-4f15-b4da-77fc4aed6640" providerId="ADAL" clId="{666BF6DF-85B5-4351-880C-C83602422050}" dt="2021-08-12T10:26:04.505" v="9836" actId="164"/>
          <ac:spMkLst>
            <pc:docMk/>
            <pc:sldMk cId="1292928637" sldId="259"/>
            <ac:spMk id="125" creationId="{7BCB1FD9-5258-4003-93A9-62A27D03FF25}"/>
          </ac:spMkLst>
        </pc:spChg>
        <pc:spChg chg="mod topLvl">
          <ac:chgData name="塩川 和也" userId="39f0702c-b30a-4f15-b4da-77fc4aed6640" providerId="ADAL" clId="{666BF6DF-85B5-4351-880C-C83602422050}" dt="2021-08-12T10:26:04.505" v="9836" actId="164"/>
          <ac:spMkLst>
            <pc:docMk/>
            <pc:sldMk cId="1292928637" sldId="259"/>
            <ac:spMk id="127" creationId="{EB1EA5C4-4888-4642-8933-24AC75245E68}"/>
          </ac:spMkLst>
        </pc:spChg>
        <pc:spChg chg="mod topLvl">
          <ac:chgData name="塩川 和也" userId="39f0702c-b30a-4f15-b4da-77fc4aed6640" providerId="ADAL" clId="{666BF6DF-85B5-4351-880C-C83602422050}" dt="2021-08-12T10:26:04.505" v="9836" actId="164"/>
          <ac:spMkLst>
            <pc:docMk/>
            <pc:sldMk cId="1292928637" sldId="259"/>
            <ac:spMk id="128" creationId="{E310332D-FA17-407A-A21F-CA3C081BBE0C}"/>
          </ac:spMkLst>
        </pc:spChg>
        <pc:spChg chg="mod topLvl">
          <ac:chgData name="塩川 和也" userId="39f0702c-b30a-4f15-b4da-77fc4aed6640" providerId="ADAL" clId="{666BF6DF-85B5-4351-880C-C83602422050}" dt="2021-08-12T09:53:58.290" v="9494" actId="164"/>
          <ac:spMkLst>
            <pc:docMk/>
            <pc:sldMk cId="1292928637" sldId="259"/>
            <ac:spMk id="129" creationId="{C249776D-10EA-47AD-82FB-4283AE4E7BBA}"/>
          </ac:spMkLst>
        </pc:spChg>
        <pc:spChg chg="mod topLvl">
          <ac:chgData name="塩川 和也" userId="39f0702c-b30a-4f15-b4da-77fc4aed6640" providerId="ADAL" clId="{666BF6DF-85B5-4351-880C-C83602422050}" dt="2021-08-12T09:54:12.389" v="9496" actId="14100"/>
          <ac:spMkLst>
            <pc:docMk/>
            <pc:sldMk cId="1292928637" sldId="259"/>
            <ac:spMk id="130" creationId="{00788A12-8DAE-44B3-BA0F-67513E4AEC52}"/>
          </ac:spMkLst>
        </pc:spChg>
        <pc:spChg chg="mod topLvl">
          <ac:chgData name="塩川 和也" userId="39f0702c-b30a-4f15-b4da-77fc4aed6640" providerId="ADAL" clId="{666BF6DF-85B5-4351-880C-C83602422050}" dt="2021-08-12T10:26:04.505" v="9836" actId="164"/>
          <ac:spMkLst>
            <pc:docMk/>
            <pc:sldMk cId="1292928637" sldId="259"/>
            <ac:spMk id="131" creationId="{1F3366E6-BCAD-4218-9539-6B7A4E34E87B}"/>
          </ac:spMkLst>
        </pc:spChg>
        <pc:spChg chg="del mod topLvl">
          <ac:chgData name="塩川 和也" userId="39f0702c-b30a-4f15-b4da-77fc4aed6640" providerId="ADAL" clId="{666BF6DF-85B5-4351-880C-C83602422050}" dt="2021-08-12T10:20:10.975" v="9810" actId="478"/>
          <ac:spMkLst>
            <pc:docMk/>
            <pc:sldMk cId="1292928637" sldId="259"/>
            <ac:spMk id="135" creationId="{40AA0B74-BF2D-4955-BEC4-F0D1A176B208}"/>
          </ac:spMkLst>
        </pc:spChg>
        <pc:spChg chg="del mod topLvl">
          <ac:chgData name="塩川 和也" userId="39f0702c-b30a-4f15-b4da-77fc4aed6640" providerId="ADAL" clId="{666BF6DF-85B5-4351-880C-C83602422050}" dt="2021-08-12T10:20:10.975" v="9810" actId="478"/>
          <ac:spMkLst>
            <pc:docMk/>
            <pc:sldMk cId="1292928637" sldId="259"/>
            <ac:spMk id="137" creationId="{80F2D6AB-D094-4BCB-8A86-4768F76E5D2D}"/>
          </ac:spMkLst>
        </pc:spChg>
        <pc:spChg chg="mod topLvl">
          <ac:chgData name="塩川 和也" userId="39f0702c-b30a-4f15-b4da-77fc4aed6640" providerId="ADAL" clId="{666BF6DF-85B5-4351-880C-C83602422050}" dt="2021-08-12T10:26:04.505" v="9836" actId="164"/>
          <ac:spMkLst>
            <pc:docMk/>
            <pc:sldMk cId="1292928637" sldId="259"/>
            <ac:spMk id="139" creationId="{A129B276-A2D8-4A82-8D9D-AC522D0DAE54}"/>
          </ac:spMkLst>
        </pc:spChg>
        <pc:spChg chg="mod topLvl">
          <ac:chgData name="塩川 和也" userId="39f0702c-b30a-4f15-b4da-77fc4aed6640" providerId="ADAL" clId="{666BF6DF-85B5-4351-880C-C83602422050}" dt="2021-08-12T10:26:04.505" v="9836" actId="164"/>
          <ac:spMkLst>
            <pc:docMk/>
            <pc:sldMk cId="1292928637" sldId="259"/>
            <ac:spMk id="140" creationId="{F392D618-0311-43F5-98C7-A8C5F4C9730E}"/>
          </ac:spMkLst>
        </pc:spChg>
        <pc:spChg chg="mod ord topLvl">
          <ac:chgData name="塩川 和也" userId="39f0702c-b30a-4f15-b4da-77fc4aed6640" providerId="ADAL" clId="{666BF6DF-85B5-4351-880C-C83602422050}" dt="2021-08-12T10:18:48.981" v="9804" actId="164"/>
          <ac:spMkLst>
            <pc:docMk/>
            <pc:sldMk cId="1292928637" sldId="259"/>
            <ac:spMk id="141" creationId="{0207EF6B-5D27-4514-99FC-64C1076475E1}"/>
          </ac:spMkLst>
        </pc:spChg>
        <pc:spChg chg="del mod topLvl">
          <ac:chgData name="塩川 和也" userId="39f0702c-b30a-4f15-b4da-77fc4aed6640" providerId="ADAL" clId="{666BF6DF-85B5-4351-880C-C83602422050}" dt="2021-08-12T10:20:10.975" v="9810" actId="478"/>
          <ac:spMkLst>
            <pc:docMk/>
            <pc:sldMk cId="1292928637" sldId="259"/>
            <ac:spMk id="142" creationId="{3077ACA3-F682-46D0-8C1B-9393283D7757}"/>
          </ac:spMkLst>
        </pc:spChg>
        <pc:spChg chg="mod topLvl">
          <ac:chgData name="塩川 和也" userId="39f0702c-b30a-4f15-b4da-77fc4aed6640" providerId="ADAL" clId="{666BF6DF-85B5-4351-880C-C83602422050}" dt="2021-08-12T10:26:04.505" v="9836" actId="164"/>
          <ac:spMkLst>
            <pc:docMk/>
            <pc:sldMk cId="1292928637" sldId="259"/>
            <ac:spMk id="143" creationId="{61C24877-5690-4BBF-84DC-F2365AF0BB1A}"/>
          </ac:spMkLst>
        </pc:spChg>
        <pc:spChg chg="mod topLvl">
          <ac:chgData name="塩川 和也" userId="39f0702c-b30a-4f15-b4da-77fc4aed6640" providerId="ADAL" clId="{666BF6DF-85B5-4351-880C-C83602422050}" dt="2021-08-12T10:26:04.505" v="9836" actId="164"/>
          <ac:spMkLst>
            <pc:docMk/>
            <pc:sldMk cId="1292928637" sldId="259"/>
            <ac:spMk id="144" creationId="{24A5BD7D-5A85-440B-8F9F-045C433E05F9}"/>
          </ac:spMkLst>
        </pc:spChg>
        <pc:spChg chg="mod">
          <ac:chgData name="塩川 和也" userId="39f0702c-b30a-4f15-b4da-77fc4aed6640" providerId="ADAL" clId="{666BF6DF-85B5-4351-880C-C83602422050}" dt="2021-08-12T10:02:21.982" v="9621" actId="165"/>
          <ac:spMkLst>
            <pc:docMk/>
            <pc:sldMk cId="1292928637" sldId="259"/>
            <ac:spMk id="145" creationId="{9943358C-9F14-4EA4-86EF-9A802C68D095}"/>
          </ac:spMkLst>
        </pc:spChg>
        <pc:spChg chg="mod">
          <ac:chgData name="塩川 和也" userId="39f0702c-b30a-4f15-b4da-77fc4aed6640" providerId="ADAL" clId="{666BF6DF-85B5-4351-880C-C83602422050}" dt="2021-08-12T10:02:33.082" v="9626" actId="404"/>
          <ac:spMkLst>
            <pc:docMk/>
            <pc:sldMk cId="1292928637" sldId="259"/>
            <ac:spMk id="146" creationId="{AA3FCEB5-1FC0-4726-AF1C-F5989778A947}"/>
          </ac:spMkLst>
        </pc:spChg>
        <pc:spChg chg="mod">
          <ac:chgData name="塩川 和也" userId="39f0702c-b30a-4f15-b4da-77fc4aed6640" providerId="ADAL" clId="{666BF6DF-85B5-4351-880C-C83602422050}" dt="2021-08-12T10:10:05.730" v="9711" actId="165"/>
          <ac:spMkLst>
            <pc:docMk/>
            <pc:sldMk cId="1292928637" sldId="259"/>
            <ac:spMk id="150" creationId="{7D379CC0-AA64-43B6-8E48-22C4BB0E5C41}"/>
          </ac:spMkLst>
        </pc:spChg>
        <pc:spChg chg="mod">
          <ac:chgData name="塩川 和也" userId="39f0702c-b30a-4f15-b4da-77fc4aed6640" providerId="ADAL" clId="{666BF6DF-85B5-4351-880C-C83602422050}" dt="2021-08-12T10:10:05.730" v="9711" actId="165"/>
          <ac:spMkLst>
            <pc:docMk/>
            <pc:sldMk cId="1292928637" sldId="259"/>
            <ac:spMk id="151" creationId="{0F119048-CE50-4451-B064-1A590AB13877}"/>
          </ac:spMkLst>
        </pc:spChg>
        <pc:spChg chg="mod">
          <ac:chgData name="塩川 和也" userId="39f0702c-b30a-4f15-b4da-77fc4aed6640" providerId="ADAL" clId="{666BF6DF-85B5-4351-880C-C83602422050}" dt="2021-08-12T10:10:05.730" v="9711" actId="165"/>
          <ac:spMkLst>
            <pc:docMk/>
            <pc:sldMk cId="1292928637" sldId="259"/>
            <ac:spMk id="153" creationId="{E910547E-4CF9-4E75-9D65-9858D5D97CF7}"/>
          </ac:spMkLst>
        </pc:spChg>
        <pc:spChg chg="mod">
          <ac:chgData name="塩川 和也" userId="39f0702c-b30a-4f15-b4da-77fc4aed6640" providerId="ADAL" clId="{666BF6DF-85B5-4351-880C-C83602422050}" dt="2021-08-12T10:10:05.730" v="9711" actId="165"/>
          <ac:spMkLst>
            <pc:docMk/>
            <pc:sldMk cId="1292928637" sldId="259"/>
            <ac:spMk id="154" creationId="{E898F95F-6147-4019-B4A5-ED9D4AFDE6AB}"/>
          </ac:spMkLst>
        </pc:spChg>
        <pc:spChg chg="mod">
          <ac:chgData name="塩川 和也" userId="39f0702c-b30a-4f15-b4da-77fc4aed6640" providerId="ADAL" clId="{666BF6DF-85B5-4351-880C-C83602422050}" dt="2021-08-12T10:10:05.730" v="9711" actId="165"/>
          <ac:spMkLst>
            <pc:docMk/>
            <pc:sldMk cId="1292928637" sldId="259"/>
            <ac:spMk id="157" creationId="{8F8F6661-4473-41F2-8575-FCB1D783C6AE}"/>
          </ac:spMkLst>
        </pc:spChg>
        <pc:spChg chg="mod">
          <ac:chgData name="塩川 和也" userId="39f0702c-b30a-4f15-b4da-77fc4aed6640" providerId="ADAL" clId="{666BF6DF-85B5-4351-880C-C83602422050}" dt="2021-08-12T10:10:05.730" v="9711" actId="165"/>
          <ac:spMkLst>
            <pc:docMk/>
            <pc:sldMk cId="1292928637" sldId="259"/>
            <ac:spMk id="159" creationId="{78C7AC04-2EC5-486A-8B87-FF9007216465}"/>
          </ac:spMkLst>
        </pc:spChg>
        <pc:spChg chg="mod">
          <ac:chgData name="塩川 和也" userId="39f0702c-b30a-4f15-b4da-77fc4aed6640" providerId="ADAL" clId="{666BF6DF-85B5-4351-880C-C83602422050}" dt="2021-08-12T10:10:05.730" v="9711" actId="165"/>
          <ac:spMkLst>
            <pc:docMk/>
            <pc:sldMk cId="1292928637" sldId="259"/>
            <ac:spMk id="160" creationId="{A0FB20E2-9907-450E-AC38-DF08E7F82D08}"/>
          </ac:spMkLst>
        </pc:spChg>
        <pc:spChg chg="mod">
          <ac:chgData name="塩川 和也" userId="39f0702c-b30a-4f15-b4da-77fc4aed6640" providerId="ADAL" clId="{666BF6DF-85B5-4351-880C-C83602422050}" dt="2021-08-12T10:10:05.730" v="9711" actId="165"/>
          <ac:spMkLst>
            <pc:docMk/>
            <pc:sldMk cId="1292928637" sldId="259"/>
            <ac:spMk id="162" creationId="{BBEA7465-39F3-41E5-B103-35C92406E7B0}"/>
          </ac:spMkLst>
        </pc:spChg>
        <pc:spChg chg="mod">
          <ac:chgData name="塩川 和也" userId="39f0702c-b30a-4f15-b4da-77fc4aed6640" providerId="ADAL" clId="{666BF6DF-85B5-4351-880C-C83602422050}" dt="2021-08-12T10:10:05.730" v="9711" actId="165"/>
          <ac:spMkLst>
            <pc:docMk/>
            <pc:sldMk cId="1292928637" sldId="259"/>
            <ac:spMk id="163" creationId="{727491BA-17E3-4DD8-9678-C6CB5BA51D56}"/>
          </ac:spMkLst>
        </pc:spChg>
        <pc:spChg chg="mod">
          <ac:chgData name="塩川 和也" userId="39f0702c-b30a-4f15-b4da-77fc4aed6640" providerId="ADAL" clId="{666BF6DF-85B5-4351-880C-C83602422050}" dt="2021-08-12T10:10:05.730" v="9711" actId="165"/>
          <ac:spMkLst>
            <pc:docMk/>
            <pc:sldMk cId="1292928637" sldId="259"/>
            <ac:spMk id="164" creationId="{48B5591D-2D10-46B0-8FB0-9EDC44A30D40}"/>
          </ac:spMkLst>
        </pc:spChg>
        <pc:spChg chg="mod">
          <ac:chgData name="塩川 和也" userId="39f0702c-b30a-4f15-b4da-77fc4aed6640" providerId="ADAL" clId="{666BF6DF-85B5-4351-880C-C83602422050}" dt="2021-08-12T10:10:05.730" v="9711" actId="165"/>
          <ac:spMkLst>
            <pc:docMk/>
            <pc:sldMk cId="1292928637" sldId="259"/>
            <ac:spMk id="165" creationId="{69BAB7C6-116B-4587-9812-52F4E8DFAF89}"/>
          </ac:spMkLst>
        </pc:spChg>
        <pc:spChg chg="mod">
          <ac:chgData name="塩川 和也" userId="39f0702c-b30a-4f15-b4da-77fc4aed6640" providerId="ADAL" clId="{666BF6DF-85B5-4351-880C-C83602422050}" dt="2021-08-12T10:10:05.730" v="9711" actId="165"/>
          <ac:spMkLst>
            <pc:docMk/>
            <pc:sldMk cId="1292928637" sldId="259"/>
            <ac:spMk id="168" creationId="{FF58D18C-D68E-488A-B24C-134297ED680F}"/>
          </ac:spMkLst>
        </pc:spChg>
        <pc:spChg chg="mod">
          <ac:chgData name="塩川 和也" userId="39f0702c-b30a-4f15-b4da-77fc4aed6640" providerId="ADAL" clId="{666BF6DF-85B5-4351-880C-C83602422050}" dt="2021-08-12T10:10:05.730" v="9711" actId="165"/>
          <ac:spMkLst>
            <pc:docMk/>
            <pc:sldMk cId="1292928637" sldId="259"/>
            <ac:spMk id="171" creationId="{D3F16583-82CE-4E26-BB3F-0BB7BFC1BB2C}"/>
          </ac:spMkLst>
        </pc:spChg>
        <pc:spChg chg="mod">
          <ac:chgData name="塩川 和也" userId="39f0702c-b30a-4f15-b4da-77fc4aed6640" providerId="ADAL" clId="{666BF6DF-85B5-4351-880C-C83602422050}" dt="2021-08-12T10:10:05.730" v="9711" actId="165"/>
          <ac:spMkLst>
            <pc:docMk/>
            <pc:sldMk cId="1292928637" sldId="259"/>
            <ac:spMk id="173" creationId="{63F683D0-013B-4B9A-B3EE-EF744ED6E9F0}"/>
          </ac:spMkLst>
        </pc:spChg>
        <pc:spChg chg="add mod topLvl">
          <ac:chgData name="塩川 和也" userId="39f0702c-b30a-4f15-b4da-77fc4aed6640" providerId="ADAL" clId="{666BF6DF-85B5-4351-880C-C83602422050}" dt="2021-08-12T10:26:04.505" v="9836" actId="164"/>
          <ac:spMkLst>
            <pc:docMk/>
            <pc:sldMk cId="1292928637" sldId="259"/>
            <ac:spMk id="176" creationId="{767803F3-7AFF-4763-A8BB-FE5BF3CC12AC}"/>
          </ac:spMkLst>
        </pc:spChg>
        <pc:spChg chg="add mod topLvl">
          <ac:chgData name="塩川 和也" userId="39f0702c-b30a-4f15-b4da-77fc4aed6640" providerId="ADAL" clId="{666BF6DF-85B5-4351-880C-C83602422050}" dt="2021-08-12T10:26:04.505" v="9836" actId="164"/>
          <ac:spMkLst>
            <pc:docMk/>
            <pc:sldMk cId="1292928637" sldId="259"/>
            <ac:spMk id="177" creationId="{8E635F0E-4F2C-4E4C-95CA-7ED404A8C58B}"/>
          </ac:spMkLst>
        </pc:spChg>
        <pc:spChg chg="del">
          <ac:chgData name="塩川 和也" userId="39f0702c-b30a-4f15-b4da-77fc4aed6640" providerId="ADAL" clId="{666BF6DF-85B5-4351-880C-C83602422050}" dt="2021-08-12T09:49:10.405" v="9418" actId="478"/>
          <ac:spMkLst>
            <pc:docMk/>
            <pc:sldMk cId="1292928637" sldId="259"/>
            <ac:spMk id="194" creationId="{E5E34562-7D91-4155-8A9F-E8E50511E86C}"/>
          </ac:spMkLst>
        </pc:spChg>
        <pc:spChg chg="del">
          <ac:chgData name="塩川 和也" userId="39f0702c-b30a-4f15-b4da-77fc4aed6640" providerId="ADAL" clId="{666BF6DF-85B5-4351-880C-C83602422050}" dt="2021-08-12T09:49:10.405" v="9418" actId="478"/>
          <ac:spMkLst>
            <pc:docMk/>
            <pc:sldMk cId="1292928637" sldId="259"/>
            <ac:spMk id="195" creationId="{95560904-EA40-4D7B-AA87-C6622967D557}"/>
          </ac:spMkLst>
        </pc:spChg>
        <pc:spChg chg="del">
          <ac:chgData name="塩川 和也" userId="39f0702c-b30a-4f15-b4da-77fc4aed6640" providerId="ADAL" clId="{666BF6DF-85B5-4351-880C-C83602422050}" dt="2021-08-12T09:49:10.405" v="9418" actId="478"/>
          <ac:spMkLst>
            <pc:docMk/>
            <pc:sldMk cId="1292928637" sldId="259"/>
            <ac:spMk id="196" creationId="{EC1B46E8-6D95-4E89-8D6F-F86BB618468E}"/>
          </ac:spMkLst>
        </pc:spChg>
        <pc:spChg chg="del">
          <ac:chgData name="塩川 和也" userId="39f0702c-b30a-4f15-b4da-77fc4aed6640" providerId="ADAL" clId="{666BF6DF-85B5-4351-880C-C83602422050}" dt="2021-08-12T09:49:10.405" v="9418" actId="478"/>
          <ac:spMkLst>
            <pc:docMk/>
            <pc:sldMk cId="1292928637" sldId="259"/>
            <ac:spMk id="205" creationId="{88C06F55-9329-44A4-A9BB-64F2C61EC336}"/>
          </ac:spMkLst>
        </pc:spChg>
        <pc:grpChg chg="add del mod">
          <ac:chgData name="塩川 和也" userId="39f0702c-b30a-4f15-b4da-77fc4aed6640" providerId="ADAL" clId="{666BF6DF-85B5-4351-880C-C83602422050}" dt="2021-08-12T08:59:34.701" v="9277" actId="165"/>
          <ac:grpSpMkLst>
            <pc:docMk/>
            <pc:sldMk cId="1292928637" sldId="259"/>
            <ac:grpSpMk id="30" creationId="{502879FD-E0E9-44A5-B17C-73B2AE30DC73}"/>
          </ac:grpSpMkLst>
        </pc:grpChg>
        <pc:grpChg chg="mod topLvl">
          <ac:chgData name="塩川 和也" userId="39f0702c-b30a-4f15-b4da-77fc4aed6640" providerId="ADAL" clId="{666BF6DF-85B5-4351-880C-C83602422050}" dt="2021-08-12T10:26:04.505" v="9836" actId="164"/>
          <ac:grpSpMkLst>
            <pc:docMk/>
            <pc:sldMk cId="1292928637" sldId="259"/>
            <ac:grpSpMk id="42" creationId="{DE1C544F-9212-49D2-8C09-2A520DE170C5}"/>
          </ac:grpSpMkLst>
        </pc:grpChg>
        <pc:grpChg chg="mod topLvl">
          <ac:chgData name="塩川 和也" userId="39f0702c-b30a-4f15-b4da-77fc4aed6640" providerId="ADAL" clId="{666BF6DF-85B5-4351-880C-C83602422050}" dt="2021-08-12T10:26:04.505" v="9836" actId="164"/>
          <ac:grpSpMkLst>
            <pc:docMk/>
            <pc:sldMk cId="1292928637" sldId="259"/>
            <ac:grpSpMk id="44" creationId="{4A62BAAD-E99A-4B8C-861A-CFFBBDB01CF9}"/>
          </ac:grpSpMkLst>
        </pc:grpChg>
        <pc:grpChg chg="mod topLvl">
          <ac:chgData name="塩川 和也" userId="39f0702c-b30a-4f15-b4da-77fc4aed6640" providerId="ADAL" clId="{666BF6DF-85B5-4351-880C-C83602422050}" dt="2021-08-12T10:26:04.505" v="9836" actId="164"/>
          <ac:grpSpMkLst>
            <pc:docMk/>
            <pc:sldMk cId="1292928637" sldId="259"/>
            <ac:grpSpMk id="56" creationId="{06BB3819-488E-4E7D-8CEC-F8AB8AAD4E55}"/>
          </ac:grpSpMkLst>
        </pc:grpChg>
        <pc:grpChg chg="mod topLvl">
          <ac:chgData name="塩川 和也" userId="39f0702c-b30a-4f15-b4da-77fc4aed6640" providerId="ADAL" clId="{666BF6DF-85B5-4351-880C-C83602422050}" dt="2021-08-12T10:26:04.505" v="9836" actId="164"/>
          <ac:grpSpMkLst>
            <pc:docMk/>
            <pc:sldMk cId="1292928637" sldId="259"/>
            <ac:grpSpMk id="57" creationId="{F3E6F71C-8713-4BA2-BAC7-71594D53EE84}"/>
          </ac:grpSpMkLst>
        </pc:grpChg>
        <pc:grpChg chg="mod">
          <ac:chgData name="塩川 和也" userId="39f0702c-b30a-4f15-b4da-77fc4aed6640" providerId="ADAL" clId="{666BF6DF-85B5-4351-880C-C83602422050}" dt="2021-08-12T10:11:23.691" v="9722" actId="1076"/>
          <ac:grpSpMkLst>
            <pc:docMk/>
            <pc:sldMk cId="1292928637" sldId="259"/>
            <ac:grpSpMk id="67" creationId="{B9553CE9-59BF-4BDB-A577-A360CF95DEBF}"/>
          </ac:grpSpMkLst>
        </pc:grpChg>
        <pc:grpChg chg="add del mod">
          <ac:chgData name="塩川 和也" userId="39f0702c-b30a-4f15-b4da-77fc4aed6640" providerId="ADAL" clId="{666BF6DF-85B5-4351-880C-C83602422050}" dt="2021-08-12T09:56:33.013" v="9580" actId="478"/>
          <ac:grpSpMkLst>
            <pc:docMk/>
            <pc:sldMk cId="1292928637" sldId="259"/>
            <ac:grpSpMk id="78" creationId="{5C05A2EA-E290-4825-B7C4-102AD5A460A9}"/>
          </ac:grpSpMkLst>
        </pc:grpChg>
        <pc:grpChg chg="add del mod">
          <ac:chgData name="塩川 和也" userId="39f0702c-b30a-4f15-b4da-77fc4aed6640" providerId="ADAL" clId="{666BF6DF-85B5-4351-880C-C83602422050}" dt="2021-08-12T09:58:26.481" v="9597" actId="165"/>
          <ac:grpSpMkLst>
            <pc:docMk/>
            <pc:sldMk cId="1292928637" sldId="259"/>
            <ac:grpSpMk id="80" creationId="{5A56FF33-7A7D-4498-9454-85114BCBACF3}"/>
          </ac:grpSpMkLst>
        </pc:grpChg>
        <pc:grpChg chg="add mod topLvl">
          <ac:chgData name="塩川 和也" userId="39f0702c-b30a-4f15-b4da-77fc4aed6640" providerId="ADAL" clId="{666BF6DF-85B5-4351-880C-C83602422050}" dt="2021-08-12T10:26:04.505" v="9836" actId="164"/>
          <ac:grpSpMkLst>
            <pc:docMk/>
            <pc:sldMk cId="1292928637" sldId="259"/>
            <ac:grpSpMk id="81" creationId="{16AD11D9-8A05-4DC8-BEE1-76BA367B97CE}"/>
          </ac:grpSpMkLst>
        </pc:grpChg>
        <pc:grpChg chg="add del mod">
          <ac:chgData name="塩川 和也" userId="39f0702c-b30a-4f15-b4da-77fc4aed6640" providerId="ADAL" clId="{666BF6DF-85B5-4351-880C-C83602422050}" dt="2021-08-12T10:10:05.730" v="9711" actId="165"/>
          <ac:grpSpMkLst>
            <pc:docMk/>
            <pc:sldMk cId="1292928637" sldId="259"/>
            <ac:grpSpMk id="82" creationId="{6CFD8E50-9D0B-4C5A-80ED-0E777BB6A599}"/>
          </ac:grpSpMkLst>
        </pc:grpChg>
        <pc:grpChg chg="add del mod">
          <ac:chgData name="塩川 和也" userId="39f0702c-b30a-4f15-b4da-77fc4aed6640" providerId="ADAL" clId="{666BF6DF-85B5-4351-880C-C83602422050}" dt="2021-08-12T09:53:32.430" v="9489" actId="165"/>
          <ac:grpSpMkLst>
            <pc:docMk/>
            <pc:sldMk cId="1292928637" sldId="259"/>
            <ac:grpSpMk id="106" creationId="{6DC7D888-BC2E-4305-97FF-336849309030}"/>
          </ac:grpSpMkLst>
        </pc:grpChg>
        <pc:grpChg chg="mod topLvl">
          <ac:chgData name="塩川 和也" userId="39f0702c-b30a-4f15-b4da-77fc4aed6640" providerId="ADAL" clId="{666BF6DF-85B5-4351-880C-C83602422050}" dt="2021-08-12T10:26:04.505" v="9836" actId="164"/>
          <ac:grpSpMkLst>
            <pc:docMk/>
            <pc:sldMk cId="1292928637" sldId="259"/>
            <ac:grpSpMk id="113" creationId="{13A7AC47-F4E2-458B-ADBE-E5AA2A81B2E7}"/>
          </ac:grpSpMkLst>
        </pc:grpChg>
        <pc:grpChg chg="mod topLvl">
          <ac:chgData name="塩川 和也" userId="39f0702c-b30a-4f15-b4da-77fc4aed6640" providerId="ADAL" clId="{666BF6DF-85B5-4351-880C-C83602422050}" dt="2021-08-12T10:26:04.505" v="9836" actId="164"/>
          <ac:grpSpMkLst>
            <pc:docMk/>
            <pc:sldMk cId="1292928637" sldId="259"/>
            <ac:grpSpMk id="114" creationId="{C19AF15F-7BC1-46B9-A5D3-19A9DEE6527A}"/>
          </ac:grpSpMkLst>
        </pc:grpChg>
        <pc:grpChg chg="mod topLvl">
          <ac:chgData name="塩川 和也" userId="39f0702c-b30a-4f15-b4da-77fc4aed6640" providerId="ADAL" clId="{666BF6DF-85B5-4351-880C-C83602422050}" dt="2021-08-12T10:26:04.505" v="9836" actId="164"/>
          <ac:grpSpMkLst>
            <pc:docMk/>
            <pc:sldMk cId="1292928637" sldId="259"/>
            <ac:grpSpMk id="115" creationId="{E6E81652-418D-471A-9618-37D1116BCF52}"/>
          </ac:grpSpMkLst>
        </pc:grpChg>
        <pc:grpChg chg="mod topLvl">
          <ac:chgData name="塩川 和也" userId="39f0702c-b30a-4f15-b4da-77fc4aed6640" providerId="ADAL" clId="{666BF6DF-85B5-4351-880C-C83602422050}" dt="2021-08-12T10:26:04.505" v="9836" actId="164"/>
          <ac:grpSpMkLst>
            <pc:docMk/>
            <pc:sldMk cId="1292928637" sldId="259"/>
            <ac:grpSpMk id="117" creationId="{727786B8-58A9-4843-A823-506A24917521}"/>
          </ac:grpSpMkLst>
        </pc:grpChg>
        <pc:grpChg chg="mod topLvl">
          <ac:chgData name="塩川 和也" userId="39f0702c-b30a-4f15-b4da-77fc4aed6640" providerId="ADAL" clId="{666BF6DF-85B5-4351-880C-C83602422050}" dt="2021-08-12T10:26:04.505" v="9836" actId="164"/>
          <ac:grpSpMkLst>
            <pc:docMk/>
            <pc:sldMk cId="1292928637" sldId="259"/>
            <ac:grpSpMk id="119" creationId="{E7CA3162-FD43-421C-AC69-E4A9986C8A92}"/>
          </ac:grpSpMkLst>
        </pc:grpChg>
        <pc:grpChg chg="mod topLvl">
          <ac:chgData name="塩川 和也" userId="39f0702c-b30a-4f15-b4da-77fc4aed6640" providerId="ADAL" clId="{666BF6DF-85B5-4351-880C-C83602422050}" dt="2021-08-12T10:26:04.505" v="9836" actId="164"/>
          <ac:grpSpMkLst>
            <pc:docMk/>
            <pc:sldMk cId="1292928637" sldId="259"/>
            <ac:grpSpMk id="126" creationId="{49A7F491-2194-4B5A-995A-5E14F2628D20}"/>
          </ac:grpSpMkLst>
        </pc:grpChg>
        <pc:grpChg chg="del mod topLvl">
          <ac:chgData name="塩川 和也" userId="39f0702c-b30a-4f15-b4da-77fc4aed6640" providerId="ADAL" clId="{666BF6DF-85B5-4351-880C-C83602422050}" dt="2021-08-12T10:02:21.982" v="9621" actId="165"/>
          <ac:grpSpMkLst>
            <pc:docMk/>
            <pc:sldMk cId="1292928637" sldId="259"/>
            <ac:grpSpMk id="134" creationId="{0FFE956D-651F-425A-9015-9735F59EB4B8}"/>
          </ac:grpSpMkLst>
        </pc:grpChg>
        <pc:grpChg chg="del mod topLvl">
          <ac:chgData name="塩川 和也" userId="39f0702c-b30a-4f15-b4da-77fc4aed6640" providerId="ADAL" clId="{666BF6DF-85B5-4351-880C-C83602422050}" dt="2021-08-12T10:20:10.975" v="9810" actId="478"/>
          <ac:grpSpMkLst>
            <pc:docMk/>
            <pc:sldMk cId="1292928637" sldId="259"/>
            <ac:grpSpMk id="138" creationId="{61E7C731-B329-4F00-B736-03530A5A9B3A}"/>
          </ac:grpSpMkLst>
        </pc:grpChg>
        <pc:grpChg chg="mod">
          <ac:chgData name="塩川 和也" userId="39f0702c-b30a-4f15-b4da-77fc4aed6640" providerId="ADAL" clId="{666BF6DF-85B5-4351-880C-C83602422050}" dt="2021-08-12T10:10:05.730" v="9711" actId="165"/>
          <ac:grpSpMkLst>
            <pc:docMk/>
            <pc:sldMk cId="1292928637" sldId="259"/>
            <ac:grpSpMk id="156" creationId="{A46047F3-E69A-4072-BC83-99E65C379C4A}"/>
          </ac:grpSpMkLst>
        </pc:grpChg>
        <pc:grpChg chg="mod">
          <ac:chgData name="塩川 和也" userId="39f0702c-b30a-4f15-b4da-77fc4aed6640" providerId="ADAL" clId="{666BF6DF-85B5-4351-880C-C83602422050}" dt="2021-08-12T10:10:05.730" v="9711" actId="165"/>
          <ac:grpSpMkLst>
            <pc:docMk/>
            <pc:sldMk cId="1292928637" sldId="259"/>
            <ac:grpSpMk id="158" creationId="{6558D34B-5E34-421E-9C11-CD25DE8A1EDC}"/>
          </ac:grpSpMkLst>
        </pc:grpChg>
        <pc:grpChg chg="mod">
          <ac:chgData name="塩川 和也" userId="39f0702c-b30a-4f15-b4da-77fc4aed6640" providerId="ADAL" clId="{666BF6DF-85B5-4351-880C-C83602422050}" dt="2021-08-12T10:10:05.730" v="9711" actId="165"/>
          <ac:grpSpMkLst>
            <pc:docMk/>
            <pc:sldMk cId="1292928637" sldId="259"/>
            <ac:grpSpMk id="167" creationId="{9810943A-8F20-44D3-A5D7-AA70FD3FE319}"/>
          </ac:grpSpMkLst>
        </pc:grpChg>
        <pc:grpChg chg="add mod">
          <ac:chgData name="塩川 和也" userId="39f0702c-b30a-4f15-b4da-77fc4aed6640" providerId="ADAL" clId="{666BF6DF-85B5-4351-880C-C83602422050}" dt="2021-08-12T10:02:54.520" v="9632" actId="164"/>
          <ac:grpSpMkLst>
            <pc:docMk/>
            <pc:sldMk cId="1292928637" sldId="259"/>
            <ac:grpSpMk id="174" creationId="{96B7CA65-A14E-43E0-A3FF-9C0EFC06E36D}"/>
          </ac:grpSpMkLst>
        </pc:grpChg>
        <pc:grpChg chg="add del mod">
          <ac:chgData name="塩川 和也" userId="39f0702c-b30a-4f15-b4da-77fc4aed6640" providerId="ADAL" clId="{666BF6DF-85B5-4351-880C-C83602422050}" dt="2021-08-12T10:03:18.072" v="9638" actId="165"/>
          <ac:grpSpMkLst>
            <pc:docMk/>
            <pc:sldMk cId="1292928637" sldId="259"/>
            <ac:grpSpMk id="175" creationId="{38300C39-BF76-4C96-B48B-AA88DB855692}"/>
          </ac:grpSpMkLst>
        </pc:grpChg>
        <pc:grpChg chg="add mod">
          <ac:chgData name="塩川 和也" userId="39f0702c-b30a-4f15-b4da-77fc4aed6640" providerId="ADAL" clId="{666BF6DF-85B5-4351-880C-C83602422050}" dt="2021-08-12T10:10:32.414" v="9715" actId="164"/>
          <ac:grpSpMkLst>
            <pc:docMk/>
            <pc:sldMk cId="1292928637" sldId="259"/>
            <ac:grpSpMk id="178" creationId="{8E090228-E4E8-412D-A778-9FBAD905B60F}"/>
          </ac:grpSpMkLst>
        </pc:grpChg>
        <pc:grpChg chg="add del mod">
          <ac:chgData name="塩川 和也" userId="39f0702c-b30a-4f15-b4da-77fc4aed6640" providerId="ADAL" clId="{666BF6DF-85B5-4351-880C-C83602422050}" dt="2021-08-12T10:11:49.767" v="9724" actId="165"/>
          <ac:grpSpMkLst>
            <pc:docMk/>
            <pc:sldMk cId="1292928637" sldId="259"/>
            <ac:grpSpMk id="179" creationId="{D5BBD6D4-78BD-498F-B828-2D4EF3122508}"/>
          </ac:grpSpMkLst>
        </pc:grpChg>
        <pc:grpChg chg="add del mod">
          <ac:chgData name="塩川 和也" userId="39f0702c-b30a-4f15-b4da-77fc4aed6640" providerId="ADAL" clId="{666BF6DF-85B5-4351-880C-C83602422050}" dt="2021-08-12T10:17:52.897" v="9795" actId="165"/>
          <ac:grpSpMkLst>
            <pc:docMk/>
            <pc:sldMk cId="1292928637" sldId="259"/>
            <ac:grpSpMk id="182" creationId="{E589D849-FAEF-42AC-84A1-5F36EBBF8D02}"/>
          </ac:grpSpMkLst>
        </pc:grpChg>
        <pc:grpChg chg="add mod">
          <ac:chgData name="塩川 和也" userId="39f0702c-b30a-4f15-b4da-77fc4aed6640" providerId="ADAL" clId="{666BF6DF-85B5-4351-880C-C83602422050}" dt="2021-08-12T10:26:04.505" v="9836" actId="164"/>
          <ac:grpSpMkLst>
            <pc:docMk/>
            <pc:sldMk cId="1292928637" sldId="259"/>
            <ac:grpSpMk id="183" creationId="{22E50BB3-CE9C-4EFF-BB98-ADADD633D79F}"/>
          </ac:grpSpMkLst>
        </pc:grpChg>
        <pc:grpChg chg="add mod">
          <ac:chgData name="塩川 和也" userId="39f0702c-b30a-4f15-b4da-77fc4aed6640" providerId="ADAL" clId="{666BF6DF-85B5-4351-880C-C83602422050}" dt="2021-08-12T10:26:04.505" v="9836" actId="164"/>
          <ac:grpSpMkLst>
            <pc:docMk/>
            <pc:sldMk cId="1292928637" sldId="259"/>
            <ac:grpSpMk id="185" creationId="{EC743308-9907-49C4-AD2B-4CAB0D6DCA26}"/>
          </ac:grpSpMkLst>
        </pc:grpChg>
        <pc:picChg chg="del">
          <ac:chgData name="塩川 和也" userId="39f0702c-b30a-4f15-b4da-77fc4aed6640" providerId="ADAL" clId="{666BF6DF-85B5-4351-880C-C83602422050}" dt="2021-08-12T09:48:48.787" v="9401" actId="478"/>
          <ac:picMkLst>
            <pc:docMk/>
            <pc:sldMk cId="1292928637" sldId="259"/>
            <ac:picMk id="4" creationId="{8FD544CE-3A43-4AE2-9D5A-41648957D190}"/>
          </ac:picMkLst>
        </pc:picChg>
        <pc:picChg chg="del">
          <ac:chgData name="塩川 和也" userId="39f0702c-b30a-4f15-b4da-77fc4aed6640" providerId="ADAL" clId="{666BF6DF-85B5-4351-880C-C83602422050}" dt="2021-08-12T09:48:48.787" v="9401" actId="478"/>
          <ac:picMkLst>
            <pc:docMk/>
            <pc:sldMk cId="1292928637" sldId="259"/>
            <ac:picMk id="6" creationId="{A739CFDC-E150-445A-8FB1-49316F009BF8}"/>
          </ac:picMkLst>
        </pc:picChg>
        <pc:picChg chg="del">
          <ac:chgData name="塩川 和也" userId="39f0702c-b30a-4f15-b4da-77fc4aed6640" providerId="ADAL" clId="{666BF6DF-85B5-4351-880C-C83602422050}" dt="2021-08-12T09:48:48.787" v="9401" actId="478"/>
          <ac:picMkLst>
            <pc:docMk/>
            <pc:sldMk cId="1292928637" sldId="259"/>
            <ac:picMk id="7" creationId="{7D24E11D-D0A2-442C-AB2B-13B5EFE830E6}"/>
          </ac:picMkLst>
        </pc:picChg>
        <pc:picChg chg="del">
          <ac:chgData name="塩川 和也" userId="39f0702c-b30a-4f15-b4da-77fc4aed6640" providerId="ADAL" clId="{666BF6DF-85B5-4351-880C-C83602422050}" dt="2021-08-12T09:48:48.787" v="9401" actId="478"/>
          <ac:picMkLst>
            <pc:docMk/>
            <pc:sldMk cId="1292928637" sldId="259"/>
            <ac:picMk id="8" creationId="{D091FCE9-C988-4E45-9FF6-964F94A26E11}"/>
          </ac:picMkLst>
        </pc:picChg>
        <pc:picChg chg="del">
          <ac:chgData name="塩川 和也" userId="39f0702c-b30a-4f15-b4da-77fc4aed6640" providerId="ADAL" clId="{666BF6DF-85B5-4351-880C-C83602422050}" dt="2021-08-12T09:48:48.787" v="9401" actId="478"/>
          <ac:picMkLst>
            <pc:docMk/>
            <pc:sldMk cId="1292928637" sldId="259"/>
            <ac:picMk id="9" creationId="{89791455-5F72-4B84-801C-D2C263D73C25}"/>
          </ac:picMkLst>
        </pc:picChg>
        <pc:picChg chg="del">
          <ac:chgData name="塩川 和也" userId="39f0702c-b30a-4f15-b4da-77fc4aed6640" providerId="ADAL" clId="{666BF6DF-85B5-4351-880C-C83602422050}" dt="2021-08-12T09:48:48.787" v="9401" actId="478"/>
          <ac:picMkLst>
            <pc:docMk/>
            <pc:sldMk cId="1292928637" sldId="259"/>
            <ac:picMk id="10" creationId="{E1653763-7223-4649-A8C9-305C861C1B93}"/>
          </ac:picMkLst>
        </pc:picChg>
        <pc:picChg chg="del">
          <ac:chgData name="塩川 和也" userId="39f0702c-b30a-4f15-b4da-77fc4aed6640" providerId="ADAL" clId="{666BF6DF-85B5-4351-880C-C83602422050}" dt="2021-08-12T09:48:48.787" v="9401" actId="478"/>
          <ac:picMkLst>
            <pc:docMk/>
            <pc:sldMk cId="1292928637" sldId="259"/>
            <ac:picMk id="11" creationId="{F2593AA3-45BB-49DA-8303-3B726DD8BB1F}"/>
          </ac:picMkLst>
        </pc:picChg>
        <pc:picChg chg="del">
          <ac:chgData name="塩川 和也" userId="39f0702c-b30a-4f15-b4da-77fc4aed6640" providerId="ADAL" clId="{666BF6DF-85B5-4351-880C-C83602422050}" dt="2021-08-12T09:48:48.787" v="9401" actId="478"/>
          <ac:picMkLst>
            <pc:docMk/>
            <pc:sldMk cId="1292928637" sldId="259"/>
            <ac:picMk id="12" creationId="{9C25A778-2195-4690-B647-55F58408E97A}"/>
          </ac:picMkLst>
        </pc:picChg>
        <pc:picChg chg="del">
          <ac:chgData name="塩川 和也" userId="39f0702c-b30a-4f15-b4da-77fc4aed6640" providerId="ADAL" clId="{666BF6DF-85B5-4351-880C-C83602422050}" dt="2021-08-12T09:48:48.787" v="9401" actId="478"/>
          <ac:picMkLst>
            <pc:docMk/>
            <pc:sldMk cId="1292928637" sldId="259"/>
            <ac:picMk id="13" creationId="{8CB383A1-3D95-43AA-8FBB-C3EFF130DAA1}"/>
          </ac:picMkLst>
        </pc:picChg>
        <pc:picChg chg="del">
          <ac:chgData name="塩川 和也" userId="39f0702c-b30a-4f15-b4da-77fc4aed6640" providerId="ADAL" clId="{666BF6DF-85B5-4351-880C-C83602422050}" dt="2021-08-12T09:48:48.787" v="9401" actId="478"/>
          <ac:picMkLst>
            <pc:docMk/>
            <pc:sldMk cId="1292928637" sldId="259"/>
            <ac:picMk id="14" creationId="{69FDAE6E-7652-4657-AA19-F55B05466891}"/>
          </ac:picMkLst>
        </pc:picChg>
        <pc:picChg chg="del">
          <ac:chgData name="塩川 和也" userId="39f0702c-b30a-4f15-b4da-77fc4aed6640" providerId="ADAL" clId="{666BF6DF-85B5-4351-880C-C83602422050}" dt="2021-08-12T09:48:48.787" v="9401" actId="478"/>
          <ac:picMkLst>
            <pc:docMk/>
            <pc:sldMk cId="1292928637" sldId="259"/>
            <ac:picMk id="15" creationId="{04BD9781-CD1A-405A-8233-F933D990993B}"/>
          </ac:picMkLst>
        </pc:picChg>
        <pc:picChg chg="del">
          <ac:chgData name="塩川 和也" userId="39f0702c-b30a-4f15-b4da-77fc4aed6640" providerId="ADAL" clId="{666BF6DF-85B5-4351-880C-C83602422050}" dt="2021-08-12T09:48:48.787" v="9401" actId="478"/>
          <ac:picMkLst>
            <pc:docMk/>
            <pc:sldMk cId="1292928637" sldId="259"/>
            <ac:picMk id="16" creationId="{274307A8-DF86-4D43-8A61-898C15AD0485}"/>
          </ac:picMkLst>
        </pc:picChg>
        <pc:picChg chg="del">
          <ac:chgData name="塩川 和也" userId="39f0702c-b30a-4f15-b4da-77fc4aed6640" providerId="ADAL" clId="{666BF6DF-85B5-4351-880C-C83602422050}" dt="2021-08-12T09:48:48.787" v="9401" actId="478"/>
          <ac:picMkLst>
            <pc:docMk/>
            <pc:sldMk cId="1292928637" sldId="259"/>
            <ac:picMk id="17" creationId="{75875C96-4D76-4C6C-B185-A4141E81C7B6}"/>
          </ac:picMkLst>
        </pc:picChg>
        <pc:picChg chg="del">
          <ac:chgData name="塩川 和也" userId="39f0702c-b30a-4f15-b4da-77fc4aed6640" providerId="ADAL" clId="{666BF6DF-85B5-4351-880C-C83602422050}" dt="2021-08-12T09:48:48.787" v="9401" actId="478"/>
          <ac:picMkLst>
            <pc:docMk/>
            <pc:sldMk cId="1292928637" sldId="259"/>
            <ac:picMk id="18" creationId="{2FA606C7-3932-4BD7-A4C8-0DA154EA9836}"/>
          </ac:picMkLst>
        </pc:picChg>
        <pc:picChg chg="del">
          <ac:chgData name="塩川 和也" userId="39f0702c-b30a-4f15-b4da-77fc4aed6640" providerId="ADAL" clId="{666BF6DF-85B5-4351-880C-C83602422050}" dt="2021-08-12T09:48:48.787" v="9401" actId="478"/>
          <ac:picMkLst>
            <pc:docMk/>
            <pc:sldMk cId="1292928637" sldId="259"/>
            <ac:picMk id="19" creationId="{5D1B6A87-EC8F-4105-A793-CC2476C76FDB}"/>
          </ac:picMkLst>
        </pc:picChg>
        <pc:picChg chg="del">
          <ac:chgData name="塩川 和也" userId="39f0702c-b30a-4f15-b4da-77fc4aed6640" providerId="ADAL" clId="{666BF6DF-85B5-4351-880C-C83602422050}" dt="2021-08-12T09:48:48.787" v="9401" actId="478"/>
          <ac:picMkLst>
            <pc:docMk/>
            <pc:sldMk cId="1292928637" sldId="259"/>
            <ac:picMk id="20" creationId="{CB170BA0-101D-4F62-B382-C9FDCBC2629C}"/>
          </ac:picMkLst>
        </pc:picChg>
        <pc:picChg chg="del">
          <ac:chgData name="塩川 和也" userId="39f0702c-b30a-4f15-b4da-77fc4aed6640" providerId="ADAL" clId="{666BF6DF-85B5-4351-880C-C83602422050}" dt="2021-08-12T09:48:48.787" v="9401" actId="478"/>
          <ac:picMkLst>
            <pc:docMk/>
            <pc:sldMk cId="1292928637" sldId="259"/>
            <ac:picMk id="21" creationId="{5C15DA60-929D-49EF-B59B-CF8CCA190429}"/>
          </ac:picMkLst>
        </pc:picChg>
        <pc:picChg chg="del">
          <ac:chgData name="塩川 和也" userId="39f0702c-b30a-4f15-b4da-77fc4aed6640" providerId="ADAL" clId="{666BF6DF-85B5-4351-880C-C83602422050}" dt="2021-08-12T09:48:48.787" v="9401" actId="478"/>
          <ac:picMkLst>
            <pc:docMk/>
            <pc:sldMk cId="1292928637" sldId="259"/>
            <ac:picMk id="22" creationId="{39CD71AD-C428-4201-AE64-3254D5279AAF}"/>
          </ac:picMkLst>
        </pc:picChg>
        <pc:picChg chg="del">
          <ac:chgData name="塩川 和也" userId="39f0702c-b30a-4f15-b4da-77fc4aed6640" providerId="ADAL" clId="{666BF6DF-85B5-4351-880C-C83602422050}" dt="2021-08-12T09:48:48.787" v="9401" actId="478"/>
          <ac:picMkLst>
            <pc:docMk/>
            <pc:sldMk cId="1292928637" sldId="259"/>
            <ac:picMk id="23" creationId="{F08F3999-FB8E-4F29-AE79-B1F1EDC3D435}"/>
          </ac:picMkLst>
        </pc:picChg>
        <pc:picChg chg="add del mod">
          <ac:chgData name="塩川 和也" userId="39f0702c-b30a-4f15-b4da-77fc4aed6640" providerId="ADAL" clId="{666BF6DF-85B5-4351-880C-C83602422050}" dt="2021-08-12T08:56:54.055" v="9215"/>
          <ac:picMkLst>
            <pc:docMk/>
            <pc:sldMk cId="1292928637" sldId="259"/>
            <ac:picMk id="29" creationId="{4EB9F371-1081-4ED8-A31E-3F08C1FC1E14}"/>
          </ac:picMkLst>
        </pc:picChg>
        <pc:picChg chg="mod topLvl">
          <ac:chgData name="塩川 和也" userId="39f0702c-b30a-4f15-b4da-77fc4aed6640" providerId="ADAL" clId="{666BF6DF-85B5-4351-880C-C83602422050}" dt="2021-08-12T10:26:04.505" v="9836" actId="164"/>
          <ac:picMkLst>
            <pc:docMk/>
            <pc:sldMk cId="1292928637" sldId="259"/>
            <ac:picMk id="32" creationId="{DEFE47FB-BCEB-4964-8088-9BDC40DD9627}"/>
          </ac:picMkLst>
        </pc:picChg>
        <pc:picChg chg="mod topLvl">
          <ac:chgData name="塩川 和也" userId="39f0702c-b30a-4f15-b4da-77fc4aed6640" providerId="ADAL" clId="{666BF6DF-85B5-4351-880C-C83602422050}" dt="2021-08-12T10:26:04.505" v="9836" actId="164"/>
          <ac:picMkLst>
            <pc:docMk/>
            <pc:sldMk cId="1292928637" sldId="259"/>
            <ac:picMk id="33" creationId="{C2DA4353-BF6F-4B8E-B6E6-A461A93F4565}"/>
          </ac:picMkLst>
        </pc:picChg>
        <pc:picChg chg="mod topLvl">
          <ac:chgData name="塩川 和也" userId="39f0702c-b30a-4f15-b4da-77fc4aed6640" providerId="ADAL" clId="{666BF6DF-85B5-4351-880C-C83602422050}" dt="2021-08-12T10:26:04.505" v="9836" actId="164"/>
          <ac:picMkLst>
            <pc:docMk/>
            <pc:sldMk cId="1292928637" sldId="259"/>
            <ac:picMk id="38" creationId="{080D9B14-BCF3-4CA8-BC50-F0EA7F82318F}"/>
          </ac:picMkLst>
        </pc:picChg>
        <pc:picChg chg="mod topLvl">
          <ac:chgData name="塩川 和也" userId="39f0702c-b30a-4f15-b4da-77fc4aed6640" providerId="ADAL" clId="{666BF6DF-85B5-4351-880C-C83602422050}" dt="2021-08-12T10:26:04.505" v="9836" actId="164"/>
          <ac:picMkLst>
            <pc:docMk/>
            <pc:sldMk cId="1292928637" sldId="259"/>
            <ac:picMk id="39" creationId="{75D1FE21-A753-47A7-9F3C-4A51733E6A75}"/>
          </ac:picMkLst>
        </pc:picChg>
        <pc:picChg chg="mod ord topLvl">
          <ac:chgData name="塩川 和也" userId="39f0702c-b30a-4f15-b4da-77fc4aed6640" providerId="ADAL" clId="{666BF6DF-85B5-4351-880C-C83602422050}" dt="2021-08-12T10:26:04.505" v="9836" actId="164"/>
          <ac:picMkLst>
            <pc:docMk/>
            <pc:sldMk cId="1292928637" sldId="259"/>
            <ac:picMk id="60" creationId="{C919E7DF-D2BC-4419-B7F3-02975FBE3666}"/>
          </ac:picMkLst>
        </pc:picChg>
        <pc:picChg chg="mod">
          <ac:chgData name="塩川 和也" userId="39f0702c-b30a-4f15-b4da-77fc4aed6640" providerId="ADAL" clId="{666BF6DF-85B5-4351-880C-C83602422050}" dt="2021-08-12T10:11:23.691" v="9722" actId="1076"/>
          <ac:picMkLst>
            <pc:docMk/>
            <pc:sldMk cId="1292928637" sldId="259"/>
            <ac:picMk id="63" creationId="{BA5E1C9D-664E-42D1-8030-3703230194CF}"/>
          </ac:picMkLst>
        </pc:picChg>
        <pc:picChg chg="mod">
          <ac:chgData name="塩川 和也" userId="39f0702c-b30a-4f15-b4da-77fc4aed6640" providerId="ADAL" clId="{666BF6DF-85B5-4351-880C-C83602422050}" dt="2021-08-12T10:11:23.691" v="9722" actId="1076"/>
          <ac:picMkLst>
            <pc:docMk/>
            <pc:sldMk cId="1292928637" sldId="259"/>
            <ac:picMk id="65" creationId="{1E410B5D-A6CB-439F-B59D-B50A72228E8E}"/>
          </ac:picMkLst>
        </pc:picChg>
        <pc:picChg chg="mod">
          <ac:chgData name="塩川 和也" userId="39f0702c-b30a-4f15-b4da-77fc4aed6640" providerId="ADAL" clId="{666BF6DF-85B5-4351-880C-C83602422050}" dt="2021-08-12T10:11:23.691" v="9722" actId="1076"/>
          <ac:picMkLst>
            <pc:docMk/>
            <pc:sldMk cId="1292928637" sldId="259"/>
            <ac:picMk id="70" creationId="{00E04BCD-C0C1-4409-B866-7E48654CA09B}"/>
          </ac:picMkLst>
        </pc:picChg>
        <pc:picChg chg="mod">
          <ac:chgData name="塩川 和也" userId="39f0702c-b30a-4f15-b4da-77fc4aed6640" providerId="ADAL" clId="{666BF6DF-85B5-4351-880C-C83602422050}" dt="2021-08-12T10:11:23.691" v="9722" actId="1076"/>
          <ac:picMkLst>
            <pc:docMk/>
            <pc:sldMk cId="1292928637" sldId="259"/>
            <ac:picMk id="75" creationId="{7EF34132-CC84-4244-AADB-77536611E278}"/>
          </ac:picMkLst>
        </pc:picChg>
        <pc:picChg chg="mod">
          <ac:chgData name="塩川 和也" userId="39f0702c-b30a-4f15-b4da-77fc4aed6640" providerId="ADAL" clId="{666BF6DF-85B5-4351-880C-C83602422050}" dt="2021-08-12T10:11:23.691" v="9722" actId="1076"/>
          <ac:picMkLst>
            <pc:docMk/>
            <pc:sldMk cId="1292928637" sldId="259"/>
            <ac:picMk id="76" creationId="{D7F0B970-2351-4EA7-8689-F0C5DAEF9E19}"/>
          </ac:picMkLst>
        </pc:picChg>
        <pc:picChg chg="add mod">
          <ac:chgData name="塩川 和也" userId="39f0702c-b30a-4f15-b4da-77fc4aed6640" providerId="ADAL" clId="{666BF6DF-85B5-4351-880C-C83602422050}" dt="2021-08-12T09:48:57.649" v="9402"/>
          <ac:picMkLst>
            <pc:docMk/>
            <pc:sldMk cId="1292928637" sldId="259"/>
            <ac:picMk id="84" creationId="{003CB582-3FA5-44A2-9DC9-BAB686739AE9}"/>
          </ac:picMkLst>
        </pc:picChg>
        <pc:picChg chg="add mod">
          <ac:chgData name="塩川 和也" userId="39f0702c-b30a-4f15-b4da-77fc4aed6640" providerId="ADAL" clId="{666BF6DF-85B5-4351-880C-C83602422050}" dt="2021-08-12T09:48:57.649" v="9402"/>
          <ac:picMkLst>
            <pc:docMk/>
            <pc:sldMk cId="1292928637" sldId="259"/>
            <ac:picMk id="85" creationId="{FD006874-ACA3-4C13-A1FB-986FA234E44F}"/>
          </ac:picMkLst>
        </pc:picChg>
        <pc:picChg chg="add mod">
          <ac:chgData name="塩川 和也" userId="39f0702c-b30a-4f15-b4da-77fc4aed6640" providerId="ADAL" clId="{666BF6DF-85B5-4351-880C-C83602422050}" dt="2021-08-12T09:48:57.649" v="9402"/>
          <ac:picMkLst>
            <pc:docMk/>
            <pc:sldMk cId="1292928637" sldId="259"/>
            <ac:picMk id="86" creationId="{3E6A9D34-E55F-4160-9E52-F2BFED5BB502}"/>
          </ac:picMkLst>
        </pc:picChg>
        <pc:picChg chg="add mod">
          <ac:chgData name="塩川 和也" userId="39f0702c-b30a-4f15-b4da-77fc4aed6640" providerId="ADAL" clId="{666BF6DF-85B5-4351-880C-C83602422050}" dt="2021-08-12T09:48:57.649" v="9402"/>
          <ac:picMkLst>
            <pc:docMk/>
            <pc:sldMk cId="1292928637" sldId="259"/>
            <ac:picMk id="87" creationId="{CA30E3BF-B0D4-4D0C-A8FE-AF8FE0934B6E}"/>
          </ac:picMkLst>
        </pc:picChg>
        <pc:picChg chg="add mod">
          <ac:chgData name="塩川 和也" userId="39f0702c-b30a-4f15-b4da-77fc4aed6640" providerId="ADAL" clId="{666BF6DF-85B5-4351-880C-C83602422050}" dt="2021-08-12T09:48:57.649" v="9402"/>
          <ac:picMkLst>
            <pc:docMk/>
            <pc:sldMk cId="1292928637" sldId="259"/>
            <ac:picMk id="88" creationId="{A115BC97-26EA-4ADD-AE26-C2B00E4C60BC}"/>
          </ac:picMkLst>
        </pc:picChg>
        <pc:picChg chg="add mod">
          <ac:chgData name="塩川 和也" userId="39f0702c-b30a-4f15-b4da-77fc4aed6640" providerId="ADAL" clId="{666BF6DF-85B5-4351-880C-C83602422050}" dt="2021-08-12T09:48:57.649" v="9402"/>
          <ac:picMkLst>
            <pc:docMk/>
            <pc:sldMk cId="1292928637" sldId="259"/>
            <ac:picMk id="89" creationId="{26287740-69F7-4672-894E-C11DA6EFB010}"/>
          </ac:picMkLst>
        </pc:picChg>
        <pc:picChg chg="add mod">
          <ac:chgData name="塩川 和也" userId="39f0702c-b30a-4f15-b4da-77fc4aed6640" providerId="ADAL" clId="{666BF6DF-85B5-4351-880C-C83602422050}" dt="2021-08-12T09:48:57.649" v="9402"/>
          <ac:picMkLst>
            <pc:docMk/>
            <pc:sldMk cId="1292928637" sldId="259"/>
            <ac:picMk id="90" creationId="{CCEF375A-8F4D-4C23-A074-9EE12D7B7276}"/>
          </ac:picMkLst>
        </pc:picChg>
        <pc:picChg chg="add mod">
          <ac:chgData name="塩川 和也" userId="39f0702c-b30a-4f15-b4da-77fc4aed6640" providerId="ADAL" clId="{666BF6DF-85B5-4351-880C-C83602422050}" dt="2021-08-12T09:48:57.649" v="9402"/>
          <ac:picMkLst>
            <pc:docMk/>
            <pc:sldMk cId="1292928637" sldId="259"/>
            <ac:picMk id="91" creationId="{46516FB7-8EA4-4192-B8D7-A17698A05D56}"/>
          </ac:picMkLst>
        </pc:picChg>
        <pc:picChg chg="add mod">
          <ac:chgData name="塩川 和也" userId="39f0702c-b30a-4f15-b4da-77fc4aed6640" providerId="ADAL" clId="{666BF6DF-85B5-4351-880C-C83602422050}" dt="2021-08-12T09:48:57.649" v="9402"/>
          <ac:picMkLst>
            <pc:docMk/>
            <pc:sldMk cId="1292928637" sldId="259"/>
            <ac:picMk id="92" creationId="{0F9CDC4B-16B1-4E9E-BA00-BEFD6A09CCC3}"/>
          </ac:picMkLst>
        </pc:picChg>
        <pc:picChg chg="add mod">
          <ac:chgData name="塩川 和也" userId="39f0702c-b30a-4f15-b4da-77fc4aed6640" providerId="ADAL" clId="{666BF6DF-85B5-4351-880C-C83602422050}" dt="2021-08-12T09:48:57.649" v="9402"/>
          <ac:picMkLst>
            <pc:docMk/>
            <pc:sldMk cId="1292928637" sldId="259"/>
            <ac:picMk id="93" creationId="{682C7E01-984E-4642-900F-3726447B5808}"/>
          </ac:picMkLst>
        </pc:picChg>
        <pc:picChg chg="add mod">
          <ac:chgData name="塩川 和也" userId="39f0702c-b30a-4f15-b4da-77fc4aed6640" providerId="ADAL" clId="{666BF6DF-85B5-4351-880C-C83602422050}" dt="2021-08-12T09:48:57.649" v="9402"/>
          <ac:picMkLst>
            <pc:docMk/>
            <pc:sldMk cId="1292928637" sldId="259"/>
            <ac:picMk id="94" creationId="{C7EEADA2-1B42-46FE-8FE9-C93EA7259845}"/>
          </ac:picMkLst>
        </pc:picChg>
        <pc:picChg chg="add mod">
          <ac:chgData name="塩川 和也" userId="39f0702c-b30a-4f15-b4da-77fc4aed6640" providerId="ADAL" clId="{666BF6DF-85B5-4351-880C-C83602422050}" dt="2021-08-12T09:48:57.649" v="9402"/>
          <ac:picMkLst>
            <pc:docMk/>
            <pc:sldMk cId="1292928637" sldId="259"/>
            <ac:picMk id="95" creationId="{335497E6-5B62-49C0-877D-763FB850ECC9}"/>
          </ac:picMkLst>
        </pc:picChg>
        <pc:picChg chg="add mod">
          <ac:chgData name="塩川 和也" userId="39f0702c-b30a-4f15-b4da-77fc4aed6640" providerId="ADAL" clId="{666BF6DF-85B5-4351-880C-C83602422050}" dt="2021-08-12T09:48:57.649" v="9402"/>
          <ac:picMkLst>
            <pc:docMk/>
            <pc:sldMk cId="1292928637" sldId="259"/>
            <ac:picMk id="96" creationId="{45603186-326E-4333-93B7-E9EFA64D2CFD}"/>
          </ac:picMkLst>
        </pc:picChg>
        <pc:picChg chg="add mod">
          <ac:chgData name="塩川 和也" userId="39f0702c-b30a-4f15-b4da-77fc4aed6640" providerId="ADAL" clId="{666BF6DF-85B5-4351-880C-C83602422050}" dt="2021-08-12T09:48:57.649" v="9402"/>
          <ac:picMkLst>
            <pc:docMk/>
            <pc:sldMk cId="1292928637" sldId="259"/>
            <ac:picMk id="97" creationId="{84628E2A-0905-44E7-AB0C-94D44DBB16AF}"/>
          </ac:picMkLst>
        </pc:picChg>
        <pc:picChg chg="add mod">
          <ac:chgData name="塩川 和也" userId="39f0702c-b30a-4f15-b4da-77fc4aed6640" providerId="ADAL" clId="{666BF6DF-85B5-4351-880C-C83602422050}" dt="2021-08-12T09:48:57.649" v="9402"/>
          <ac:picMkLst>
            <pc:docMk/>
            <pc:sldMk cId="1292928637" sldId="259"/>
            <ac:picMk id="98" creationId="{9A498324-B7FE-49FC-9B3D-552F45574EF9}"/>
          </ac:picMkLst>
        </pc:picChg>
        <pc:picChg chg="add mod">
          <ac:chgData name="塩川 和也" userId="39f0702c-b30a-4f15-b4da-77fc4aed6640" providerId="ADAL" clId="{666BF6DF-85B5-4351-880C-C83602422050}" dt="2021-08-12T09:48:57.649" v="9402"/>
          <ac:picMkLst>
            <pc:docMk/>
            <pc:sldMk cId="1292928637" sldId="259"/>
            <ac:picMk id="99" creationId="{4EA81D38-5866-4E2F-BCCC-3846AFD1501B}"/>
          </ac:picMkLst>
        </pc:picChg>
        <pc:picChg chg="add mod">
          <ac:chgData name="塩川 和也" userId="39f0702c-b30a-4f15-b4da-77fc4aed6640" providerId="ADAL" clId="{666BF6DF-85B5-4351-880C-C83602422050}" dt="2021-08-12T09:48:57.649" v="9402"/>
          <ac:picMkLst>
            <pc:docMk/>
            <pc:sldMk cId="1292928637" sldId="259"/>
            <ac:picMk id="100" creationId="{9F2407AB-2A85-4350-A237-2F865548BF96}"/>
          </ac:picMkLst>
        </pc:picChg>
        <pc:picChg chg="add mod">
          <ac:chgData name="塩川 和也" userId="39f0702c-b30a-4f15-b4da-77fc4aed6640" providerId="ADAL" clId="{666BF6DF-85B5-4351-880C-C83602422050}" dt="2021-08-12T09:48:57.649" v="9402"/>
          <ac:picMkLst>
            <pc:docMk/>
            <pc:sldMk cId="1292928637" sldId="259"/>
            <ac:picMk id="101" creationId="{F7E9DBD6-636E-4BDE-9B59-0937CD6C5F6A}"/>
          </ac:picMkLst>
        </pc:picChg>
        <pc:picChg chg="add mod">
          <ac:chgData name="塩川 和也" userId="39f0702c-b30a-4f15-b4da-77fc4aed6640" providerId="ADAL" clId="{666BF6DF-85B5-4351-880C-C83602422050}" dt="2021-08-12T09:48:57.649" v="9402"/>
          <ac:picMkLst>
            <pc:docMk/>
            <pc:sldMk cId="1292928637" sldId="259"/>
            <ac:picMk id="102" creationId="{4BAC1894-7D78-495E-807A-D6A20363E0CB}"/>
          </ac:picMkLst>
        </pc:picChg>
        <pc:picChg chg="add mod">
          <ac:chgData name="塩川 和也" userId="39f0702c-b30a-4f15-b4da-77fc4aed6640" providerId="ADAL" clId="{666BF6DF-85B5-4351-880C-C83602422050}" dt="2021-08-12T09:48:57.649" v="9402"/>
          <ac:picMkLst>
            <pc:docMk/>
            <pc:sldMk cId="1292928637" sldId="259"/>
            <ac:picMk id="103" creationId="{F0FB9CFE-90F4-4FE3-ACA2-5FDD32968B71}"/>
          </ac:picMkLst>
        </pc:picChg>
        <pc:picChg chg="add mod">
          <ac:chgData name="塩川 和也" userId="39f0702c-b30a-4f15-b4da-77fc4aed6640" providerId="ADAL" clId="{666BF6DF-85B5-4351-880C-C83602422050}" dt="2021-08-12T09:48:57.649" v="9402"/>
          <ac:picMkLst>
            <pc:docMk/>
            <pc:sldMk cId="1292928637" sldId="259"/>
            <ac:picMk id="104" creationId="{050B74D5-A2EB-4553-AEAF-0F6205D08924}"/>
          </ac:picMkLst>
        </pc:picChg>
        <pc:picChg chg="mod topLvl">
          <ac:chgData name="塩川 和也" userId="39f0702c-b30a-4f15-b4da-77fc4aed6640" providerId="ADAL" clId="{666BF6DF-85B5-4351-880C-C83602422050}" dt="2021-08-12T10:26:04.505" v="9836" actId="164"/>
          <ac:picMkLst>
            <pc:docMk/>
            <pc:sldMk cId="1292928637" sldId="259"/>
            <ac:picMk id="107" creationId="{C70F3686-D32D-43A4-88D3-0B47CAE07059}"/>
          </ac:picMkLst>
        </pc:picChg>
        <pc:picChg chg="mod topLvl">
          <ac:chgData name="塩川 和也" userId="39f0702c-b30a-4f15-b4da-77fc4aed6640" providerId="ADAL" clId="{666BF6DF-85B5-4351-880C-C83602422050}" dt="2021-08-12T10:26:04.505" v="9836" actId="164"/>
          <ac:picMkLst>
            <pc:docMk/>
            <pc:sldMk cId="1292928637" sldId="259"/>
            <ac:picMk id="110" creationId="{DF3D72B6-793D-4E0B-B309-CC71844AC769}"/>
          </ac:picMkLst>
        </pc:picChg>
        <pc:picChg chg="mod topLvl">
          <ac:chgData name="塩川 和也" userId="39f0702c-b30a-4f15-b4da-77fc4aed6640" providerId="ADAL" clId="{666BF6DF-85B5-4351-880C-C83602422050}" dt="2021-08-12T10:26:04.505" v="9836" actId="164"/>
          <ac:picMkLst>
            <pc:docMk/>
            <pc:sldMk cId="1292928637" sldId="259"/>
            <ac:picMk id="132" creationId="{1B43B7AD-61CA-421F-8AE3-858BC55C1A91}"/>
          </ac:picMkLst>
        </pc:picChg>
        <pc:picChg chg="mod topLvl">
          <ac:chgData name="塩川 和也" userId="39f0702c-b30a-4f15-b4da-77fc4aed6640" providerId="ADAL" clId="{666BF6DF-85B5-4351-880C-C83602422050}" dt="2021-08-12T10:26:04.505" v="9836" actId="164"/>
          <ac:picMkLst>
            <pc:docMk/>
            <pc:sldMk cId="1292928637" sldId="259"/>
            <ac:picMk id="133" creationId="{3DF14C97-A02B-4A09-B38F-4CF6BF9CAF68}"/>
          </ac:picMkLst>
        </pc:picChg>
        <pc:picChg chg="del mod topLvl">
          <ac:chgData name="塩川 和也" userId="39f0702c-b30a-4f15-b4da-77fc4aed6640" providerId="ADAL" clId="{666BF6DF-85B5-4351-880C-C83602422050}" dt="2021-08-12T10:20:10.975" v="9810" actId="478"/>
          <ac:picMkLst>
            <pc:docMk/>
            <pc:sldMk cId="1292928637" sldId="259"/>
            <ac:picMk id="136" creationId="{0CB21E32-C74F-4B3C-94F0-F7C35F0DA685}"/>
          </ac:picMkLst>
        </pc:picChg>
        <pc:picChg chg="mod">
          <ac:chgData name="塩川 和也" userId="39f0702c-b30a-4f15-b4da-77fc4aed6640" providerId="ADAL" clId="{666BF6DF-85B5-4351-880C-C83602422050}" dt="2021-08-12T10:10:05.730" v="9711" actId="165"/>
          <ac:picMkLst>
            <pc:docMk/>
            <pc:sldMk cId="1292928637" sldId="259"/>
            <ac:picMk id="147" creationId="{0B6DFCA8-932D-4C9B-ADD6-D0622B504E9E}"/>
          </ac:picMkLst>
        </pc:picChg>
        <pc:picChg chg="mod">
          <ac:chgData name="塩川 和也" userId="39f0702c-b30a-4f15-b4da-77fc4aed6640" providerId="ADAL" clId="{666BF6DF-85B5-4351-880C-C83602422050}" dt="2021-08-12T10:10:05.730" v="9711" actId="165"/>
          <ac:picMkLst>
            <pc:docMk/>
            <pc:sldMk cId="1292928637" sldId="259"/>
            <ac:picMk id="148" creationId="{A42E718C-AEB2-4C32-947E-698847C7779C}"/>
          </ac:picMkLst>
        </pc:picChg>
        <pc:picChg chg="mod">
          <ac:chgData name="塩川 和也" userId="39f0702c-b30a-4f15-b4da-77fc4aed6640" providerId="ADAL" clId="{666BF6DF-85B5-4351-880C-C83602422050}" dt="2021-08-12T10:10:05.730" v="9711" actId="165"/>
          <ac:picMkLst>
            <pc:docMk/>
            <pc:sldMk cId="1292928637" sldId="259"/>
            <ac:picMk id="149" creationId="{3F7BADC0-EBF4-4A25-88F3-8BAA54923A6A}"/>
          </ac:picMkLst>
        </pc:picChg>
        <pc:picChg chg="mod">
          <ac:chgData name="塩川 和也" userId="39f0702c-b30a-4f15-b4da-77fc4aed6640" providerId="ADAL" clId="{666BF6DF-85B5-4351-880C-C83602422050}" dt="2021-08-12T10:10:05.730" v="9711" actId="165"/>
          <ac:picMkLst>
            <pc:docMk/>
            <pc:sldMk cId="1292928637" sldId="259"/>
            <ac:picMk id="155" creationId="{2268BC03-376C-4C46-AE97-395B89234E33}"/>
          </ac:picMkLst>
        </pc:picChg>
        <pc:picChg chg="mod">
          <ac:chgData name="塩川 和也" userId="39f0702c-b30a-4f15-b4da-77fc4aed6640" providerId="ADAL" clId="{666BF6DF-85B5-4351-880C-C83602422050}" dt="2021-08-12T10:10:05.730" v="9711" actId="165"/>
          <ac:picMkLst>
            <pc:docMk/>
            <pc:sldMk cId="1292928637" sldId="259"/>
            <ac:picMk id="161" creationId="{0D5DB88B-9E67-4AA5-B7E4-A5DC1496DA71}"/>
          </ac:picMkLst>
        </pc:picChg>
        <pc:picChg chg="mod">
          <ac:chgData name="塩川 和也" userId="39f0702c-b30a-4f15-b4da-77fc4aed6640" providerId="ADAL" clId="{666BF6DF-85B5-4351-880C-C83602422050}" dt="2021-08-12T10:10:05.730" v="9711" actId="165"/>
          <ac:picMkLst>
            <pc:docMk/>
            <pc:sldMk cId="1292928637" sldId="259"/>
            <ac:picMk id="166" creationId="{67140595-1E72-4D60-A4BC-E3D49EC75796}"/>
          </ac:picMkLst>
        </pc:picChg>
        <pc:picChg chg="mod">
          <ac:chgData name="塩川 和也" userId="39f0702c-b30a-4f15-b4da-77fc4aed6640" providerId="ADAL" clId="{666BF6DF-85B5-4351-880C-C83602422050}" dt="2021-08-12T10:10:05.730" v="9711" actId="165"/>
          <ac:picMkLst>
            <pc:docMk/>
            <pc:sldMk cId="1292928637" sldId="259"/>
            <ac:picMk id="170" creationId="{D74701DB-B384-459B-9718-C512EC2A8430}"/>
          </ac:picMkLst>
        </pc:picChg>
        <pc:picChg chg="mod">
          <ac:chgData name="塩川 和也" userId="39f0702c-b30a-4f15-b4da-77fc4aed6640" providerId="ADAL" clId="{666BF6DF-85B5-4351-880C-C83602422050}" dt="2021-08-12T10:10:05.730" v="9711" actId="165"/>
          <ac:picMkLst>
            <pc:docMk/>
            <pc:sldMk cId="1292928637" sldId="259"/>
            <ac:picMk id="172" creationId="{86C238D7-B627-49DE-8075-4EB010D8633B}"/>
          </ac:picMkLst>
        </pc:picChg>
        <pc:picChg chg="add mod topLvl modCrop">
          <ac:chgData name="塩川 和也" userId="39f0702c-b30a-4f15-b4da-77fc4aed6640" providerId="ADAL" clId="{666BF6DF-85B5-4351-880C-C83602422050}" dt="2021-08-12T10:19:44.059" v="9809" actId="732"/>
          <ac:picMkLst>
            <pc:docMk/>
            <pc:sldMk cId="1292928637" sldId="259"/>
            <ac:picMk id="181" creationId="{C526459C-A649-421F-97BA-5EA8074DBA1B}"/>
          </ac:picMkLst>
        </pc:picChg>
        <pc:cxnChg chg="mod topLvl">
          <ac:chgData name="塩川 和也" userId="39f0702c-b30a-4f15-b4da-77fc4aed6640" providerId="ADAL" clId="{666BF6DF-85B5-4351-880C-C83602422050}" dt="2021-08-12T10:26:04.505" v="9836" actId="164"/>
          <ac:cxnSpMkLst>
            <pc:docMk/>
            <pc:sldMk cId="1292928637" sldId="259"/>
            <ac:cxnSpMk id="40" creationId="{1B6834BE-4CFD-4A48-983A-7E5AAE900039}"/>
          </ac:cxnSpMkLst>
        </pc:cxnChg>
        <pc:cxnChg chg="mod topLvl">
          <ac:chgData name="塩川 和也" userId="39f0702c-b30a-4f15-b4da-77fc4aed6640" providerId="ADAL" clId="{666BF6DF-85B5-4351-880C-C83602422050}" dt="2021-08-12T10:26:04.505" v="9836" actId="164"/>
          <ac:cxnSpMkLst>
            <pc:docMk/>
            <pc:sldMk cId="1292928637" sldId="259"/>
            <ac:cxnSpMk id="41" creationId="{6767A1BC-5811-493B-9F9B-585A7A6670C6}"/>
          </ac:cxnSpMkLst>
        </pc:cxnChg>
        <pc:cxnChg chg="mod topLvl">
          <ac:chgData name="塩川 和也" userId="39f0702c-b30a-4f15-b4da-77fc4aed6640" providerId="ADAL" clId="{666BF6DF-85B5-4351-880C-C83602422050}" dt="2021-08-12T10:26:04.505" v="9836" actId="164"/>
          <ac:cxnSpMkLst>
            <pc:docMk/>
            <pc:sldMk cId="1292928637" sldId="259"/>
            <ac:cxnSpMk id="55" creationId="{A940E20D-316D-4961-8687-9541DEBBD9FB}"/>
          </ac:cxnSpMkLst>
        </pc:cxnChg>
        <pc:cxnChg chg="mod topLvl">
          <ac:chgData name="塩川 和也" userId="39f0702c-b30a-4f15-b4da-77fc4aed6640" providerId="ADAL" clId="{666BF6DF-85B5-4351-880C-C83602422050}" dt="2021-08-12T10:26:04.505" v="9836" actId="164"/>
          <ac:cxnSpMkLst>
            <pc:docMk/>
            <pc:sldMk cId="1292928637" sldId="259"/>
            <ac:cxnSpMk id="58" creationId="{E236B9F4-839B-44EE-88DF-92F86ED17508}"/>
          </ac:cxnSpMkLst>
        </pc:cxnChg>
        <pc:cxnChg chg="mod">
          <ac:chgData name="塩川 和也" userId="39f0702c-b30a-4f15-b4da-77fc4aed6640" providerId="ADAL" clId="{666BF6DF-85B5-4351-880C-C83602422050}" dt="2021-08-12T10:10:05.730" v="9711" actId="165"/>
          <ac:cxnSpMkLst>
            <pc:docMk/>
            <pc:sldMk cId="1292928637" sldId="259"/>
            <ac:cxnSpMk id="152" creationId="{ABDD0293-A210-4FD4-A0D6-E69AAF54E202}"/>
          </ac:cxnSpMkLst>
        </pc:cxnChg>
        <pc:cxnChg chg="mod">
          <ac:chgData name="塩川 和也" userId="39f0702c-b30a-4f15-b4da-77fc4aed6640" providerId="ADAL" clId="{666BF6DF-85B5-4351-880C-C83602422050}" dt="2021-08-12T10:10:05.730" v="9711" actId="165"/>
          <ac:cxnSpMkLst>
            <pc:docMk/>
            <pc:sldMk cId="1292928637" sldId="259"/>
            <ac:cxnSpMk id="169" creationId="{8AF7A76E-6DF0-4373-B5A4-7C71E4A2036C}"/>
          </ac:cxnSpMkLst>
        </pc:cxnChg>
      </pc:sldChg>
      <pc:sldChg chg="add del">
        <pc:chgData name="塩川 和也" userId="39f0702c-b30a-4f15-b4da-77fc4aed6640" providerId="ADAL" clId="{666BF6DF-85B5-4351-880C-C83602422050}" dt="2021-08-12T08:08:13.692" v="7188"/>
        <pc:sldMkLst>
          <pc:docMk/>
          <pc:sldMk cId="1662724302" sldId="260"/>
        </pc:sldMkLst>
      </pc:sldChg>
      <pc:sldChg chg="del">
        <pc:chgData name="塩川 和也" userId="39f0702c-b30a-4f15-b4da-77fc4aed6640" providerId="ADAL" clId="{666BF6DF-85B5-4351-880C-C83602422050}" dt="2021-08-12T01:06:45.022" v="0" actId="2696"/>
        <pc:sldMkLst>
          <pc:docMk/>
          <pc:sldMk cId="0" sldId="261"/>
        </pc:sldMkLst>
      </pc:sldChg>
      <pc:sldChg chg="del">
        <pc:chgData name="塩川 和也" userId="39f0702c-b30a-4f15-b4da-77fc4aed6640" providerId="ADAL" clId="{666BF6DF-85B5-4351-880C-C83602422050}" dt="2021-08-12T01:06:45.022" v="0" actId="2696"/>
        <pc:sldMkLst>
          <pc:docMk/>
          <pc:sldMk cId="0" sldId="262"/>
        </pc:sldMkLst>
      </pc:sldChg>
      <pc:sldChg chg="del">
        <pc:chgData name="塩川 和也" userId="39f0702c-b30a-4f15-b4da-77fc4aed6640" providerId="ADAL" clId="{666BF6DF-85B5-4351-880C-C83602422050}" dt="2021-08-12T01:06:45.022" v="0" actId="2696"/>
        <pc:sldMkLst>
          <pc:docMk/>
          <pc:sldMk cId="878387525" sldId="263"/>
        </pc:sldMkLst>
      </pc:sldChg>
      <pc:sldChg chg="del">
        <pc:chgData name="塩川 和也" userId="39f0702c-b30a-4f15-b4da-77fc4aed6640" providerId="ADAL" clId="{666BF6DF-85B5-4351-880C-C83602422050}" dt="2021-08-12T01:06:45.022" v="0" actId="2696"/>
        <pc:sldMkLst>
          <pc:docMk/>
          <pc:sldMk cId="2883774717" sldId="264"/>
        </pc:sldMkLst>
      </pc:sldChg>
      <pc:sldChg chg="del">
        <pc:chgData name="塩川 和也" userId="39f0702c-b30a-4f15-b4da-77fc4aed6640" providerId="ADAL" clId="{666BF6DF-85B5-4351-880C-C83602422050}" dt="2021-08-12T01:06:45.022" v="0" actId="2696"/>
        <pc:sldMkLst>
          <pc:docMk/>
          <pc:sldMk cId="3185720968" sldId="271"/>
        </pc:sldMkLst>
      </pc:sldChg>
      <pc:sldChg chg="del">
        <pc:chgData name="塩川 和也" userId="39f0702c-b30a-4f15-b4da-77fc4aed6640" providerId="ADAL" clId="{666BF6DF-85B5-4351-880C-C83602422050}" dt="2021-08-12T01:06:45.022" v="0" actId="2696"/>
        <pc:sldMkLst>
          <pc:docMk/>
          <pc:sldMk cId="2526901056" sldId="272"/>
        </pc:sldMkLst>
      </pc:sldChg>
      <pc:sldChg chg="del">
        <pc:chgData name="塩川 和也" userId="39f0702c-b30a-4f15-b4da-77fc4aed6640" providerId="ADAL" clId="{666BF6DF-85B5-4351-880C-C83602422050}" dt="2021-08-12T01:06:45.022" v="0" actId="2696"/>
        <pc:sldMkLst>
          <pc:docMk/>
          <pc:sldMk cId="3355204059" sldId="273"/>
        </pc:sldMkLst>
      </pc:sldChg>
      <pc:sldChg chg="del">
        <pc:chgData name="塩川 和也" userId="39f0702c-b30a-4f15-b4da-77fc4aed6640" providerId="ADAL" clId="{666BF6DF-85B5-4351-880C-C83602422050}" dt="2021-08-12T01:06:45.022" v="0" actId="2696"/>
        <pc:sldMkLst>
          <pc:docMk/>
          <pc:sldMk cId="1868283917" sldId="274"/>
        </pc:sldMkLst>
      </pc:sldChg>
      <pc:sldChg chg="del">
        <pc:chgData name="塩川 和也" userId="39f0702c-b30a-4f15-b4da-77fc4aed6640" providerId="ADAL" clId="{666BF6DF-85B5-4351-880C-C83602422050}" dt="2021-08-12T01:06:45.022" v="0" actId="2696"/>
        <pc:sldMkLst>
          <pc:docMk/>
          <pc:sldMk cId="424893162" sldId="275"/>
        </pc:sldMkLst>
      </pc:sldChg>
      <pc:sldChg chg="del">
        <pc:chgData name="塩川 和也" userId="39f0702c-b30a-4f15-b4da-77fc4aed6640" providerId="ADAL" clId="{666BF6DF-85B5-4351-880C-C83602422050}" dt="2021-08-12T01:06:45.022" v="0" actId="2696"/>
        <pc:sldMkLst>
          <pc:docMk/>
          <pc:sldMk cId="1294157347" sldId="276"/>
        </pc:sldMkLst>
      </pc:sldChg>
      <pc:sldChg chg="del">
        <pc:chgData name="塩川 和也" userId="39f0702c-b30a-4f15-b4da-77fc4aed6640" providerId="ADAL" clId="{666BF6DF-85B5-4351-880C-C83602422050}" dt="2021-08-12T01:06:45.022" v="0" actId="2696"/>
        <pc:sldMkLst>
          <pc:docMk/>
          <pc:sldMk cId="1160972674" sldId="281"/>
        </pc:sldMkLst>
      </pc:sldChg>
      <pc:sldChg chg="del">
        <pc:chgData name="塩川 和也" userId="39f0702c-b30a-4f15-b4da-77fc4aed6640" providerId="ADAL" clId="{666BF6DF-85B5-4351-880C-C83602422050}" dt="2021-08-12T01:06:45.022" v="0" actId="2696"/>
        <pc:sldMkLst>
          <pc:docMk/>
          <pc:sldMk cId="2623263717" sldId="288"/>
        </pc:sldMkLst>
      </pc:sldChg>
      <pc:sldChg chg="del">
        <pc:chgData name="塩川 和也" userId="39f0702c-b30a-4f15-b4da-77fc4aed6640" providerId="ADAL" clId="{666BF6DF-85B5-4351-880C-C83602422050}" dt="2021-08-12T01:06:45.022" v="0" actId="2696"/>
        <pc:sldMkLst>
          <pc:docMk/>
          <pc:sldMk cId="3220127925" sldId="294"/>
        </pc:sldMkLst>
      </pc:sldChg>
      <pc:sldChg chg="del">
        <pc:chgData name="塩川 和也" userId="39f0702c-b30a-4f15-b4da-77fc4aed6640" providerId="ADAL" clId="{666BF6DF-85B5-4351-880C-C83602422050}" dt="2021-08-12T01:06:45.022" v="0" actId="2696"/>
        <pc:sldMkLst>
          <pc:docMk/>
          <pc:sldMk cId="2223404834" sldId="295"/>
        </pc:sldMkLst>
      </pc:sldChg>
      <pc:sldChg chg="del">
        <pc:chgData name="塩川 和也" userId="39f0702c-b30a-4f15-b4da-77fc4aed6640" providerId="ADAL" clId="{666BF6DF-85B5-4351-880C-C83602422050}" dt="2021-08-12T01:06:45.022" v="0" actId="2696"/>
        <pc:sldMkLst>
          <pc:docMk/>
          <pc:sldMk cId="1340128221" sldId="297"/>
        </pc:sldMkLst>
      </pc:sldChg>
      <pc:sldChg chg="del">
        <pc:chgData name="塩川 和也" userId="39f0702c-b30a-4f15-b4da-77fc4aed6640" providerId="ADAL" clId="{666BF6DF-85B5-4351-880C-C83602422050}" dt="2021-08-12T01:06:45.022" v="0" actId="2696"/>
        <pc:sldMkLst>
          <pc:docMk/>
          <pc:sldMk cId="3766051420" sldId="298"/>
        </pc:sldMkLst>
      </pc:sldChg>
      <pc:sldChg chg="del">
        <pc:chgData name="塩川 和也" userId="39f0702c-b30a-4f15-b4da-77fc4aed6640" providerId="ADAL" clId="{666BF6DF-85B5-4351-880C-C83602422050}" dt="2021-08-12T01:06:45.022" v="0" actId="2696"/>
        <pc:sldMkLst>
          <pc:docMk/>
          <pc:sldMk cId="3399253924" sldId="352"/>
        </pc:sldMkLst>
      </pc:sldChg>
      <pc:sldChg chg="del">
        <pc:chgData name="塩川 和也" userId="39f0702c-b30a-4f15-b4da-77fc4aed6640" providerId="ADAL" clId="{666BF6DF-85B5-4351-880C-C83602422050}" dt="2021-08-12T01:06:45.022" v="0" actId="2696"/>
        <pc:sldMkLst>
          <pc:docMk/>
          <pc:sldMk cId="889818307" sldId="353"/>
        </pc:sldMkLst>
      </pc:sldChg>
      <pc:sldChg chg="del">
        <pc:chgData name="塩川 和也" userId="39f0702c-b30a-4f15-b4da-77fc4aed6640" providerId="ADAL" clId="{666BF6DF-85B5-4351-880C-C83602422050}" dt="2021-08-12T01:06:45.022" v="0" actId="2696"/>
        <pc:sldMkLst>
          <pc:docMk/>
          <pc:sldMk cId="2630797281" sldId="356"/>
        </pc:sldMkLst>
      </pc:sldChg>
      <pc:sldChg chg="del">
        <pc:chgData name="塩川 和也" userId="39f0702c-b30a-4f15-b4da-77fc4aed6640" providerId="ADAL" clId="{666BF6DF-85B5-4351-880C-C83602422050}" dt="2021-08-12T01:06:45.022" v="0" actId="2696"/>
        <pc:sldMkLst>
          <pc:docMk/>
          <pc:sldMk cId="56972799" sldId="357"/>
        </pc:sldMkLst>
      </pc:sldChg>
      <pc:sldChg chg="del">
        <pc:chgData name="塩川 和也" userId="39f0702c-b30a-4f15-b4da-77fc4aed6640" providerId="ADAL" clId="{666BF6DF-85B5-4351-880C-C83602422050}" dt="2021-08-12T01:06:45.022" v="0" actId="2696"/>
        <pc:sldMkLst>
          <pc:docMk/>
          <pc:sldMk cId="2897791239" sldId="358"/>
        </pc:sldMkLst>
      </pc:sldChg>
      <pc:sldChg chg="del">
        <pc:chgData name="塩川 和也" userId="39f0702c-b30a-4f15-b4da-77fc4aed6640" providerId="ADAL" clId="{666BF6DF-85B5-4351-880C-C83602422050}" dt="2021-08-12T01:06:45.022" v="0" actId="2696"/>
        <pc:sldMkLst>
          <pc:docMk/>
          <pc:sldMk cId="2126614736" sldId="364"/>
        </pc:sldMkLst>
      </pc:sldChg>
      <pc:sldChg chg="del">
        <pc:chgData name="塩川 和也" userId="39f0702c-b30a-4f15-b4da-77fc4aed6640" providerId="ADAL" clId="{666BF6DF-85B5-4351-880C-C83602422050}" dt="2021-08-12T01:06:45.022" v="0" actId="2696"/>
        <pc:sldMkLst>
          <pc:docMk/>
          <pc:sldMk cId="2692878969" sldId="366"/>
        </pc:sldMkLst>
      </pc:sldChg>
      <pc:sldChg chg="del">
        <pc:chgData name="塩川 和也" userId="39f0702c-b30a-4f15-b4da-77fc4aed6640" providerId="ADAL" clId="{666BF6DF-85B5-4351-880C-C83602422050}" dt="2021-08-12T01:06:45.022" v="0" actId="2696"/>
        <pc:sldMkLst>
          <pc:docMk/>
          <pc:sldMk cId="1656599835" sldId="372"/>
        </pc:sldMkLst>
      </pc:sldChg>
      <pc:sldChg chg="del">
        <pc:chgData name="塩川 和也" userId="39f0702c-b30a-4f15-b4da-77fc4aed6640" providerId="ADAL" clId="{666BF6DF-85B5-4351-880C-C83602422050}" dt="2021-08-12T01:06:45.022" v="0" actId="2696"/>
        <pc:sldMkLst>
          <pc:docMk/>
          <pc:sldMk cId="4175131244" sldId="381"/>
        </pc:sldMkLst>
      </pc:sldChg>
      <pc:sldChg chg="del">
        <pc:chgData name="塩川 和也" userId="39f0702c-b30a-4f15-b4da-77fc4aed6640" providerId="ADAL" clId="{666BF6DF-85B5-4351-880C-C83602422050}" dt="2021-08-12T01:06:45.022" v="0" actId="2696"/>
        <pc:sldMkLst>
          <pc:docMk/>
          <pc:sldMk cId="3991474075" sldId="382"/>
        </pc:sldMkLst>
      </pc:sldChg>
      <pc:sldChg chg="del">
        <pc:chgData name="塩川 和也" userId="39f0702c-b30a-4f15-b4da-77fc4aed6640" providerId="ADAL" clId="{666BF6DF-85B5-4351-880C-C83602422050}" dt="2021-08-12T01:06:45.022" v="0" actId="2696"/>
        <pc:sldMkLst>
          <pc:docMk/>
          <pc:sldMk cId="1228775355" sldId="384"/>
        </pc:sldMkLst>
      </pc:sldChg>
      <pc:sldChg chg="del">
        <pc:chgData name="塩川 和也" userId="39f0702c-b30a-4f15-b4da-77fc4aed6640" providerId="ADAL" clId="{666BF6DF-85B5-4351-880C-C83602422050}" dt="2021-08-12T01:06:45.022" v="0" actId="2696"/>
        <pc:sldMkLst>
          <pc:docMk/>
          <pc:sldMk cId="3517461368" sldId="387"/>
        </pc:sldMkLst>
      </pc:sldChg>
      <pc:sldChg chg="del">
        <pc:chgData name="塩川 和也" userId="39f0702c-b30a-4f15-b4da-77fc4aed6640" providerId="ADAL" clId="{666BF6DF-85B5-4351-880C-C83602422050}" dt="2021-08-12T01:06:45.022" v="0" actId="2696"/>
        <pc:sldMkLst>
          <pc:docMk/>
          <pc:sldMk cId="433178915" sldId="388"/>
        </pc:sldMkLst>
      </pc:sldChg>
      <pc:sldChg chg="del">
        <pc:chgData name="塩川 和也" userId="39f0702c-b30a-4f15-b4da-77fc4aed6640" providerId="ADAL" clId="{666BF6DF-85B5-4351-880C-C83602422050}" dt="2021-08-12T01:06:45.022" v="0" actId="2696"/>
        <pc:sldMkLst>
          <pc:docMk/>
          <pc:sldMk cId="11455639" sldId="390"/>
        </pc:sldMkLst>
      </pc:sldChg>
      <pc:sldChg chg="del">
        <pc:chgData name="塩川 和也" userId="39f0702c-b30a-4f15-b4da-77fc4aed6640" providerId="ADAL" clId="{666BF6DF-85B5-4351-880C-C83602422050}" dt="2021-08-12T01:06:45.022" v="0" actId="2696"/>
        <pc:sldMkLst>
          <pc:docMk/>
          <pc:sldMk cId="1826565024" sldId="391"/>
        </pc:sldMkLst>
      </pc:sldChg>
      <pc:sldChg chg="del">
        <pc:chgData name="塩川 和也" userId="39f0702c-b30a-4f15-b4da-77fc4aed6640" providerId="ADAL" clId="{666BF6DF-85B5-4351-880C-C83602422050}" dt="2021-08-12T01:06:45.022" v="0" actId="2696"/>
        <pc:sldMkLst>
          <pc:docMk/>
          <pc:sldMk cId="2280425895" sldId="392"/>
        </pc:sldMkLst>
      </pc:sldChg>
      <pc:sldChg chg="del">
        <pc:chgData name="塩川 和也" userId="39f0702c-b30a-4f15-b4da-77fc4aed6640" providerId="ADAL" clId="{666BF6DF-85B5-4351-880C-C83602422050}" dt="2021-08-12T01:06:45.022" v="0" actId="2696"/>
        <pc:sldMkLst>
          <pc:docMk/>
          <pc:sldMk cId="4063745652" sldId="393"/>
        </pc:sldMkLst>
      </pc:sldChg>
      <pc:sldChg chg="del">
        <pc:chgData name="塩川 和也" userId="39f0702c-b30a-4f15-b4da-77fc4aed6640" providerId="ADAL" clId="{666BF6DF-85B5-4351-880C-C83602422050}" dt="2021-08-12T01:06:45.022" v="0" actId="2696"/>
        <pc:sldMkLst>
          <pc:docMk/>
          <pc:sldMk cId="2149652796" sldId="394"/>
        </pc:sldMkLst>
      </pc:sldChg>
      <pc:sldChg chg="del">
        <pc:chgData name="塩川 和也" userId="39f0702c-b30a-4f15-b4da-77fc4aed6640" providerId="ADAL" clId="{666BF6DF-85B5-4351-880C-C83602422050}" dt="2021-08-12T01:06:45.022" v="0" actId="2696"/>
        <pc:sldMkLst>
          <pc:docMk/>
          <pc:sldMk cId="712886208" sldId="395"/>
        </pc:sldMkLst>
      </pc:sldChg>
      <pc:sldChg chg="del">
        <pc:chgData name="塩川 和也" userId="39f0702c-b30a-4f15-b4da-77fc4aed6640" providerId="ADAL" clId="{666BF6DF-85B5-4351-880C-C83602422050}" dt="2021-08-12T01:06:45.022" v="0" actId="2696"/>
        <pc:sldMkLst>
          <pc:docMk/>
          <pc:sldMk cId="318298087" sldId="398"/>
        </pc:sldMkLst>
      </pc:sldChg>
      <pc:sldChg chg="del">
        <pc:chgData name="塩川 和也" userId="39f0702c-b30a-4f15-b4da-77fc4aed6640" providerId="ADAL" clId="{666BF6DF-85B5-4351-880C-C83602422050}" dt="2021-08-12T01:06:45.022" v="0" actId="2696"/>
        <pc:sldMkLst>
          <pc:docMk/>
          <pc:sldMk cId="557629423" sldId="399"/>
        </pc:sldMkLst>
      </pc:sldChg>
      <pc:sldChg chg="del">
        <pc:chgData name="塩川 和也" userId="39f0702c-b30a-4f15-b4da-77fc4aed6640" providerId="ADAL" clId="{666BF6DF-85B5-4351-880C-C83602422050}" dt="2021-08-12T01:06:45.022" v="0" actId="2696"/>
        <pc:sldMkLst>
          <pc:docMk/>
          <pc:sldMk cId="2861362572" sldId="403"/>
        </pc:sldMkLst>
      </pc:sldChg>
      <pc:sldChg chg="del">
        <pc:chgData name="塩川 和也" userId="39f0702c-b30a-4f15-b4da-77fc4aed6640" providerId="ADAL" clId="{666BF6DF-85B5-4351-880C-C83602422050}" dt="2021-08-12T01:06:45.022" v="0" actId="2696"/>
        <pc:sldMkLst>
          <pc:docMk/>
          <pc:sldMk cId="1096874848" sldId="413"/>
        </pc:sldMkLst>
      </pc:sldChg>
      <pc:sldChg chg="del">
        <pc:chgData name="塩川 和也" userId="39f0702c-b30a-4f15-b4da-77fc4aed6640" providerId="ADAL" clId="{666BF6DF-85B5-4351-880C-C83602422050}" dt="2021-08-12T01:06:45.022" v="0" actId="2696"/>
        <pc:sldMkLst>
          <pc:docMk/>
          <pc:sldMk cId="777276510" sldId="418"/>
        </pc:sldMkLst>
      </pc:sldChg>
      <pc:sldChg chg="del">
        <pc:chgData name="塩川 和也" userId="39f0702c-b30a-4f15-b4da-77fc4aed6640" providerId="ADAL" clId="{666BF6DF-85B5-4351-880C-C83602422050}" dt="2021-08-12T01:06:45.022" v="0" actId="2696"/>
        <pc:sldMkLst>
          <pc:docMk/>
          <pc:sldMk cId="1281000780" sldId="420"/>
        </pc:sldMkLst>
      </pc:sldChg>
      <pc:sldChg chg="del">
        <pc:chgData name="塩川 和也" userId="39f0702c-b30a-4f15-b4da-77fc4aed6640" providerId="ADAL" clId="{666BF6DF-85B5-4351-880C-C83602422050}" dt="2021-08-12T01:06:45.022" v="0" actId="2696"/>
        <pc:sldMkLst>
          <pc:docMk/>
          <pc:sldMk cId="565308794" sldId="421"/>
        </pc:sldMkLst>
      </pc:sldChg>
      <pc:sldChg chg="del">
        <pc:chgData name="塩川 和也" userId="39f0702c-b30a-4f15-b4da-77fc4aed6640" providerId="ADAL" clId="{666BF6DF-85B5-4351-880C-C83602422050}" dt="2021-08-12T01:06:45.022" v="0" actId="2696"/>
        <pc:sldMkLst>
          <pc:docMk/>
          <pc:sldMk cId="1532560426" sldId="422"/>
        </pc:sldMkLst>
      </pc:sldChg>
      <pc:sldChg chg="del">
        <pc:chgData name="塩川 和也" userId="39f0702c-b30a-4f15-b4da-77fc4aed6640" providerId="ADAL" clId="{666BF6DF-85B5-4351-880C-C83602422050}" dt="2021-08-12T01:06:45.022" v="0" actId="2696"/>
        <pc:sldMkLst>
          <pc:docMk/>
          <pc:sldMk cId="1082691269" sldId="428"/>
        </pc:sldMkLst>
      </pc:sldChg>
      <pc:sldChg chg="del">
        <pc:chgData name="塩川 和也" userId="39f0702c-b30a-4f15-b4da-77fc4aed6640" providerId="ADAL" clId="{666BF6DF-85B5-4351-880C-C83602422050}" dt="2021-08-12T01:06:45.022" v="0" actId="2696"/>
        <pc:sldMkLst>
          <pc:docMk/>
          <pc:sldMk cId="359696368" sldId="432"/>
        </pc:sldMkLst>
      </pc:sldChg>
      <pc:sldChg chg="del">
        <pc:chgData name="塩川 和也" userId="39f0702c-b30a-4f15-b4da-77fc4aed6640" providerId="ADAL" clId="{666BF6DF-85B5-4351-880C-C83602422050}" dt="2021-08-12T01:06:45.022" v="0" actId="2696"/>
        <pc:sldMkLst>
          <pc:docMk/>
          <pc:sldMk cId="2509405570" sldId="435"/>
        </pc:sldMkLst>
      </pc:sldChg>
      <pc:sldChg chg="del">
        <pc:chgData name="塩川 和也" userId="39f0702c-b30a-4f15-b4da-77fc4aed6640" providerId="ADAL" clId="{666BF6DF-85B5-4351-880C-C83602422050}" dt="2021-08-12T01:06:45.022" v="0" actId="2696"/>
        <pc:sldMkLst>
          <pc:docMk/>
          <pc:sldMk cId="1405514397" sldId="437"/>
        </pc:sldMkLst>
      </pc:sldChg>
      <pc:sldChg chg="del">
        <pc:chgData name="塩川 和也" userId="39f0702c-b30a-4f15-b4da-77fc4aed6640" providerId="ADAL" clId="{666BF6DF-85B5-4351-880C-C83602422050}" dt="2021-08-12T01:06:45.022" v="0" actId="2696"/>
        <pc:sldMkLst>
          <pc:docMk/>
          <pc:sldMk cId="1366816756" sldId="442"/>
        </pc:sldMkLst>
      </pc:sldChg>
      <pc:sldChg chg="del">
        <pc:chgData name="塩川 和也" userId="39f0702c-b30a-4f15-b4da-77fc4aed6640" providerId="ADAL" clId="{666BF6DF-85B5-4351-880C-C83602422050}" dt="2021-08-12T01:06:45.022" v="0" actId="2696"/>
        <pc:sldMkLst>
          <pc:docMk/>
          <pc:sldMk cId="1974142545" sldId="443"/>
        </pc:sldMkLst>
      </pc:sldChg>
      <pc:sldChg chg="del">
        <pc:chgData name="塩川 和也" userId="39f0702c-b30a-4f15-b4da-77fc4aed6640" providerId="ADAL" clId="{666BF6DF-85B5-4351-880C-C83602422050}" dt="2021-08-12T01:06:45.022" v="0" actId="2696"/>
        <pc:sldMkLst>
          <pc:docMk/>
          <pc:sldMk cId="380653756" sldId="444"/>
        </pc:sldMkLst>
      </pc:sldChg>
      <pc:sldChg chg="del">
        <pc:chgData name="塩川 和也" userId="39f0702c-b30a-4f15-b4da-77fc4aed6640" providerId="ADAL" clId="{666BF6DF-85B5-4351-880C-C83602422050}" dt="2021-08-12T01:06:45.022" v="0" actId="2696"/>
        <pc:sldMkLst>
          <pc:docMk/>
          <pc:sldMk cId="878446552" sldId="445"/>
        </pc:sldMkLst>
      </pc:sldChg>
      <pc:sldChg chg="del">
        <pc:chgData name="塩川 和也" userId="39f0702c-b30a-4f15-b4da-77fc4aed6640" providerId="ADAL" clId="{666BF6DF-85B5-4351-880C-C83602422050}" dt="2021-08-12T01:06:45.022" v="0" actId="2696"/>
        <pc:sldMkLst>
          <pc:docMk/>
          <pc:sldMk cId="1447823411" sldId="449"/>
        </pc:sldMkLst>
      </pc:sldChg>
      <pc:sldChg chg="del">
        <pc:chgData name="塩川 和也" userId="39f0702c-b30a-4f15-b4da-77fc4aed6640" providerId="ADAL" clId="{666BF6DF-85B5-4351-880C-C83602422050}" dt="2021-08-12T01:06:45.022" v="0" actId="2696"/>
        <pc:sldMkLst>
          <pc:docMk/>
          <pc:sldMk cId="3728036080" sldId="452"/>
        </pc:sldMkLst>
      </pc:sldChg>
      <pc:sldChg chg="del">
        <pc:chgData name="塩川 和也" userId="39f0702c-b30a-4f15-b4da-77fc4aed6640" providerId="ADAL" clId="{666BF6DF-85B5-4351-880C-C83602422050}" dt="2021-08-12T01:06:45.022" v="0" actId="2696"/>
        <pc:sldMkLst>
          <pc:docMk/>
          <pc:sldMk cId="3459075350" sldId="453"/>
        </pc:sldMkLst>
      </pc:sldChg>
      <pc:sldChg chg="del">
        <pc:chgData name="塩川 和也" userId="39f0702c-b30a-4f15-b4da-77fc4aed6640" providerId="ADAL" clId="{666BF6DF-85B5-4351-880C-C83602422050}" dt="2021-08-12T01:06:45.022" v="0" actId="2696"/>
        <pc:sldMkLst>
          <pc:docMk/>
          <pc:sldMk cId="1718193910" sldId="454"/>
        </pc:sldMkLst>
      </pc:sldChg>
      <pc:sldChg chg="del">
        <pc:chgData name="塩川 和也" userId="39f0702c-b30a-4f15-b4da-77fc4aed6640" providerId="ADAL" clId="{666BF6DF-85B5-4351-880C-C83602422050}" dt="2021-08-12T01:06:45.022" v="0" actId="2696"/>
        <pc:sldMkLst>
          <pc:docMk/>
          <pc:sldMk cId="1457868651" sldId="455"/>
        </pc:sldMkLst>
      </pc:sldChg>
      <pc:sldChg chg="del">
        <pc:chgData name="塩川 和也" userId="39f0702c-b30a-4f15-b4da-77fc4aed6640" providerId="ADAL" clId="{666BF6DF-85B5-4351-880C-C83602422050}" dt="2021-08-12T01:06:45.022" v="0" actId="2696"/>
        <pc:sldMkLst>
          <pc:docMk/>
          <pc:sldMk cId="2836715339" sldId="458"/>
        </pc:sldMkLst>
      </pc:sldChg>
      <pc:sldChg chg="del">
        <pc:chgData name="塩川 和也" userId="39f0702c-b30a-4f15-b4da-77fc4aed6640" providerId="ADAL" clId="{666BF6DF-85B5-4351-880C-C83602422050}" dt="2021-08-12T01:06:45.022" v="0" actId="2696"/>
        <pc:sldMkLst>
          <pc:docMk/>
          <pc:sldMk cId="1201995737" sldId="467"/>
        </pc:sldMkLst>
      </pc:sldChg>
      <pc:sldChg chg="del">
        <pc:chgData name="塩川 和也" userId="39f0702c-b30a-4f15-b4da-77fc4aed6640" providerId="ADAL" clId="{666BF6DF-85B5-4351-880C-C83602422050}" dt="2021-08-12T01:06:45.022" v="0" actId="2696"/>
        <pc:sldMkLst>
          <pc:docMk/>
          <pc:sldMk cId="2313287641" sldId="468"/>
        </pc:sldMkLst>
      </pc:sldChg>
      <pc:sldChg chg="del">
        <pc:chgData name="塩川 和也" userId="39f0702c-b30a-4f15-b4da-77fc4aed6640" providerId="ADAL" clId="{666BF6DF-85B5-4351-880C-C83602422050}" dt="2021-08-12T01:06:45.022" v="0" actId="2696"/>
        <pc:sldMkLst>
          <pc:docMk/>
          <pc:sldMk cId="2648659230" sldId="469"/>
        </pc:sldMkLst>
      </pc:sldChg>
      <pc:sldChg chg="del">
        <pc:chgData name="塩川 和也" userId="39f0702c-b30a-4f15-b4da-77fc4aed6640" providerId="ADAL" clId="{666BF6DF-85B5-4351-880C-C83602422050}" dt="2021-08-12T01:06:45.022" v="0" actId="2696"/>
        <pc:sldMkLst>
          <pc:docMk/>
          <pc:sldMk cId="1469597167" sldId="470"/>
        </pc:sldMkLst>
      </pc:sldChg>
      <pc:sldChg chg="del">
        <pc:chgData name="塩川 和也" userId="39f0702c-b30a-4f15-b4da-77fc4aed6640" providerId="ADAL" clId="{666BF6DF-85B5-4351-880C-C83602422050}" dt="2021-08-12T01:06:45.022" v="0" actId="2696"/>
        <pc:sldMkLst>
          <pc:docMk/>
          <pc:sldMk cId="2861648624" sldId="472"/>
        </pc:sldMkLst>
      </pc:sldChg>
      <pc:sldChg chg="del">
        <pc:chgData name="塩川 和也" userId="39f0702c-b30a-4f15-b4da-77fc4aed6640" providerId="ADAL" clId="{666BF6DF-85B5-4351-880C-C83602422050}" dt="2021-08-12T01:06:45.022" v="0" actId="2696"/>
        <pc:sldMkLst>
          <pc:docMk/>
          <pc:sldMk cId="3212083007" sldId="474"/>
        </pc:sldMkLst>
      </pc:sldChg>
      <pc:sldChg chg="del">
        <pc:chgData name="塩川 和也" userId="39f0702c-b30a-4f15-b4da-77fc4aed6640" providerId="ADAL" clId="{666BF6DF-85B5-4351-880C-C83602422050}" dt="2021-08-12T01:06:45.022" v="0" actId="2696"/>
        <pc:sldMkLst>
          <pc:docMk/>
          <pc:sldMk cId="3476152675" sldId="475"/>
        </pc:sldMkLst>
      </pc:sldChg>
      <pc:sldChg chg="del">
        <pc:chgData name="塩川 和也" userId="39f0702c-b30a-4f15-b4da-77fc4aed6640" providerId="ADAL" clId="{666BF6DF-85B5-4351-880C-C83602422050}" dt="2021-08-12T01:06:45.022" v="0" actId="2696"/>
        <pc:sldMkLst>
          <pc:docMk/>
          <pc:sldMk cId="2850106956" sldId="480"/>
        </pc:sldMkLst>
      </pc:sldChg>
      <pc:sldChg chg="del">
        <pc:chgData name="塩川 和也" userId="39f0702c-b30a-4f15-b4da-77fc4aed6640" providerId="ADAL" clId="{666BF6DF-85B5-4351-880C-C83602422050}" dt="2021-08-12T01:06:45.022" v="0" actId="2696"/>
        <pc:sldMkLst>
          <pc:docMk/>
          <pc:sldMk cId="3641068350" sldId="481"/>
        </pc:sldMkLst>
      </pc:sldChg>
      <pc:sldChg chg="del">
        <pc:chgData name="塩川 和也" userId="39f0702c-b30a-4f15-b4da-77fc4aed6640" providerId="ADAL" clId="{666BF6DF-85B5-4351-880C-C83602422050}" dt="2021-08-12T01:06:45.022" v="0" actId="2696"/>
        <pc:sldMkLst>
          <pc:docMk/>
          <pc:sldMk cId="3981352588" sldId="483"/>
        </pc:sldMkLst>
      </pc:sldChg>
      <pc:sldChg chg="del">
        <pc:chgData name="塩川 和也" userId="39f0702c-b30a-4f15-b4da-77fc4aed6640" providerId="ADAL" clId="{666BF6DF-85B5-4351-880C-C83602422050}" dt="2021-08-12T01:06:45.022" v="0" actId="2696"/>
        <pc:sldMkLst>
          <pc:docMk/>
          <pc:sldMk cId="3551860701" sldId="484"/>
        </pc:sldMkLst>
      </pc:sldChg>
      <pc:sldChg chg="del">
        <pc:chgData name="塩川 和也" userId="39f0702c-b30a-4f15-b4da-77fc4aed6640" providerId="ADAL" clId="{666BF6DF-85B5-4351-880C-C83602422050}" dt="2021-08-12T01:06:45.022" v="0" actId="2696"/>
        <pc:sldMkLst>
          <pc:docMk/>
          <pc:sldMk cId="1714378859" sldId="485"/>
        </pc:sldMkLst>
      </pc:sldChg>
      <pc:sldChg chg="del">
        <pc:chgData name="塩川 和也" userId="39f0702c-b30a-4f15-b4da-77fc4aed6640" providerId="ADAL" clId="{666BF6DF-85B5-4351-880C-C83602422050}" dt="2021-08-12T01:06:45.022" v="0" actId="2696"/>
        <pc:sldMkLst>
          <pc:docMk/>
          <pc:sldMk cId="2000543046" sldId="486"/>
        </pc:sldMkLst>
      </pc:sldChg>
      <pc:sldChg chg="del">
        <pc:chgData name="塩川 和也" userId="39f0702c-b30a-4f15-b4da-77fc4aed6640" providerId="ADAL" clId="{666BF6DF-85B5-4351-880C-C83602422050}" dt="2021-08-12T01:06:45.022" v="0" actId="2696"/>
        <pc:sldMkLst>
          <pc:docMk/>
          <pc:sldMk cId="3670881145" sldId="487"/>
        </pc:sldMkLst>
      </pc:sldChg>
      <pc:sldChg chg="del">
        <pc:chgData name="塩川 和也" userId="39f0702c-b30a-4f15-b4da-77fc4aed6640" providerId="ADAL" clId="{666BF6DF-85B5-4351-880C-C83602422050}" dt="2021-08-12T01:06:45.022" v="0" actId="2696"/>
        <pc:sldMkLst>
          <pc:docMk/>
          <pc:sldMk cId="3908310126" sldId="488"/>
        </pc:sldMkLst>
      </pc:sldChg>
      <pc:sldChg chg="del">
        <pc:chgData name="塩川 和也" userId="39f0702c-b30a-4f15-b4da-77fc4aed6640" providerId="ADAL" clId="{666BF6DF-85B5-4351-880C-C83602422050}" dt="2021-08-12T01:06:45.022" v="0" actId="2696"/>
        <pc:sldMkLst>
          <pc:docMk/>
          <pc:sldMk cId="4122289486" sldId="489"/>
        </pc:sldMkLst>
      </pc:sldChg>
      <pc:sldChg chg="del">
        <pc:chgData name="塩川 和也" userId="39f0702c-b30a-4f15-b4da-77fc4aed6640" providerId="ADAL" clId="{666BF6DF-85B5-4351-880C-C83602422050}" dt="2021-08-12T01:06:45.022" v="0" actId="2696"/>
        <pc:sldMkLst>
          <pc:docMk/>
          <pc:sldMk cId="3188264080" sldId="490"/>
        </pc:sldMkLst>
      </pc:sldChg>
      <pc:sldChg chg="del">
        <pc:chgData name="塩川 和也" userId="39f0702c-b30a-4f15-b4da-77fc4aed6640" providerId="ADAL" clId="{666BF6DF-85B5-4351-880C-C83602422050}" dt="2021-08-12T01:06:45.022" v="0" actId="2696"/>
        <pc:sldMkLst>
          <pc:docMk/>
          <pc:sldMk cId="1294521420" sldId="494"/>
        </pc:sldMkLst>
      </pc:sldChg>
      <pc:sldChg chg="del">
        <pc:chgData name="塩川 和也" userId="39f0702c-b30a-4f15-b4da-77fc4aed6640" providerId="ADAL" clId="{666BF6DF-85B5-4351-880C-C83602422050}" dt="2021-08-12T01:06:45.022" v="0" actId="2696"/>
        <pc:sldMkLst>
          <pc:docMk/>
          <pc:sldMk cId="3785169652" sldId="495"/>
        </pc:sldMkLst>
      </pc:sldChg>
      <pc:sldChg chg="del">
        <pc:chgData name="塩川 和也" userId="39f0702c-b30a-4f15-b4da-77fc4aed6640" providerId="ADAL" clId="{666BF6DF-85B5-4351-880C-C83602422050}" dt="2021-08-12T01:06:45.022" v="0" actId="2696"/>
        <pc:sldMkLst>
          <pc:docMk/>
          <pc:sldMk cId="459484093" sldId="496"/>
        </pc:sldMkLst>
      </pc:sldChg>
      <pc:sldChg chg="del">
        <pc:chgData name="塩川 和也" userId="39f0702c-b30a-4f15-b4da-77fc4aed6640" providerId="ADAL" clId="{666BF6DF-85B5-4351-880C-C83602422050}" dt="2021-08-12T01:06:45.022" v="0" actId="2696"/>
        <pc:sldMkLst>
          <pc:docMk/>
          <pc:sldMk cId="3011749587" sldId="497"/>
        </pc:sldMkLst>
      </pc:sldChg>
      <pc:sldChg chg="del">
        <pc:chgData name="塩川 和也" userId="39f0702c-b30a-4f15-b4da-77fc4aed6640" providerId="ADAL" clId="{666BF6DF-85B5-4351-880C-C83602422050}" dt="2021-08-12T01:06:45.022" v="0" actId="2696"/>
        <pc:sldMkLst>
          <pc:docMk/>
          <pc:sldMk cId="3012346870" sldId="498"/>
        </pc:sldMkLst>
      </pc:sldChg>
      <pc:sldChg chg="del">
        <pc:chgData name="塩川 和也" userId="39f0702c-b30a-4f15-b4da-77fc4aed6640" providerId="ADAL" clId="{666BF6DF-85B5-4351-880C-C83602422050}" dt="2021-08-12T01:06:45.022" v="0" actId="2696"/>
        <pc:sldMkLst>
          <pc:docMk/>
          <pc:sldMk cId="1660761311" sldId="499"/>
        </pc:sldMkLst>
      </pc:sldChg>
      <pc:sldChg chg="del">
        <pc:chgData name="塩川 和也" userId="39f0702c-b30a-4f15-b4da-77fc4aed6640" providerId="ADAL" clId="{666BF6DF-85B5-4351-880C-C83602422050}" dt="2021-08-12T01:06:45.022" v="0" actId="2696"/>
        <pc:sldMkLst>
          <pc:docMk/>
          <pc:sldMk cId="1519503682" sldId="500"/>
        </pc:sldMkLst>
      </pc:sldChg>
      <pc:sldChg chg="del">
        <pc:chgData name="塩川 和也" userId="39f0702c-b30a-4f15-b4da-77fc4aed6640" providerId="ADAL" clId="{666BF6DF-85B5-4351-880C-C83602422050}" dt="2021-08-12T01:06:45.022" v="0" actId="2696"/>
        <pc:sldMkLst>
          <pc:docMk/>
          <pc:sldMk cId="557504231" sldId="501"/>
        </pc:sldMkLst>
      </pc:sldChg>
      <pc:sldChg chg="del">
        <pc:chgData name="塩川 和也" userId="39f0702c-b30a-4f15-b4da-77fc4aed6640" providerId="ADAL" clId="{666BF6DF-85B5-4351-880C-C83602422050}" dt="2021-08-12T01:06:45.022" v="0" actId="2696"/>
        <pc:sldMkLst>
          <pc:docMk/>
          <pc:sldMk cId="1921730518" sldId="502"/>
        </pc:sldMkLst>
      </pc:sldChg>
      <pc:sldChg chg="del">
        <pc:chgData name="塩川 和也" userId="39f0702c-b30a-4f15-b4da-77fc4aed6640" providerId="ADAL" clId="{666BF6DF-85B5-4351-880C-C83602422050}" dt="2021-08-12T01:06:45.022" v="0" actId="2696"/>
        <pc:sldMkLst>
          <pc:docMk/>
          <pc:sldMk cId="3738786023" sldId="503"/>
        </pc:sldMkLst>
      </pc:sldChg>
      <pc:sldChg chg="del">
        <pc:chgData name="塩川 和也" userId="39f0702c-b30a-4f15-b4da-77fc4aed6640" providerId="ADAL" clId="{666BF6DF-85B5-4351-880C-C83602422050}" dt="2021-08-12T01:06:45.022" v="0" actId="2696"/>
        <pc:sldMkLst>
          <pc:docMk/>
          <pc:sldMk cId="46640737" sldId="504"/>
        </pc:sldMkLst>
      </pc:sldChg>
      <pc:sldChg chg="del">
        <pc:chgData name="塩川 和也" userId="39f0702c-b30a-4f15-b4da-77fc4aed6640" providerId="ADAL" clId="{666BF6DF-85B5-4351-880C-C83602422050}" dt="2021-08-12T01:06:45.022" v="0" actId="2696"/>
        <pc:sldMkLst>
          <pc:docMk/>
          <pc:sldMk cId="716857177" sldId="510"/>
        </pc:sldMkLst>
      </pc:sldChg>
      <pc:sldChg chg="del">
        <pc:chgData name="塩川 和也" userId="39f0702c-b30a-4f15-b4da-77fc4aed6640" providerId="ADAL" clId="{666BF6DF-85B5-4351-880C-C83602422050}" dt="2021-08-12T01:06:45.022" v="0" actId="2696"/>
        <pc:sldMkLst>
          <pc:docMk/>
          <pc:sldMk cId="3047857529" sldId="511"/>
        </pc:sldMkLst>
      </pc:sldChg>
      <pc:sldChg chg="del">
        <pc:chgData name="塩川 和也" userId="39f0702c-b30a-4f15-b4da-77fc4aed6640" providerId="ADAL" clId="{666BF6DF-85B5-4351-880C-C83602422050}" dt="2021-08-12T01:06:45.022" v="0" actId="2696"/>
        <pc:sldMkLst>
          <pc:docMk/>
          <pc:sldMk cId="1592254492" sldId="513"/>
        </pc:sldMkLst>
      </pc:sldChg>
      <pc:sldChg chg="del">
        <pc:chgData name="塩川 和也" userId="39f0702c-b30a-4f15-b4da-77fc4aed6640" providerId="ADAL" clId="{666BF6DF-85B5-4351-880C-C83602422050}" dt="2021-08-12T01:06:45.022" v="0" actId="2696"/>
        <pc:sldMkLst>
          <pc:docMk/>
          <pc:sldMk cId="42151496" sldId="514"/>
        </pc:sldMkLst>
      </pc:sldChg>
      <pc:sldChg chg="del">
        <pc:chgData name="塩川 和也" userId="39f0702c-b30a-4f15-b4da-77fc4aed6640" providerId="ADAL" clId="{666BF6DF-85B5-4351-880C-C83602422050}" dt="2021-08-12T01:06:45.022" v="0" actId="2696"/>
        <pc:sldMkLst>
          <pc:docMk/>
          <pc:sldMk cId="4049249130" sldId="515"/>
        </pc:sldMkLst>
      </pc:sldChg>
      <pc:sldChg chg="del">
        <pc:chgData name="塩川 和也" userId="39f0702c-b30a-4f15-b4da-77fc4aed6640" providerId="ADAL" clId="{666BF6DF-85B5-4351-880C-C83602422050}" dt="2021-08-12T01:06:45.022" v="0" actId="2696"/>
        <pc:sldMkLst>
          <pc:docMk/>
          <pc:sldMk cId="1656654010" sldId="517"/>
        </pc:sldMkLst>
      </pc:sldChg>
      <pc:sldChg chg="del">
        <pc:chgData name="塩川 和也" userId="39f0702c-b30a-4f15-b4da-77fc4aed6640" providerId="ADAL" clId="{666BF6DF-85B5-4351-880C-C83602422050}" dt="2021-08-12T01:06:45.022" v="0" actId="2696"/>
        <pc:sldMkLst>
          <pc:docMk/>
          <pc:sldMk cId="2388021258" sldId="518"/>
        </pc:sldMkLst>
      </pc:sldChg>
      <pc:sldChg chg="del">
        <pc:chgData name="塩川 和也" userId="39f0702c-b30a-4f15-b4da-77fc4aed6640" providerId="ADAL" clId="{666BF6DF-85B5-4351-880C-C83602422050}" dt="2021-08-12T01:06:45.022" v="0" actId="2696"/>
        <pc:sldMkLst>
          <pc:docMk/>
          <pc:sldMk cId="2930179333" sldId="520"/>
        </pc:sldMkLst>
      </pc:sldChg>
      <pc:sldChg chg="del">
        <pc:chgData name="塩川 和也" userId="39f0702c-b30a-4f15-b4da-77fc4aed6640" providerId="ADAL" clId="{666BF6DF-85B5-4351-880C-C83602422050}" dt="2021-08-12T01:06:45.022" v="0" actId="2696"/>
        <pc:sldMkLst>
          <pc:docMk/>
          <pc:sldMk cId="2591790899" sldId="521"/>
        </pc:sldMkLst>
      </pc:sldChg>
      <pc:sldChg chg="del">
        <pc:chgData name="塩川 和也" userId="39f0702c-b30a-4f15-b4da-77fc4aed6640" providerId="ADAL" clId="{666BF6DF-85B5-4351-880C-C83602422050}" dt="2021-08-12T01:06:45.022" v="0" actId="2696"/>
        <pc:sldMkLst>
          <pc:docMk/>
          <pc:sldMk cId="3110538297" sldId="523"/>
        </pc:sldMkLst>
      </pc:sldChg>
      <pc:sldChg chg="del">
        <pc:chgData name="塩川 和也" userId="39f0702c-b30a-4f15-b4da-77fc4aed6640" providerId="ADAL" clId="{666BF6DF-85B5-4351-880C-C83602422050}" dt="2021-08-12T01:06:45.022" v="0" actId="2696"/>
        <pc:sldMkLst>
          <pc:docMk/>
          <pc:sldMk cId="3293951895" sldId="524"/>
        </pc:sldMkLst>
      </pc:sldChg>
      <pc:sldChg chg="del">
        <pc:chgData name="塩川 和也" userId="39f0702c-b30a-4f15-b4da-77fc4aed6640" providerId="ADAL" clId="{666BF6DF-85B5-4351-880C-C83602422050}" dt="2021-08-12T01:06:45.022" v="0" actId="2696"/>
        <pc:sldMkLst>
          <pc:docMk/>
          <pc:sldMk cId="1948722868" sldId="525"/>
        </pc:sldMkLst>
      </pc:sldChg>
      <pc:sldChg chg="del">
        <pc:chgData name="塩川 和也" userId="39f0702c-b30a-4f15-b4da-77fc4aed6640" providerId="ADAL" clId="{666BF6DF-85B5-4351-880C-C83602422050}" dt="2021-08-12T01:06:45.022" v="0" actId="2696"/>
        <pc:sldMkLst>
          <pc:docMk/>
          <pc:sldMk cId="1760609001" sldId="526"/>
        </pc:sldMkLst>
      </pc:sldChg>
      <pc:sldChg chg="del">
        <pc:chgData name="塩川 和也" userId="39f0702c-b30a-4f15-b4da-77fc4aed6640" providerId="ADAL" clId="{666BF6DF-85B5-4351-880C-C83602422050}" dt="2021-08-12T01:06:45.022" v="0" actId="2696"/>
        <pc:sldMkLst>
          <pc:docMk/>
          <pc:sldMk cId="540356287" sldId="527"/>
        </pc:sldMkLst>
      </pc:sldChg>
      <pc:sldChg chg="del">
        <pc:chgData name="塩川 和也" userId="39f0702c-b30a-4f15-b4da-77fc4aed6640" providerId="ADAL" clId="{666BF6DF-85B5-4351-880C-C83602422050}" dt="2021-08-12T01:06:45.022" v="0" actId="2696"/>
        <pc:sldMkLst>
          <pc:docMk/>
          <pc:sldMk cId="4025250022" sldId="528"/>
        </pc:sldMkLst>
      </pc:sldChg>
      <pc:sldChg chg="del">
        <pc:chgData name="塩川 和也" userId="39f0702c-b30a-4f15-b4da-77fc4aed6640" providerId="ADAL" clId="{666BF6DF-85B5-4351-880C-C83602422050}" dt="2021-08-12T01:06:45.022" v="0" actId="2696"/>
        <pc:sldMkLst>
          <pc:docMk/>
          <pc:sldMk cId="2494128026" sldId="530"/>
        </pc:sldMkLst>
      </pc:sldChg>
      <pc:sldChg chg="del">
        <pc:chgData name="塩川 和也" userId="39f0702c-b30a-4f15-b4da-77fc4aed6640" providerId="ADAL" clId="{666BF6DF-85B5-4351-880C-C83602422050}" dt="2021-08-12T01:06:45.022" v="0" actId="2696"/>
        <pc:sldMkLst>
          <pc:docMk/>
          <pc:sldMk cId="982726053" sldId="531"/>
        </pc:sldMkLst>
      </pc:sldChg>
      <pc:sldChg chg="del">
        <pc:chgData name="塩川 和也" userId="39f0702c-b30a-4f15-b4da-77fc4aed6640" providerId="ADAL" clId="{666BF6DF-85B5-4351-880C-C83602422050}" dt="2021-08-12T01:06:45.022" v="0" actId="2696"/>
        <pc:sldMkLst>
          <pc:docMk/>
          <pc:sldMk cId="2015641327" sldId="535"/>
        </pc:sldMkLst>
      </pc:sldChg>
      <pc:sldChg chg="del">
        <pc:chgData name="塩川 和也" userId="39f0702c-b30a-4f15-b4da-77fc4aed6640" providerId="ADAL" clId="{666BF6DF-85B5-4351-880C-C83602422050}" dt="2021-08-12T01:06:45.022" v="0" actId="2696"/>
        <pc:sldMkLst>
          <pc:docMk/>
          <pc:sldMk cId="2401458448" sldId="536"/>
        </pc:sldMkLst>
      </pc:sldChg>
      <pc:sldChg chg="del">
        <pc:chgData name="塩川 和也" userId="39f0702c-b30a-4f15-b4da-77fc4aed6640" providerId="ADAL" clId="{666BF6DF-85B5-4351-880C-C83602422050}" dt="2021-08-12T01:06:45.022" v="0" actId="2696"/>
        <pc:sldMkLst>
          <pc:docMk/>
          <pc:sldMk cId="1868650505" sldId="537"/>
        </pc:sldMkLst>
      </pc:sldChg>
      <pc:sldChg chg="del">
        <pc:chgData name="塩川 和也" userId="39f0702c-b30a-4f15-b4da-77fc4aed6640" providerId="ADAL" clId="{666BF6DF-85B5-4351-880C-C83602422050}" dt="2021-08-12T01:06:45.022" v="0" actId="2696"/>
        <pc:sldMkLst>
          <pc:docMk/>
          <pc:sldMk cId="3979455624" sldId="538"/>
        </pc:sldMkLst>
      </pc:sldChg>
      <pc:sldChg chg="del">
        <pc:chgData name="塩川 和也" userId="39f0702c-b30a-4f15-b4da-77fc4aed6640" providerId="ADAL" clId="{666BF6DF-85B5-4351-880C-C83602422050}" dt="2021-08-12T01:06:45.022" v="0" actId="2696"/>
        <pc:sldMkLst>
          <pc:docMk/>
          <pc:sldMk cId="2213274786" sldId="542"/>
        </pc:sldMkLst>
      </pc:sldChg>
      <pc:sldChg chg="del">
        <pc:chgData name="塩川 和也" userId="39f0702c-b30a-4f15-b4da-77fc4aed6640" providerId="ADAL" clId="{666BF6DF-85B5-4351-880C-C83602422050}" dt="2021-08-12T01:06:45.022" v="0" actId="2696"/>
        <pc:sldMkLst>
          <pc:docMk/>
          <pc:sldMk cId="541133886" sldId="547"/>
        </pc:sldMkLst>
      </pc:sldChg>
      <pc:sldChg chg="del">
        <pc:chgData name="塩川 和也" userId="39f0702c-b30a-4f15-b4da-77fc4aed6640" providerId="ADAL" clId="{666BF6DF-85B5-4351-880C-C83602422050}" dt="2021-08-12T01:06:45.022" v="0" actId="2696"/>
        <pc:sldMkLst>
          <pc:docMk/>
          <pc:sldMk cId="1413260154" sldId="548"/>
        </pc:sldMkLst>
      </pc:sldChg>
      <pc:sldChg chg="del">
        <pc:chgData name="塩川 和也" userId="39f0702c-b30a-4f15-b4da-77fc4aed6640" providerId="ADAL" clId="{666BF6DF-85B5-4351-880C-C83602422050}" dt="2021-08-12T01:06:45.022" v="0" actId="2696"/>
        <pc:sldMkLst>
          <pc:docMk/>
          <pc:sldMk cId="724095825" sldId="552"/>
        </pc:sldMkLst>
      </pc:sldChg>
      <pc:sldChg chg="del">
        <pc:chgData name="塩川 和也" userId="39f0702c-b30a-4f15-b4da-77fc4aed6640" providerId="ADAL" clId="{666BF6DF-85B5-4351-880C-C83602422050}" dt="2021-08-12T01:06:45.022" v="0" actId="2696"/>
        <pc:sldMkLst>
          <pc:docMk/>
          <pc:sldMk cId="1580095382" sldId="556"/>
        </pc:sldMkLst>
      </pc:sldChg>
      <pc:sldChg chg="del">
        <pc:chgData name="塩川 和也" userId="39f0702c-b30a-4f15-b4da-77fc4aed6640" providerId="ADAL" clId="{666BF6DF-85B5-4351-880C-C83602422050}" dt="2021-08-12T01:06:45.022" v="0" actId="2696"/>
        <pc:sldMkLst>
          <pc:docMk/>
          <pc:sldMk cId="10020916" sldId="558"/>
        </pc:sldMkLst>
      </pc:sldChg>
      <pc:sldChg chg="del">
        <pc:chgData name="塩川 和也" userId="39f0702c-b30a-4f15-b4da-77fc4aed6640" providerId="ADAL" clId="{666BF6DF-85B5-4351-880C-C83602422050}" dt="2021-08-12T01:06:45.022" v="0" actId="2696"/>
        <pc:sldMkLst>
          <pc:docMk/>
          <pc:sldMk cId="2088430588" sldId="560"/>
        </pc:sldMkLst>
      </pc:sldChg>
      <pc:sldChg chg="del">
        <pc:chgData name="塩川 和也" userId="39f0702c-b30a-4f15-b4da-77fc4aed6640" providerId="ADAL" clId="{666BF6DF-85B5-4351-880C-C83602422050}" dt="2021-08-12T01:06:45.022" v="0" actId="2696"/>
        <pc:sldMkLst>
          <pc:docMk/>
          <pc:sldMk cId="3108012427" sldId="561"/>
        </pc:sldMkLst>
      </pc:sldChg>
      <pc:sldChg chg="del">
        <pc:chgData name="塩川 和也" userId="39f0702c-b30a-4f15-b4da-77fc4aed6640" providerId="ADAL" clId="{666BF6DF-85B5-4351-880C-C83602422050}" dt="2021-08-12T01:06:45.022" v="0" actId="2696"/>
        <pc:sldMkLst>
          <pc:docMk/>
          <pc:sldMk cId="1234698201" sldId="563"/>
        </pc:sldMkLst>
      </pc:sldChg>
      <pc:sldChg chg="del">
        <pc:chgData name="塩川 和也" userId="39f0702c-b30a-4f15-b4da-77fc4aed6640" providerId="ADAL" clId="{666BF6DF-85B5-4351-880C-C83602422050}" dt="2021-08-12T01:06:45.022" v="0" actId="2696"/>
        <pc:sldMkLst>
          <pc:docMk/>
          <pc:sldMk cId="706393710" sldId="566"/>
        </pc:sldMkLst>
      </pc:sldChg>
      <pc:sldChg chg="del">
        <pc:chgData name="塩川 和也" userId="39f0702c-b30a-4f15-b4da-77fc4aed6640" providerId="ADAL" clId="{666BF6DF-85B5-4351-880C-C83602422050}" dt="2021-08-12T01:06:45.022" v="0" actId="2696"/>
        <pc:sldMkLst>
          <pc:docMk/>
          <pc:sldMk cId="3612785700" sldId="573"/>
        </pc:sldMkLst>
      </pc:sldChg>
      <pc:sldChg chg="del">
        <pc:chgData name="塩川 和也" userId="39f0702c-b30a-4f15-b4da-77fc4aed6640" providerId="ADAL" clId="{666BF6DF-85B5-4351-880C-C83602422050}" dt="2021-08-12T01:06:45.022" v="0" actId="2696"/>
        <pc:sldMkLst>
          <pc:docMk/>
          <pc:sldMk cId="1405258411" sldId="574"/>
        </pc:sldMkLst>
      </pc:sldChg>
      <pc:sldChg chg="del">
        <pc:chgData name="塩川 和也" userId="39f0702c-b30a-4f15-b4da-77fc4aed6640" providerId="ADAL" clId="{666BF6DF-85B5-4351-880C-C83602422050}" dt="2021-08-12T01:06:45.022" v="0" actId="2696"/>
        <pc:sldMkLst>
          <pc:docMk/>
          <pc:sldMk cId="2921813006" sldId="578"/>
        </pc:sldMkLst>
      </pc:sldChg>
      <pc:sldChg chg="del">
        <pc:chgData name="塩川 和也" userId="39f0702c-b30a-4f15-b4da-77fc4aed6640" providerId="ADAL" clId="{666BF6DF-85B5-4351-880C-C83602422050}" dt="2021-08-12T01:06:45.022" v="0" actId="2696"/>
        <pc:sldMkLst>
          <pc:docMk/>
          <pc:sldMk cId="3111074244" sldId="596"/>
        </pc:sldMkLst>
      </pc:sldChg>
      <pc:sldChg chg="del">
        <pc:chgData name="塩川 和也" userId="39f0702c-b30a-4f15-b4da-77fc4aed6640" providerId="ADAL" clId="{666BF6DF-85B5-4351-880C-C83602422050}" dt="2021-08-12T01:06:45.022" v="0" actId="2696"/>
        <pc:sldMkLst>
          <pc:docMk/>
          <pc:sldMk cId="3427764116" sldId="600"/>
        </pc:sldMkLst>
      </pc:sldChg>
      <pc:sldChg chg="del">
        <pc:chgData name="塩川 和也" userId="39f0702c-b30a-4f15-b4da-77fc4aed6640" providerId="ADAL" clId="{666BF6DF-85B5-4351-880C-C83602422050}" dt="2021-08-12T01:06:45.022" v="0" actId="2696"/>
        <pc:sldMkLst>
          <pc:docMk/>
          <pc:sldMk cId="4206734545" sldId="605"/>
        </pc:sldMkLst>
      </pc:sldChg>
      <pc:sldChg chg="del">
        <pc:chgData name="塩川 和也" userId="39f0702c-b30a-4f15-b4da-77fc4aed6640" providerId="ADAL" clId="{666BF6DF-85B5-4351-880C-C83602422050}" dt="2021-08-12T01:06:45.022" v="0" actId="2696"/>
        <pc:sldMkLst>
          <pc:docMk/>
          <pc:sldMk cId="1825205363" sldId="606"/>
        </pc:sldMkLst>
      </pc:sldChg>
      <pc:sldChg chg="del">
        <pc:chgData name="塩川 和也" userId="39f0702c-b30a-4f15-b4da-77fc4aed6640" providerId="ADAL" clId="{666BF6DF-85B5-4351-880C-C83602422050}" dt="2021-08-12T01:06:45.022" v="0" actId="2696"/>
        <pc:sldMkLst>
          <pc:docMk/>
          <pc:sldMk cId="1185063448" sldId="633"/>
        </pc:sldMkLst>
      </pc:sldChg>
      <pc:sldChg chg="del">
        <pc:chgData name="塩川 和也" userId="39f0702c-b30a-4f15-b4da-77fc4aed6640" providerId="ADAL" clId="{666BF6DF-85B5-4351-880C-C83602422050}" dt="2021-08-12T01:06:45.022" v="0" actId="2696"/>
        <pc:sldMkLst>
          <pc:docMk/>
          <pc:sldMk cId="3086256667" sldId="635"/>
        </pc:sldMkLst>
      </pc:sldChg>
      <pc:sldChg chg="del">
        <pc:chgData name="塩川 和也" userId="39f0702c-b30a-4f15-b4da-77fc4aed6640" providerId="ADAL" clId="{666BF6DF-85B5-4351-880C-C83602422050}" dt="2021-08-12T01:06:45.022" v="0" actId="2696"/>
        <pc:sldMkLst>
          <pc:docMk/>
          <pc:sldMk cId="1828102457" sldId="636"/>
        </pc:sldMkLst>
      </pc:sldChg>
      <pc:sldChg chg="del">
        <pc:chgData name="塩川 和也" userId="39f0702c-b30a-4f15-b4da-77fc4aed6640" providerId="ADAL" clId="{666BF6DF-85B5-4351-880C-C83602422050}" dt="2021-08-12T01:06:45.022" v="0" actId="2696"/>
        <pc:sldMkLst>
          <pc:docMk/>
          <pc:sldMk cId="655637199" sldId="640"/>
        </pc:sldMkLst>
      </pc:sldChg>
      <pc:sldChg chg="del">
        <pc:chgData name="塩川 和也" userId="39f0702c-b30a-4f15-b4da-77fc4aed6640" providerId="ADAL" clId="{666BF6DF-85B5-4351-880C-C83602422050}" dt="2021-08-12T01:06:45.022" v="0" actId="2696"/>
        <pc:sldMkLst>
          <pc:docMk/>
          <pc:sldMk cId="4089209339" sldId="641"/>
        </pc:sldMkLst>
      </pc:sldChg>
      <pc:sldChg chg="del">
        <pc:chgData name="塩川 和也" userId="39f0702c-b30a-4f15-b4da-77fc4aed6640" providerId="ADAL" clId="{666BF6DF-85B5-4351-880C-C83602422050}" dt="2021-08-12T01:06:45.022" v="0" actId="2696"/>
        <pc:sldMkLst>
          <pc:docMk/>
          <pc:sldMk cId="4234046023" sldId="642"/>
        </pc:sldMkLst>
      </pc:sldChg>
      <pc:sldChg chg="del">
        <pc:chgData name="塩川 和也" userId="39f0702c-b30a-4f15-b4da-77fc4aed6640" providerId="ADAL" clId="{666BF6DF-85B5-4351-880C-C83602422050}" dt="2021-08-12T01:06:45.022" v="0" actId="2696"/>
        <pc:sldMkLst>
          <pc:docMk/>
          <pc:sldMk cId="1486740308" sldId="666"/>
        </pc:sldMkLst>
      </pc:sldChg>
      <pc:sldChg chg="del">
        <pc:chgData name="塩川 和也" userId="39f0702c-b30a-4f15-b4da-77fc4aed6640" providerId="ADAL" clId="{666BF6DF-85B5-4351-880C-C83602422050}" dt="2021-08-12T01:06:45.022" v="0" actId="2696"/>
        <pc:sldMkLst>
          <pc:docMk/>
          <pc:sldMk cId="1762616410" sldId="694"/>
        </pc:sldMkLst>
      </pc:sldChg>
      <pc:sldChg chg="del">
        <pc:chgData name="塩川 和也" userId="39f0702c-b30a-4f15-b4da-77fc4aed6640" providerId="ADAL" clId="{666BF6DF-85B5-4351-880C-C83602422050}" dt="2021-08-12T01:06:45.022" v="0" actId="2696"/>
        <pc:sldMkLst>
          <pc:docMk/>
          <pc:sldMk cId="2309545678" sldId="713"/>
        </pc:sldMkLst>
      </pc:sldChg>
      <pc:sldChg chg="del">
        <pc:chgData name="塩川 和也" userId="39f0702c-b30a-4f15-b4da-77fc4aed6640" providerId="ADAL" clId="{666BF6DF-85B5-4351-880C-C83602422050}" dt="2021-08-12T01:06:45.022" v="0" actId="2696"/>
        <pc:sldMkLst>
          <pc:docMk/>
          <pc:sldMk cId="3964121520" sldId="715"/>
        </pc:sldMkLst>
      </pc:sldChg>
      <pc:sldChg chg="del">
        <pc:chgData name="塩川 和也" userId="39f0702c-b30a-4f15-b4da-77fc4aed6640" providerId="ADAL" clId="{666BF6DF-85B5-4351-880C-C83602422050}" dt="2021-08-12T01:06:45.022" v="0" actId="2696"/>
        <pc:sldMkLst>
          <pc:docMk/>
          <pc:sldMk cId="3644545421" sldId="716"/>
        </pc:sldMkLst>
      </pc:sldChg>
      <pc:sldChg chg="del">
        <pc:chgData name="塩川 和也" userId="39f0702c-b30a-4f15-b4da-77fc4aed6640" providerId="ADAL" clId="{666BF6DF-85B5-4351-880C-C83602422050}" dt="2021-08-12T01:06:45.022" v="0" actId="2696"/>
        <pc:sldMkLst>
          <pc:docMk/>
          <pc:sldMk cId="1006773861" sldId="717"/>
        </pc:sldMkLst>
      </pc:sldChg>
      <pc:sldChg chg="del">
        <pc:chgData name="塩川 和也" userId="39f0702c-b30a-4f15-b4da-77fc4aed6640" providerId="ADAL" clId="{666BF6DF-85B5-4351-880C-C83602422050}" dt="2021-08-12T01:06:45.022" v="0" actId="2696"/>
        <pc:sldMkLst>
          <pc:docMk/>
          <pc:sldMk cId="1031398786" sldId="724"/>
        </pc:sldMkLst>
      </pc:sldChg>
      <pc:sldChg chg="del">
        <pc:chgData name="塩川 和也" userId="39f0702c-b30a-4f15-b4da-77fc4aed6640" providerId="ADAL" clId="{666BF6DF-85B5-4351-880C-C83602422050}" dt="2021-08-12T01:06:45.022" v="0" actId="2696"/>
        <pc:sldMkLst>
          <pc:docMk/>
          <pc:sldMk cId="1954658533" sldId="725"/>
        </pc:sldMkLst>
      </pc:sldChg>
      <pc:sldChg chg="del">
        <pc:chgData name="塩川 和也" userId="39f0702c-b30a-4f15-b4da-77fc4aed6640" providerId="ADAL" clId="{666BF6DF-85B5-4351-880C-C83602422050}" dt="2021-08-12T01:06:45.022" v="0" actId="2696"/>
        <pc:sldMkLst>
          <pc:docMk/>
          <pc:sldMk cId="1039444001" sldId="726"/>
        </pc:sldMkLst>
      </pc:sldChg>
      <pc:sldChg chg="del">
        <pc:chgData name="塩川 和也" userId="39f0702c-b30a-4f15-b4da-77fc4aed6640" providerId="ADAL" clId="{666BF6DF-85B5-4351-880C-C83602422050}" dt="2021-08-12T01:06:45.022" v="0" actId="2696"/>
        <pc:sldMkLst>
          <pc:docMk/>
          <pc:sldMk cId="3702236817" sldId="730"/>
        </pc:sldMkLst>
      </pc:sldChg>
      <pc:sldChg chg="del">
        <pc:chgData name="塩川 和也" userId="39f0702c-b30a-4f15-b4da-77fc4aed6640" providerId="ADAL" clId="{666BF6DF-85B5-4351-880C-C83602422050}" dt="2021-08-12T01:06:45.022" v="0" actId="2696"/>
        <pc:sldMkLst>
          <pc:docMk/>
          <pc:sldMk cId="1022561927" sldId="732"/>
        </pc:sldMkLst>
      </pc:sldChg>
      <pc:sldChg chg="del">
        <pc:chgData name="塩川 和也" userId="39f0702c-b30a-4f15-b4da-77fc4aed6640" providerId="ADAL" clId="{666BF6DF-85B5-4351-880C-C83602422050}" dt="2021-08-12T01:06:45.022" v="0" actId="2696"/>
        <pc:sldMkLst>
          <pc:docMk/>
          <pc:sldMk cId="3078041330" sldId="733"/>
        </pc:sldMkLst>
      </pc:sldChg>
      <pc:sldChg chg="del">
        <pc:chgData name="塩川 和也" userId="39f0702c-b30a-4f15-b4da-77fc4aed6640" providerId="ADAL" clId="{666BF6DF-85B5-4351-880C-C83602422050}" dt="2021-08-12T01:06:45.022" v="0" actId="2696"/>
        <pc:sldMkLst>
          <pc:docMk/>
          <pc:sldMk cId="4166325368" sldId="734"/>
        </pc:sldMkLst>
      </pc:sldChg>
      <pc:sldChg chg="del">
        <pc:chgData name="塩川 和也" userId="39f0702c-b30a-4f15-b4da-77fc4aed6640" providerId="ADAL" clId="{666BF6DF-85B5-4351-880C-C83602422050}" dt="2021-08-12T01:06:45.022" v="0" actId="2696"/>
        <pc:sldMkLst>
          <pc:docMk/>
          <pc:sldMk cId="2301612553" sldId="736"/>
        </pc:sldMkLst>
      </pc:sldChg>
      <pc:sldChg chg="del">
        <pc:chgData name="塩川 和也" userId="39f0702c-b30a-4f15-b4da-77fc4aed6640" providerId="ADAL" clId="{666BF6DF-85B5-4351-880C-C83602422050}" dt="2021-08-12T01:06:45.022" v="0" actId="2696"/>
        <pc:sldMkLst>
          <pc:docMk/>
          <pc:sldMk cId="3762854588" sldId="737"/>
        </pc:sldMkLst>
      </pc:sldChg>
      <pc:sldChg chg="del">
        <pc:chgData name="塩川 和也" userId="39f0702c-b30a-4f15-b4da-77fc4aed6640" providerId="ADAL" clId="{666BF6DF-85B5-4351-880C-C83602422050}" dt="2021-08-12T01:06:45.022" v="0" actId="2696"/>
        <pc:sldMkLst>
          <pc:docMk/>
          <pc:sldMk cId="818305985" sldId="738"/>
        </pc:sldMkLst>
      </pc:sldChg>
      <pc:sldChg chg="del">
        <pc:chgData name="塩川 和也" userId="39f0702c-b30a-4f15-b4da-77fc4aed6640" providerId="ADAL" clId="{666BF6DF-85B5-4351-880C-C83602422050}" dt="2021-08-12T01:06:45.022" v="0" actId="2696"/>
        <pc:sldMkLst>
          <pc:docMk/>
          <pc:sldMk cId="2832925929" sldId="739"/>
        </pc:sldMkLst>
      </pc:sldChg>
      <pc:sldChg chg="del">
        <pc:chgData name="塩川 和也" userId="39f0702c-b30a-4f15-b4da-77fc4aed6640" providerId="ADAL" clId="{666BF6DF-85B5-4351-880C-C83602422050}" dt="2021-08-12T01:06:45.022" v="0" actId="2696"/>
        <pc:sldMkLst>
          <pc:docMk/>
          <pc:sldMk cId="2065493996" sldId="740"/>
        </pc:sldMkLst>
      </pc:sldChg>
      <pc:sldChg chg="del">
        <pc:chgData name="塩川 和也" userId="39f0702c-b30a-4f15-b4da-77fc4aed6640" providerId="ADAL" clId="{666BF6DF-85B5-4351-880C-C83602422050}" dt="2021-08-12T01:06:45.022" v="0" actId="2696"/>
        <pc:sldMkLst>
          <pc:docMk/>
          <pc:sldMk cId="68057527" sldId="741"/>
        </pc:sldMkLst>
      </pc:sldChg>
      <pc:sldChg chg="del">
        <pc:chgData name="塩川 和也" userId="39f0702c-b30a-4f15-b4da-77fc4aed6640" providerId="ADAL" clId="{666BF6DF-85B5-4351-880C-C83602422050}" dt="2021-08-12T01:06:45.022" v="0" actId="2696"/>
        <pc:sldMkLst>
          <pc:docMk/>
          <pc:sldMk cId="662917042" sldId="786"/>
        </pc:sldMkLst>
      </pc:sldChg>
      <pc:sldChg chg="del">
        <pc:chgData name="塩川 和也" userId="39f0702c-b30a-4f15-b4da-77fc4aed6640" providerId="ADAL" clId="{666BF6DF-85B5-4351-880C-C83602422050}" dt="2021-08-12T01:06:45.022" v="0" actId="2696"/>
        <pc:sldMkLst>
          <pc:docMk/>
          <pc:sldMk cId="1485573097" sldId="789"/>
        </pc:sldMkLst>
      </pc:sldChg>
      <pc:sldChg chg="del">
        <pc:chgData name="塩川 和也" userId="39f0702c-b30a-4f15-b4da-77fc4aed6640" providerId="ADAL" clId="{666BF6DF-85B5-4351-880C-C83602422050}" dt="2021-08-12T01:06:45.022" v="0" actId="2696"/>
        <pc:sldMkLst>
          <pc:docMk/>
          <pc:sldMk cId="489282981" sldId="790"/>
        </pc:sldMkLst>
      </pc:sldChg>
      <pc:sldChg chg="del">
        <pc:chgData name="塩川 和也" userId="39f0702c-b30a-4f15-b4da-77fc4aed6640" providerId="ADAL" clId="{666BF6DF-85B5-4351-880C-C83602422050}" dt="2021-08-12T01:06:45.022" v="0" actId="2696"/>
        <pc:sldMkLst>
          <pc:docMk/>
          <pc:sldMk cId="3966573099" sldId="791"/>
        </pc:sldMkLst>
      </pc:sldChg>
      <pc:sldChg chg="del">
        <pc:chgData name="塩川 和也" userId="39f0702c-b30a-4f15-b4da-77fc4aed6640" providerId="ADAL" clId="{666BF6DF-85B5-4351-880C-C83602422050}" dt="2021-08-12T01:06:45.022" v="0" actId="2696"/>
        <pc:sldMkLst>
          <pc:docMk/>
          <pc:sldMk cId="3667981141" sldId="794"/>
        </pc:sldMkLst>
      </pc:sldChg>
      <pc:sldChg chg="del">
        <pc:chgData name="塩川 和也" userId="39f0702c-b30a-4f15-b4da-77fc4aed6640" providerId="ADAL" clId="{666BF6DF-85B5-4351-880C-C83602422050}" dt="2021-08-12T01:06:45.022" v="0" actId="2696"/>
        <pc:sldMkLst>
          <pc:docMk/>
          <pc:sldMk cId="2238552851" sldId="796"/>
        </pc:sldMkLst>
      </pc:sldChg>
      <pc:sldChg chg="del">
        <pc:chgData name="塩川 和也" userId="39f0702c-b30a-4f15-b4da-77fc4aed6640" providerId="ADAL" clId="{666BF6DF-85B5-4351-880C-C83602422050}" dt="2021-08-12T01:06:45.022" v="0" actId="2696"/>
        <pc:sldMkLst>
          <pc:docMk/>
          <pc:sldMk cId="3932559163" sldId="805"/>
        </pc:sldMkLst>
      </pc:sldChg>
      <pc:sldChg chg="del">
        <pc:chgData name="塩川 和也" userId="39f0702c-b30a-4f15-b4da-77fc4aed6640" providerId="ADAL" clId="{666BF6DF-85B5-4351-880C-C83602422050}" dt="2021-08-12T01:06:45.022" v="0" actId="2696"/>
        <pc:sldMkLst>
          <pc:docMk/>
          <pc:sldMk cId="4216730198" sldId="807"/>
        </pc:sldMkLst>
      </pc:sldChg>
      <pc:sldChg chg="del">
        <pc:chgData name="塩川 和也" userId="39f0702c-b30a-4f15-b4da-77fc4aed6640" providerId="ADAL" clId="{666BF6DF-85B5-4351-880C-C83602422050}" dt="2021-08-12T01:06:45.022" v="0" actId="2696"/>
        <pc:sldMkLst>
          <pc:docMk/>
          <pc:sldMk cId="3637889423" sldId="808"/>
        </pc:sldMkLst>
      </pc:sldChg>
      <pc:sldChg chg="del">
        <pc:chgData name="塩川 和也" userId="39f0702c-b30a-4f15-b4da-77fc4aed6640" providerId="ADAL" clId="{666BF6DF-85B5-4351-880C-C83602422050}" dt="2021-08-12T01:06:45.022" v="0" actId="2696"/>
        <pc:sldMkLst>
          <pc:docMk/>
          <pc:sldMk cId="354099244" sldId="809"/>
        </pc:sldMkLst>
      </pc:sldChg>
      <pc:sldChg chg="del">
        <pc:chgData name="塩川 和也" userId="39f0702c-b30a-4f15-b4da-77fc4aed6640" providerId="ADAL" clId="{666BF6DF-85B5-4351-880C-C83602422050}" dt="2021-08-12T01:06:45.022" v="0" actId="2696"/>
        <pc:sldMkLst>
          <pc:docMk/>
          <pc:sldMk cId="2537159696" sldId="810"/>
        </pc:sldMkLst>
      </pc:sldChg>
      <pc:sldChg chg="del">
        <pc:chgData name="塩川 和也" userId="39f0702c-b30a-4f15-b4da-77fc4aed6640" providerId="ADAL" clId="{666BF6DF-85B5-4351-880C-C83602422050}" dt="2021-08-12T01:06:45.022" v="0" actId="2696"/>
        <pc:sldMkLst>
          <pc:docMk/>
          <pc:sldMk cId="752991916" sldId="830"/>
        </pc:sldMkLst>
      </pc:sldChg>
      <pc:sldChg chg="del">
        <pc:chgData name="塩川 和也" userId="39f0702c-b30a-4f15-b4da-77fc4aed6640" providerId="ADAL" clId="{666BF6DF-85B5-4351-880C-C83602422050}" dt="2021-08-12T01:06:45.022" v="0" actId="2696"/>
        <pc:sldMkLst>
          <pc:docMk/>
          <pc:sldMk cId="910330477" sldId="831"/>
        </pc:sldMkLst>
      </pc:sldChg>
      <pc:sldChg chg="del">
        <pc:chgData name="塩川 和也" userId="39f0702c-b30a-4f15-b4da-77fc4aed6640" providerId="ADAL" clId="{666BF6DF-85B5-4351-880C-C83602422050}" dt="2021-08-12T01:06:45.022" v="0" actId="2696"/>
        <pc:sldMkLst>
          <pc:docMk/>
          <pc:sldMk cId="2911709795" sldId="832"/>
        </pc:sldMkLst>
      </pc:sldChg>
      <pc:sldChg chg="del">
        <pc:chgData name="塩川 和也" userId="39f0702c-b30a-4f15-b4da-77fc4aed6640" providerId="ADAL" clId="{666BF6DF-85B5-4351-880C-C83602422050}" dt="2021-08-12T01:06:45.022" v="0" actId="2696"/>
        <pc:sldMkLst>
          <pc:docMk/>
          <pc:sldMk cId="3591601111" sldId="833"/>
        </pc:sldMkLst>
      </pc:sldChg>
      <pc:sldChg chg="del">
        <pc:chgData name="塩川 和也" userId="39f0702c-b30a-4f15-b4da-77fc4aed6640" providerId="ADAL" clId="{666BF6DF-85B5-4351-880C-C83602422050}" dt="2021-08-12T01:06:45.022" v="0" actId="2696"/>
        <pc:sldMkLst>
          <pc:docMk/>
          <pc:sldMk cId="3268788167" sldId="834"/>
        </pc:sldMkLst>
      </pc:sldChg>
      <pc:sldChg chg="del">
        <pc:chgData name="塩川 和也" userId="39f0702c-b30a-4f15-b4da-77fc4aed6640" providerId="ADAL" clId="{666BF6DF-85B5-4351-880C-C83602422050}" dt="2021-08-12T01:06:45.022" v="0" actId="2696"/>
        <pc:sldMkLst>
          <pc:docMk/>
          <pc:sldMk cId="3076112303" sldId="835"/>
        </pc:sldMkLst>
      </pc:sldChg>
      <pc:sldChg chg="del">
        <pc:chgData name="塩川 和也" userId="39f0702c-b30a-4f15-b4da-77fc4aed6640" providerId="ADAL" clId="{666BF6DF-85B5-4351-880C-C83602422050}" dt="2021-08-12T01:06:45.022" v="0" actId="2696"/>
        <pc:sldMkLst>
          <pc:docMk/>
          <pc:sldMk cId="2004027134" sldId="836"/>
        </pc:sldMkLst>
      </pc:sldChg>
      <pc:sldChg chg="del">
        <pc:chgData name="塩川 和也" userId="39f0702c-b30a-4f15-b4da-77fc4aed6640" providerId="ADAL" clId="{666BF6DF-85B5-4351-880C-C83602422050}" dt="2021-08-12T01:06:45.022" v="0" actId="2696"/>
        <pc:sldMkLst>
          <pc:docMk/>
          <pc:sldMk cId="1404086640" sldId="837"/>
        </pc:sldMkLst>
      </pc:sldChg>
      <pc:sldChg chg="del">
        <pc:chgData name="塩川 和也" userId="39f0702c-b30a-4f15-b4da-77fc4aed6640" providerId="ADAL" clId="{666BF6DF-85B5-4351-880C-C83602422050}" dt="2021-08-12T01:06:45.022" v="0" actId="2696"/>
        <pc:sldMkLst>
          <pc:docMk/>
          <pc:sldMk cId="2660028620" sldId="838"/>
        </pc:sldMkLst>
      </pc:sldChg>
      <pc:sldChg chg="del">
        <pc:chgData name="塩川 和也" userId="39f0702c-b30a-4f15-b4da-77fc4aed6640" providerId="ADAL" clId="{666BF6DF-85B5-4351-880C-C83602422050}" dt="2021-08-12T01:06:45.022" v="0" actId="2696"/>
        <pc:sldMkLst>
          <pc:docMk/>
          <pc:sldMk cId="3433014047" sldId="839"/>
        </pc:sldMkLst>
      </pc:sldChg>
      <pc:sldChg chg="del">
        <pc:chgData name="塩川 和也" userId="39f0702c-b30a-4f15-b4da-77fc4aed6640" providerId="ADAL" clId="{666BF6DF-85B5-4351-880C-C83602422050}" dt="2021-08-12T01:06:45.022" v="0" actId="2696"/>
        <pc:sldMkLst>
          <pc:docMk/>
          <pc:sldMk cId="3875442836" sldId="840"/>
        </pc:sldMkLst>
      </pc:sldChg>
      <pc:sldChg chg="del">
        <pc:chgData name="塩川 和也" userId="39f0702c-b30a-4f15-b4da-77fc4aed6640" providerId="ADAL" clId="{666BF6DF-85B5-4351-880C-C83602422050}" dt="2021-08-12T01:06:45.022" v="0" actId="2696"/>
        <pc:sldMkLst>
          <pc:docMk/>
          <pc:sldMk cId="2340958631" sldId="841"/>
        </pc:sldMkLst>
      </pc:sldChg>
      <pc:sldChg chg="del">
        <pc:chgData name="塩川 和也" userId="39f0702c-b30a-4f15-b4da-77fc4aed6640" providerId="ADAL" clId="{666BF6DF-85B5-4351-880C-C83602422050}" dt="2021-08-12T01:06:45.022" v="0" actId="2696"/>
        <pc:sldMkLst>
          <pc:docMk/>
          <pc:sldMk cId="538551689" sldId="842"/>
        </pc:sldMkLst>
      </pc:sldChg>
      <pc:sldChg chg="del">
        <pc:chgData name="塩川 和也" userId="39f0702c-b30a-4f15-b4da-77fc4aed6640" providerId="ADAL" clId="{666BF6DF-85B5-4351-880C-C83602422050}" dt="2021-08-12T01:06:45.022" v="0" actId="2696"/>
        <pc:sldMkLst>
          <pc:docMk/>
          <pc:sldMk cId="553564575" sldId="843"/>
        </pc:sldMkLst>
      </pc:sldChg>
      <pc:sldChg chg="del">
        <pc:chgData name="塩川 和也" userId="39f0702c-b30a-4f15-b4da-77fc4aed6640" providerId="ADAL" clId="{666BF6DF-85B5-4351-880C-C83602422050}" dt="2021-08-12T01:06:45.022" v="0" actId="2696"/>
        <pc:sldMkLst>
          <pc:docMk/>
          <pc:sldMk cId="1719037794" sldId="846"/>
        </pc:sldMkLst>
      </pc:sldChg>
      <pc:sldChg chg="del">
        <pc:chgData name="塩川 和也" userId="39f0702c-b30a-4f15-b4da-77fc4aed6640" providerId="ADAL" clId="{666BF6DF-85B5-4351-880C-C83602422050}" dt="2021-08-12T01:06:45.022" v="0" actId="2696"/>
        <pc:sldMkLst>
          <pc:docMk/>
          <pc:sldMk cId="1869425357" sldId="849"/>
        </pc:sldMkLst>
      </pc:sldChg>
      <pc:sldChg chg="del">
        <pc:chgData name="塩川 和也" userId="39f0702c-b30a-4f15-b4da-77fc4aed6640" providerId="ADAL" clId="{666BF6DF-85B5-4351-880C-C83602422050}" dt="2021-08-12T01:06:45.022" v="0" actId="2696"/>
        <pc:sldMkLst>
          <pc:docMk/>
          <pc:sldMk cId="2256511707" sldId="858"/>
        </pc:sldMkLst>
      </pc:sldChg>
      <pc:sldChg chg="del">
        <pc:chgData name="塩川 和也" userId="39f0702c-b30a-4f15-b4da-77fc4aed6640" providerId="ADAL" clId="{666BF6DF-85B5-4351-880C-C83602422050}" dt="2021-08-12T01:06:45.022" v="0" actId="2696"/>
        <pc:sldMkLst>
          <pc:docMk/>
          <pc:sldMk cId="3116647115" sldId="860"/>
        </pc:sldMkLst>
      </pc:sldChg>
      <pc:sldChg chg="del">
        <pc:chgData name="塩川 和也" userId="39f0702c-b30a-4f15-b4da-77fc4aed6640" providerId="ADAL" clId="{666BF6DF-85B5-4351-880C-C83602422050}" dt="2021-08-12T01:06:45.022" v="0" actId="2696"/>
        <pc:sldMkLst>
          <pc:docMk/>
          <pc:sldMk cId="2205559343" sldId="865"/>
        </pc:sldMkLst>
      </pc:sldChg>
      <pc:sldChg chg="del">
        <pc:chgData name="塩川 和也" userId="39f0702c-b30a-4f15-b4da-77fc4aed6640" providerId="ADAL" clId="{666BF6DF-85B5-4351-880C-C83602422050}" dt="2021-08-12T01:06:45.022" v="0" actId="2696"/>
        <pc:sldMkLst>
          <pc:docMk/>
          <pc:sldMk cId="3060650986" sldId="871"/>
        </pc:sldMkLst>
      </pc:sldChg>
      <pc:sldChg chg="del">
        <pc:chgData name="塩川 和也" userId="39f0702c-b30a-4f15-b4da-77fc4aed6640" providerId="ADAL" clId="{666BF6DF-85B5-4351-880C-C83602422050}" dt="2021-08-12T01:06:45.022" v="0" actId="2696"/>
        <pc:sldMkLst>
          <pc:docMk/>
          <pc:sldMk cId="3650171288" sldId="878"/>
        </pc:sldMkLst>
      </pc:sldChg>
      <pc:sldChg chg="del">
        <pc:chgData name="塩川 和也" userId="39f0702c-b30a-4f15-b4da-77fc4aed6640" providerId="ADAL" clId="{666BF6DF-85B5-4351-880C-C83602422050}" dt="2021-08-12T01:06:45.022" v="0" actId="2696"/>
        <pc:sldMkLst>
          <pc:docMk/>
          <pc:sldMk cId="1436503321" sldId="879"/>
        </pc:sldMkLst>
      </pc:sldChg>
      <pc:sldChg chg="del">
        <pc:chgData name="塩川 和也" userId="39f0702c-b30a-4f15-b4da-77fc4aed6640" providerId="ADAL" clId="{666BF6DF-85B5-4351-880C-C83602422050}" dt="2021-08-12T01:06:45.022" v="0" actId="2696"/>
        <pc:sldMkLst>
          <pc:docMk/>
          <pc:sldMk cId="1119079707" sldId="880"/>
        </pc:sldMkLst>
      </pc:sldChg>
      <pc:sldChg chg="del">
        <pc:chgData name="塩川 和也" userId="39f0702c-b30a-4f15-b4da-77fc4aed6640" providerId="ADAL" clId="{666BF6DF-85B5-4351-880C-C83602422050}" dt="2021-08-12T01:06:45.022" v="0" actId="2696"/>
        <pc:sldMkLst>
          <pc:docMk/>
          <pc:sldMk cId="2045760622" sldId="881"/>
        </pc:sldMkLst>
      </pc:sldChg>
      <pc:sldChg chg="del">
        <pc:chgData name="塩川 和也" userId="39f0702c-b30a-4f15-b4da-77fc4aed6640" providerId="ADAL" clId="{666BF6DF-85B5-4351-880C-C83602422050}" dt="2021-08-12T01:06:45.022" v="0" actId="2696"/>
        <pc:sldMkLst>
          <pc:docMk/>
          <pc:sldMk cId="3486391209" sldId="882"/>
        </pc:sldMkLst>
      </pc:sldChg>
      <pc:sldChg chg="del">
        <pc:chgData name="塩川 和也" userId="39f0702c-b30a-4f15-b4da-77fc4aed6640" providerId="ADAL" clId="{666BF6DF-85B5-4351-880C-C83602422050}" dt="2021-08-12T01:06:45.022" v="0" actId="2696"/>
        <pc:sldMkLst>
          <pc:docMk/>
          <pc:sldMk cId="3998768721" sldId="883"/>
        </pc:sldMkLst>
      </pc:sldChg>
      <pc:sldChg chg="del">
        <pc:chgData name="塩川 和也" userId="39f0702c-b30a-4f15-b4da-77fc4aed6640" providerId="ADAL" clId="{666BF6DF-85B5-4351-880C-C83602422050}" dt="2021-08-12T01:06:45.022" v="0" actId="2696"/>
        <pc:sldMkLst>
          <pc:docMk/>
          <pc:sldMk cId="3406222358" sldId="884"/>
        </pc:sldMkLst>
      </pc:sldChg>
      <pc:sldChg chg="del">
        <pc:chgData name="塩川 和也" userId="39f0702c-b30a-4f15-b4da-77fc4aed6640" providerId="ADAL" clId="{666BF6DF-85B5-4351-880C-C83602422050}" dt="2021-08-12T01:06:45.022" v="0" actId="2696"/>
        <pc:sldMkLst>
          <pc:docMk/>
          <pc:sldMk cId="970737325" sldId="885"/>
        </pc:sldMkLst>
      </pc:sldChg>
      <pc:sldChg chg="del">
        <pc:chgData name="塩川 和也" userId="39f0702c-b30a-4f15-b4da-77fc4aed6640" providerId="ADAL" clId="{666BF6DF-85B5-4351-880C-C83602422050}" dt="2021-08-12T01:06:45.022" v="0" actId="2696"/>
        <pc:sldMkLst>
          <pc:docMk/>
          <pc:sldMk cId="1438079" sldId="886"/>
        </pc:sldMkLst>
      </pc:sldChg>
      <pc:sldChg chg="del">
        <pc:chgData name="塩川 和也" userId="39f0702c-b30a-4f15-b4da-77fc4aed6640" providerId="ADAL" clId="{666BF6DF-85B5-4351-880C-C83602422050}" dt="2021-08-12T01:06:45.022" v="0" actId="2696"/>
        <pc:sldMkLst>
          <pc:docMk/>
          <pc:sldMk cId="2988706937" sldId="887"/>
        </pc:sldMkLst>
      </pc:sldChg>
      <pc:sldChg chg="del">
        <pc:chgData name="塩川 和也" userId="39f0702c-b30a-4f15-b4da-77fc4aed6640" providerId="ADAL" clId="{666BF6DF-85B5-4351-880C-C83602422050}" dt="2021-08-12T01:06:45.022" v="0" actId="2696"/>
        <pc:sldMkLst>
          <pc:docMk/>
          <pc:sldMk cId="470807010" sldId="889"/>
        </pc:sldMkLst>
      </pc:sldChg>
      <pc:sldChg chg="del">
        <pc:chgData name="塩川 和也" userId="39f0702c-b30a-4f15-b4da-77fc4aed6640" providerId="ADAL" clId="{666BF6DF-85B5-4351-880C-C83602422050}" dt="2021-08-12T01:06:45.022" v="0" actId="2696"/>
        <pc:sldMkLst>
          <pc:docMk/>
          <pc:sldMk cId="1681527993" sldId="891"/>
        </pc:sldMkLst>
      </pc:sldChg>
      <pc:sldChg chg="del">
        <pc:chgData name="塩川 和也" userId="39f0702c-b30a-4f15-b4da-77fc4aed6640" providerId="ADAL" clId="{666BF6DF-85B5-4351-880C-C83602422050}" dt="2021-08-12T01:06:45.022" v="0" actId="2696"/>
        <pc:sldMkLst>
          <pc:docMk/>
          <pc:sldMk cId="1393419246" sldId="892"/>
        </pc:sldMkLst>
      </pc:sldChg>
      <pc:sldChg chg="del">
        <pc:chgData name="塩川 和也" userId="39f0702c-b30a-4f15-b4da-77fc4aed6640" providerId="ADAL" clId="{666BF6DF-85B5-4351-880C-C83602422050}" dt="2021-08-12T01:06:45.022" v="0" actId="2696"/>
        <pc:sldMkLst>
          <pc:docMk/>
          <pc:sldMk cId="160101713" sldId="893"/>
        </pc:sldMkLst>
      </pc:sldChg>
      <pc:sldChg chg="del">
        <pc:chgData name="塩川 和也" userId="39f0702c-b30a-4f15-b4da-77fc4aed6640" providerId="ADAL" clId="{666BF6DF-85B5-4351-880C-C83602422050}" dt="2021-08-12T01:06:45.022" v="0" actId="2696"/>
        <pc:sldMkLst>
          <pc:docMk/>
          <pc:sldMk cId="766100345" sldId="895"/>
        </pc:sldMkLst>
      </pc:sldChg>
      <pc:sldChg chg="del">
        <pc:chgData name="塩川 和也" userId="39f0702c-b30a-4f15-b4da-77fc4aed6640" providerId="ADAL" clId="{666BF6DF-85B5-4351-880C-C83602422050}" dt="2021-08-12T01:06:45.022" v="0" actId="2696"/>
        <pc:sldMkLst>
          <pc:docMk/>
          <pc:sldMk cId="2189785036" sldId="897"/>
        </pc:sldMkLst>
      </pc:sldChg>
      <pc:sldChg chg="del">
        <pc:chgData name="塩川 和也" userId="39f0702c-b30a-4f15-b4da-77fc4aed6640" providerId="ADAL" clId="{666BF6DF-85B5-4351-880C-C83602422050}" dt="2021-08-12T01:06:45.022" v="0" actId="2696"/>
        <pc:sldMkLst>
          <pc:docMk/>
          <pc:sldMk cId="1004878060" sldId="898"/>
        </pc:sldMkLst>
      </pc:sldChg>
      <pc:sldChg chg="del">
        <pc:chgData name="塩川 和也" userId="39f0702c-b30a-4f15-b4da-77fc4aed6640" providerId="ADAL" clId="{666BF6DF-85B5-4351-880C-C83602422050}" dt="2021-08-12T01:06:45.022" v="0" actId="2696"/>
        <pc:sldMkLst>
          <pc:docMk/>
          <pc:sldMk cId="2605233229" sldId="901"/>
        </pc:sldMkLst>
      </pc:sldChg>
      <pc:sldChg chg="del">
        <pc:chgData name="塩川 和也" userId="39f0702c-b30a-4f15-b4da-77fc4aed6640" providerId="ADAL" clId="{666BF6DF-85B5-4351-880C-C83602422050}" dt="2021-08-12T01:06:45.022" v="0" actId="2696"/>
        <pc:sldMkLst>
          <pc:docMk/>
          <pc:sldMk cId="2819736745" sldId="902"/>
        </pc:sldMkLst>
      </pc:sldChg>
      <pc:sldChg chg="del">
        <pc:chgData name="塩川 和也" userId="39f0702c-b30a-4f15-b4da-77fc4aed6640" providerId="ADAL" clId="{666BF6DF-85B5-4351-880C-C83602422050}" dt="2021-08-12T01:06:45.022" v="0" actId="2696"/>
        <pc:sldMkLst>
          <pc:docMk/>
          <pc:sldMk cId="4181339559" sldId="903"/>
        </pc:sldMkLst>
      </pc:sldChg>
      <pc:sldChg chg="del">
        <pc:chgData name="塩川 和也" userId="39f0702c-b30a-4f15-b4da-77fc4aed6640" providerId="ADAL" clId="{666BF6DF-85B5-4351-880C-C83602422050}" dt="2021-08-12T01:06:45.022" v="0" actId="2696"/>
        <pc:sldMkLst>
          <pc:docMk/>
          <pc:sldMk cId="209453837" sldId="904"/>
        </pc:sldMkLst>
      </pc:sldChg>
      <pc:sldChg chg="del">
        <pc:chgData name="塩川 和也" userId="39f0702c-b30a-4f15-b4da-77fc4aed6640" providerId="ADAL" clId="{666BF6DF-85B5-4351-880C-C83602422050}" dt="2021-08-12T01:06:45.022" v="0" actId="2696"/>
        <pc:sldMkLst>
          <pc:docMk/>
          <pc:sldMk cId="102478449" sldId="905"/>
        </pc:sldMkLst>
      </pc:sldChg>
      <pc:sldChg chg="del">
        <pc:chgData name="塩川 和也" userId="39f0702c-b30a-4f15-b4da-77fc4aed6640" providerId="ADAL" clId="{666BF6DF-85B5-4351-880C-C83602422050}" dt="2021-08-12T01:06:45.022" v="0" actId="2696"/>
        <pc:sldMkLst>
          <pc:docMk/>
          <pc:sldMk cId="2035408555" sldId="906"/>
        </pc:sldMkLst>
      </pc:sldChg>
      <pc:sldChg chg="del">
        <pc:chgData name="塩川 和也" userId="39f0702c-b30a-4f15-b4da-77fc4aed6640" providerId="ADAL" clId="{666BF6DF-85B5-4351-880C-C83602422050}" dt="2021-08-12T01:06:45.022" v="0" actId="2696"/>
        <pc:sldMkLst>
          <pc:docMk/>
          <pc:sldMk cId="4153682099" sldId="907"/>
        </pc:sldMkLst>
      </pc:sldChg>
      <pc:sldChg chg="del">
        <pc:chgData name="塩川 和也" userId="39f0702c-b30a-4f15-b4da-77fc4aed6640" providerId="ADAL" clId="{666BF6DF-85B5-4351-880C-C83602422050}" dt="2021-08-12T01:06:45.022" v="0" actId="2696"/>
        <pc:sldMkLst>
          <pc:docMk/>
          <pc:sldMk cId="123537350" sldId="908"/>
        </pc:sldMkLst>
      </pc:sldChg>
      <pc:sldChg chg="del">
        <pc:chgData name="塩川 和也" userId="39f0702c-b30a-4f15-b4da-77fc4aed6640" providerId="ADAL" clId="{666BF6DF-85B5-4351-880C-C83602422050}" dt="2021-08-12T01:06:45.022" v="0" actId="2696"/>
        <pc:sldMkLst>
          <pc:docMk/>
          <pc:sldMk cId="1141485945" sldId="909"/>
        </pc:sldMkLst>
      </pc:sldChg>
      <pc:sldChg chg="del">
        <pc:chgData name="塩川 和也" userId="39f0702c-b30a-4f15-b4da-77fc4aed6640" providerId="ADAL" clId="{666BF6DF-85B5-4351-880C-C83602422050}" dt="2021-08-12T01:06:45.022" v="0" actId="2696"/>
        <pc:sldMkLst>
          <pc:docMk/>
          <pc:sldMk cId="1331053011" sldId="910"/>
        </pc:sldMkLst>
      </pc:sldChg>
      <pc:sldChg chg="del">
        <pc:chgData name="塩川 和也" userId="39f0702c-b30a-4f15-b4da-77fc4aed6640" providerId="ADAL" clId="{666BF6DF-85B5-4351-880C-C83602422050}" dt="2021-08-12T01:06:45.022" v="0" actId="2696"/>
        <pc:sldMkLst>
          <pc:docMk/>
          <pc:sldMk cId="2067786118" sldId="913"/>
        </pc:sldMkLst>
      </pc:sldChg>
      <pc:sldChg chg="del">
        <pc:chgData name="塩川 和也" userId="39f0702c-b30a-4f15-b4da-77fc4aed6640" providerId="ADAL" clId="{666BF6DF-85B5-4351-880C-C83602422050}" dt="2021-08-12T01:06:45.022" v="0" actId="2696"/>
        <pc:sldMkLst>
          <pc:docMk/>
          <pc:sldMk cId="1695229292" sldId="916"/>
        </pc:sldMkLst>
      </pc:sldChg>
      <pc:sldChg chg="del">
        <pc:chgData name="塩川 和也" userId="39f0702c-b30a-4f15-b4da-77fc4aed6640" providerId="ADAL" clId="{666BF6DF-85B5-4351-880C-C83602422050}" dt="2021-08-12T01:06:45.022" v="0" actId="2696"/>
        <pc:sldMkLst>
          <pc:docMk/>
          <pc:sldMk cId="1738236485" sldId="917"/>
        </pc:sldMkLst>
      </pc:sldChg>
      <pc:sldChg chg="del">
        <pc:chgData name="塩川 和也" userId="39f0702c-b30a-4f15-b4da-77fc4aed6640" providerId="ADAL" clId="{666BF6DF-85B5-4351-880C-C83602422050}" dt="2021-08-12T01:06:45.022" v="0" actId="2696"/>
        <pc:sldMkLst>
          <pc:docMk/>
          <pc:sldMk cId="4180603861" sldId="922"/>
        </pc:sldMkLst>
      </pc:sldChg>
      <pc:sldChg chg="del">
        <pc:chgData name="塩川 和也" userId="39f0702c-b30a-4f15-b4da-77fc4aed6640" providerId="ADAL" clId="{666BF6DF-85B5-4351-880C-C83602422050}" dt="2021-08-12T01:06:45.022" v="0" actId="2696"/>
        <pc:sldMkLst>
          <pc:docMk/>
          <pc:sldMk cId="3686913673" sldId="935"/>
        </pc:sldMkLst>
      </pc:sldChg>
      <pc:sldChg chg="del">
        <pc:chgData name="塩川 和也" userId="39f0702c-b30a-4f15-b4da-77fc4aed6640" providerId="ADAL" clId="{666BF6DF-85B5-4351-880C-C83602422050}" dt="2021-08-12T01:06:45.022" v="0" actId="2696"/>
        <pc:sldMkLst>
          <pc:docMk/>
          <pc:sldMk cId="472216289" sldId="936"/>
        </pc:sldMkLst>
      </pc:sldChg>
      <pc:sldChg chg="del">
        <pc:chgData name="塩川 和也" userId="39f0702c-b30a-4f15-b4da-77fc4aed6640" providerId="ADAL" clId="{666BF6DF-85B5-4351-880C-C83602422050}" dt="2021-08-12T01:06:45.022" v="0" actId="2696"/>
        <pc:sldMkLst>
          <pc:docMk/>
          <pc:sldMk cId="2987754403" sldId="937"/>
        </pc:sldMkLst>
      </pc:sldChg>
      <pc:sldChg chg="del">
        <pc:chgData name="塩川 和也" userId="39f0702c-b30a-4f15-b4da-77fc4aed6640" providerId="ADAL" clId="{666BF6DF-85B5-4351-880C-C83602422050}" dt="2021-08-12T01:06:45.022" v="0" actId="2696"/>
        <pc:sldMkLst>
          <pc:docMk/>
          <pc:sldMk cId="3167675002" sldId="938"/>
        </pc:sldMkLst>
      </pc:sldChg>
      <pc:sldChg chg="del">
        <pc:chgData name="塩川 和也" userId="39f0702c-b30a-4f15-b4da-77fc4aed6640" providerId="ADAL" clId="{666BF6DF-85B5-4351-880C-C83602422050}" dt="2021-08-12T01:06:45.022" v="0" actId="2696"/>
        <pc:sldMkLst>
          <pc:docMk/>
          <pc:sldMk cId="1325032962" sldId="939"/>
        </pc:sldMkLst>
      </pc:sldChg>
      <pc:sldChg chg="del">
        <pc:chgData name="塩川 和也" userId="39f0702c-b30a-4f15-b4da-77fc4aed6640" providerId="ADAL" clId="{666BF6DF-85B5-4351-880C-C83602422050}" dt="2021-08-12T01:06:45.022" v="0" actId="2696"/>
        <pc:sldMkLst>
          <pc:docMk/>
          <pc:sldMk cId="2744095794" sldId="940"/>
        </pc:sldMkLst>
      </pc:sldChg>
      <pc:sldChg chg="del">
        <pc:chgData name="塩川 和也" userId="39f0702c-b30a-4f15-b4da-77fc4aed6640" providerId="ADAL" clId="{666BF6DF-85B5-4351-880C-C83602422050}" dt="2021-08-12T01:06:45.022" v="0" actId="2696"/>
        <pc:sldMkLst>
          <pc:docMk/>
          <pc:sldMk cId="547977945" sldId="941"/>
        </pc:sldMkLst>
      </pc:sldChg>
      <pc:sldChg chg="del">
        <pc:chgData name="塩川 和也" userId="39f0702c-b30a-4f15-b4da-77fc4aed6640" providerId="ADAL" clId="{666BF6DF-85B5-4351-880C-C83602422050}" dt="2021-08-12T01:06:45.022" v="0" actId="2696"/>
        <pc:sldMkLst>
          <pc:docMk/>
          <pc:sldMk cId="3788791620" sldId="942"/>
        </pc:sldMkLst>
      </pc:sldChg>
      <pc:sldChg chg="del">
        <pc:chgData name="塩川 和也" userId="39f0702c-b30a-4f15-b4da-77fc4aed6640" providerId="ADAL" clId="{666BF6DF-85B5-4351-880C-C83602422050}" dt="2021-08-12T01:06:45.022" v="0" actId="2696"/>
        <pc:sldMkLst>
          <pc:docMk/>
          <pc:sldMk cId="23688316" sldId="943"/>
        </pc:sldMkLst>
      </pc:sldChg>
      <pc:sldChg chg="del">
        <pc:chgData name="塩川 和也" userId="39f0702c-b30a-4f15-b4da-77fc4aed6640" providerId="ADAL" clId="{666BF6DF-85B5-4351-880C-C83602422050}" dt="2021-08-12T01:06:45.022" v="0" actId="2696"/>
        <pc:sldMkLst>
          <pc:docMk/>
          <pc:sldMk cId="3828798085" sldId="944"/>
        </pc:sldMkLst>
      </pc:sldChg>
      <pc:sldChg chg="del">
        <pc:chgData name="塩川 和也" userId="39f0702c-b30a-4f15-b4da-77fc4aed6640" providerId="ADAL" clId="{666BF6DF-85B5-4351-880C-C83602422050}" dt="2021-08-12T01:06:45.022" v="0" actId="2696"/>
        <pc:sldMkLst>
          <pc:docMk/>
          <pc:sldMk cId="3939454149" sldId="945"/>
        </pc:sldMkLst>
      </pc:sldChg>
      <pc:sldChg chg="del">
        <pc:chgData name="塩川 和也" userId="39f0702c-b30a-4f15-b4da-77fc4aed6640" providerId="ADAL" clId="{666BF6DF-85B5-4351-880C-C83602422050}" dt="2021-08-12T01:06:45.022" v="0" actId="2696"/>
        <pc:sldMkLst>
          <pc:docMk/>
          <pc:sldMk cId="3066901366" sldId="946"/>
        </pc:sldMkLst>
      </pc:sldChg>
      <pc:sldChg chg="del">
        <pc:chgData name="塩川 和也" userId="39f0702c-b30a-4f15-b4da-77fc4aed6640" providerId="ADAL" clId="{666BF6DF-85B5-4351-880C-C83602422050}" dt="2021-08-12T01:06:45.022" v="0" actId="2696"/>
        <pc:sldMkLst>
          <pc:docMk/>
          <pc:sldMk cId="902287064" sldId="947"/>
        </pc:sldMkLst>
      </pc:sldChg>
      <pc:sldChg chg="del">
        <pc:chgData name="塩川 和也" userId="39f0702c-b30a-4f15-b4da-77fc4aed6640" providerId="ADAL" clId="{666BF6DF-85B5-4351-880C-C83602422050}" dt="2021-08-12T01:06:45.022" v="0" actId="2696"/>
        <pc:sldMkLst>
          <pc:docMk/>
          <pc:sldMk cId="392539085" sldId="948"/>
        </pc:sldMkLst>
      </pc:sldChg>
      <pc:sldChg chg="del">
        <pc:chgData name="塩川 和也" userId="39f0702c-b30a-4f15-b4da-77fc4aed6640" providerId="ADAL" clId="{666BF6DF-85B5-4351-880C-C83602422050}" dt="2021-08-12T01:06:45.022" v="0" actId="2696"/>
        <pc:sldMkLst>
          <pc:docMk/>
          <pc:sldMk cId="2653007293" sldId="949"/>
        </pc:sldMkLst>
      </pc:sldChg>
      <pc:sldChg chg="del">
        <pc:chgData name="塩川 和也" userId="39f0702c-b30a-4f15-b4da-77fc4aed6640" providerId="ADAL" clId="{666BF6DF-85B5-4351-880C-C83602422050}" dt="2021-08-12T01:06:45.022" v="0" actId="2696"/>
        <pc:sldMkLst>
          <pc:docMk/>
          <pc:sldMk cId="3751535445" sldId="950"/>
        </pc:sldMkLst>
      </pc:sldChg>
      <pc:sldChg chg="del">
        <pc:chgData name="塩川 和也" userId="39f0702c-b30a-4f15-b4da-77fc4aed6640" providerId="ADAL" clId="{666BF6DF-85B5-4351-880C-C83602422050}" dt="2021-08-12T01:06:45.022" v="0" actId="2696"/>
        <pc:sldMkLst>
          <pc:docMk/>
          <pc:sldMk cId="927040922" sldId="951"/>
        </pc:sldMkLst>
      </pc:sldChg>
      <pc:sldChg chg="del">
        <pc:chgData name="塩川 和也" userId="39f0702c-b30a-4f15-b4da-77fc4aed6640" providerId="ADAL" clId="{666BF6DF-85B5-4351-880C-C83602422050}" dt="2021-08-12T01:06:45.022" v="0" actId="2696"/>
        <pc:sldMkLst>
          <pc:docMk/>
          <pc:sldMk cId="2540922940" sldId="953"/>
        </pc:sldMkLst>
      </pc:sldChg>
      <pc:sldChg chg="del">
        <pc:chgData name="塩川 和也" userId="39f0702c-b30a-4f15-b4da-77fc4aed6640" providerId="ADAL" clId="{666BF6DF-85B5-4351-880C-C83602422050}" dt="2021-08-12T01:06:45.022" v="0" actId="2696"/>
        <pc:sldMkLst>
          <pc:docMk/>
          <pc:sldMk cId="78647388" sldId="954"/>
        </pc:sldMkLst>
      </pc:sldChg>
      <pc:sldChg chg="del">
        <pc:chgData name="塩川 和也" userId="39f0702c-b30a-4f15-b4da-77fc4aed6640" providerId="ADAL" clId="{666BF6DF-85B5-4351-880C-C83602422050}" dt="2021-08-12T01:06:45.022" v="0" actId="2696"/>
        <pc:sldMkLst>
          <pc:docMk/>
          <pc:sldMk cId="1815506371" sldId="955"/>
        </pc:sldMkLst>
      </pc:sldChg>
      <pc:sldChg chg="del">
        <pc:chgData name="塩川 和也" userId="39f0702c-b30a-4f15-b4da-77fc4aed6640" providerId="ADAL" clId="{666BF6DF-85B5-4351-880C-C83602422050}" dt="2021-08-12T01:06:45.022" v="0" actId="2696"/>
        <pc:sldMkLst>
          <pc:docMk/>
          <pc:sldMk cId="2512833808" sldId="957"/>
        </pc:sldMkLst>
      </pc:sldChg>
      <pc:sldChg chg="del">
        <pc:chgData name="塩川 和也" userId="39f0702c-b30a-4f15-b4da-77fc4aed6640" providerId="ADAL" clId="{666BF6DF-85B5-4351-880C-C83602422050}" dt="2021-08-12T01:06:45.022" v="0" actId="2696"/>
        <pc:sldMkLst>
          <pc:docMk/>
          <pc:sldMk cId="3984756870" sldId="958"/>
        </pc:sldMkLst>
      </pc:sldChg>
      <pc:sldChg chg="del">
        <pc:chgData name="塩川 和也" userId="39f0702c-b30a-4f15-b4da-77fc4aed6640" providerId="ADAL" clId="{666BF6DF-85B5-4351-880C-C83602422050}" dt="2021-08-12T01:06:45.022" v="0" actId="2696"/>
        <pc:sldMkLst>
          <pc:docMk/>
          <pc:sldMk cId="285052166" sldId="959"/>
        </pc:sldMkLst>
      </pc:sldChg>
      <pc:sldChg chg="del">
        <pc:chgData name="塩川 和也" userId="39f0702c-b30a-4f15-b4da-77fc4aed6640" providerId="ADAL" clId="{666BF6DF-85B5-4351-880C-C83602422050}" dt="2021-08-12T01:06:45.022" v="0" actId="2696"/>
        <pc:sldMkLst>
          <pc:docMk/>
          <pc:sldMk cId="3685201973" sldId="960"/>
        </pc:sldMkLst>
      </pc:sldChg>
      <pc:sldChg chg="del">
        <pc:chgData name="塩川 和也" userId="39f0702c-b30a-4f15-b4da-77fc4aed6640" providerId="ADAL" clId="{666BF6DF-85B5-4351-880C-C83602422050}" dt="2021-08-12T01:06:45.022" v="0" actId="2696"/>
        <pc:sldMkLst>
          <pc:docMk/>
          <pc:sldMk cId="2171319952" sldId="961"/>
        </pc:sldMkLst>
      </pc:sldChg>
      <pc:sldChg chg="del">
        <pc:chgData name="塩川 和也" userId="39f0702c-b30a-4f15-b4da-77fc4aed6640" providerId="ADAL" clId="{666BF6DF-85B5-4351-880C-C83602422050}" dt="2021-08-12T01:06:45.022" v="0" actId="2696"/>
        <pc:sldMkLst>
          <pc:docMk/>
          <pc:sldMk cId="3465273304" sldId="962"/>
        </pc:sldMkLst>
      </pc:sldChg>
      <pc:sldChg chg="del">
        <pc:chgData name="塩川 和也" userId="39f0702c-b30a-4f15-b4da-77fc4aed6640" providerId="ADAL" clId="{666BF6DF-85B5-4351-880C-C83602422050}" dt="2021-08-12T01:06:45.022" v="0" actId="2696"/>
        <pc:sldMkLst>
          <pc:docMk/>
          <pc:sldMk cId="2002032837" sldId="963"/>
        </pc:sldMkLst>
      </pc:sldChg>
      <pc:sldChg chg="del">
        <pc:chgData name="塩川 和也" userId="39f0702c-b30a-4f15-b4da-77fc4aed6640" providerId="ADAL" clId="{666BF6DF-85B5-4351-880C-C83602422050}" dt="2021-08-12T01:06:45.022" v="0" actId="2696"/>
        <pc:sldMkLst>
          <pc:docMk/>
          <pc:sldMk cId="1550420632" sldId="964"/>
        </pc:sldMkLst>
      </pc:sldChg>
      <pc:sldChg chg="del">
        <pc:chgData name="塩川 和也" userId="39f0702c-b30a-4f15-b4da-77fc4aed6640" providerId="ADAL" clId="{666BF6DF-85B5-4351-880C-C83602422050}" dt="2021-08-12T01:06:45.022" v="0" actId="2696"/>
        <pc:sldMkLst>
          <pc:docMk/>
          <pc:sldMk cId="3383124796" sldId="965"/>
        </pc:sldMkLst>
      </pc:sldChg>
      <pc:sldChg chg="del">
        <pc:chgData name="塩川 和也" userId="39f0702c-b30a-4f15-b4da-77fc4aed6640" providerId="ADAL" clId="{666BF6DF-85B5-4351-880C-C83602422050}" dt="2021-08-12T01:06:45.022" v="0" actId="2696"/>
        <pc:sldMkLst>
          <pc:docMk/>
          <pc:sldMk cId="4263965233" sldId="966"/>
        </pc:sldMkLst>
      </pc:sldChg>
      <pc:sldChg chg="del">
        <pc:chgData name="塩川 和也" userId="39f0702c-b30a-4f15-b4da-77fc4aed6640" providerId="ADAL" clId="{666BF6DF-85B5-4351-880C-C83602422050}" dt="2021-08-12T01:06:45.022" v="0" actId="2696"/>
        <pc:sldMkLst>
          <pc:docMk/>
          <pc:sldMk cId="1886751264" sldId="967"/>
        </pc:sldMkLst>
      </pc:sldChg>
      <pc:sldChg chg="del">
        <pc:chgData name="塩川 和也" userId="39f0702c-b30a-4f15-b4da-77fc4aed6640" providerId="ADAL" clId="{666BF6DF-85B5-4351-880C-C83602422050}" dt="2021-08-12T01:06:45.022" v="0" actId="2696"/>
        <pc:sldMkLst>
          <pc:docMk/>
          <pc:sldMk cId="3819355090" sldId="968"/>
        </pc:sldMkLst>
      </pc:sldChg>
      <pc:sldChg chg="del">
        <pc:chgData name="塩川 和也" userId="39f0702c-b30a-4f15-b4da-77fc4aed6640" providerId="ADAL" clId="{666BF6DF-85B5-4351-880C-C83602422050}" dt="2021-08-12T01:06:45.022" v="0" actId="2696"/>
        <pc:sldMkLst>
          <pc:docMk/>
          <pc:sldMk cId="2025817425" sldId="969"/>
        </pc:sldMkLst>
      </pc:sldChg>
      <pc:sldChg chg="del">
        <pc:chgData name="塩川 和也" userId="39f0702c-b30a-4f15-b4da-77fc4aed6640" providerId="ADAL" clId="{666BF6DF-85B5-4351-880C-C83602422050}" dt="2021-08-12T01:06:45.022" v="0" actId="2696"/>
        <pc:sldMkLst>
          <pc:docMk/>
          <pc:sldMk cId="2434364135" sldId="970"/>
        </pc:sldMkLst>
      </pc:sldChg>
      <pc:sldChg chg="del">
        <pc:chgData name="塩川 和也" userId="39f0702c-b30a-4f15-b4da-77fc4aed6640" providerId="ADAL" clId="{666BF6DF-85B5-4351-880C-C83602422050}" dt="2021-08-12T01:06:45.022" v="0" actId="2696"/>
        <pc:sldMkLst>
          <pc:docMk/>
          <pc:sldMk cId="3234963871" sldId="971"/>
        </pc:sldMkLst>
      </pc:sldChg>
      <pc:sldChg chg="del">
        <pc:chgData name="塩川 和也" userId="39f0702c-b30a-4f15-b4da-77fc4aed6640" providerId="ADAL" clId="{666BF6DF-85B5-4351-880C-C83602422050}" dt="2021-08-12T01:06:45.022" v="0" actId="2696"/>
        <pc:sldMkLst>
          <pc:docMk/>
          <pc:sldMk cId="1328078890" sldId="972"/>
        </pc:sldMkLst>
      </pc:sldChg>
      <pc:sldChg chg="del">
        <pc:chgData name="塩川 和也" userId="39f0702c-b30a-4f15-b4da-77fc4aed6640" providerId="ADAL" clId="{666BF6DF-85B5-4351-880C-C83602422050}" dt="2021-08-12T01:06:45.022" v="0" actId="2696"/>
        <pc:sldMkLst>
          <pc:docMk/>
          <pc:sldMk cId="2784779356" sldId="973"/>
        </pc:sldMkLst>
      </pc:sldChg>
      <pc:sldChg chg="del">
        <pc:chgData name="塩川 和也" userId="39f0702c-b30a-4f15-b4da-77fc4aed6640" providerId="ADAL" clId="{666BF6DF-85B5-4351-880C-C83602422050}" dt="2021-08-12T01:06:45.022" v="0" actId="2696"/>
        <pc:sldMkLst>
          <pc:docMk/>
          <pc:sldMk cId="405461835" sldId="974"/>
        </pc:sldMkLst>
      </pc:sldChg>
      <pc:sldChg chg="del">
        <pc:chgData name="塩川 和也" userId="39f0702c-b30a-4f15-b4da-77fc4aed6640" providerId="ADAL" clId="{666BF6DF-85B5-4351-880C-C83602422050}" dt="2021-08-12T01:06:45.022" v="0" actId="2696"/>
        <pc:sldMkLst>
          <pc:docMk/>
          <pc:sldMk cId="3569359106" sldId="979"/>
        </pc:sldMkLst>
      </pc:sldChg>
      <pc:sldChg chg="del">
        <pc:chgData name="塩川 和也" userId="39f0702c-b30a-4f15-b4da-77fc4aed6640" providerId="ADAL" clId="{666BF6DF-85B5-4351-880C-C83602422050}" dt="2021-08-12T01:06:45.022" v="0" actId="2696"/>
        <pc:sldMkLst>
          <pc:docMk/>
          <pc:sldMk cId="2453767955" sldId="981"/>
        </pc:sldMkLst>
      </pc:sldChg>
      <pc:sldChg chg="del">
        <pc:chgData name="塩川 和也" userId="39f0702c-b30a-4f15-b4da-77fc4aed6640" providerId="ADAL" clId="{666BF6DF-85B5-4351-880C-C83602422050}" dt="2021-08-12T01:06:45.022" v="0" actId="2696"/>
        <pc:sldMkLst>
          <pc:docMk/>
          <pc:sldMk cId="309825153" sldId="982"/>
        </pc:sldMkLst>
      </pc:sldChg>
      <pc:sldChg chg="del">
        <pc:chgData name="塩川 和也" userId="39f0702c-b30a-4f15-b4da-77fc4aed6640" providerId="ADAL" clId="{666BF6DF-85B5-4351-880C-C83602422050}" dt="2021-08-12T01:06:45.022" v="0" actId="2696"/>
        <pc:sldMkLst>
          <pc:docMk/>
          <pc:sldMk cId="371005941" sldId="984"/>
        </pc:sldMkLst>
      </pc:sldChg>
      <pc:sldChg chg="del">
        <pc:chgData name="塩川 和也" userId="39f0702c-b30a-4f15-b4da-77fc4aed6640" providerId="ADAL" clId="{666BF6DF-85B5-4351-880C-C83602422050}" dt="2021-08-12T01:06:45.022" v="0" actId="2696"/>
        <pc:sldMkLst>
          <pc:docMk/>
          <pc:sldMk cId="2539301996" sldId="985"/>
        </pc:sldMkLst>
      </pc:sldChg>
      <pc:sldChg chg="del">
        <pc:chgData name="塩川 和也" userId="39f0702c-b30a-4f15-b4da-77fc4aed6640" providerId="ADAL" clId="{666BF6DF-85B5-4351-880C-C83602422050}" dt="2021-08-12T01:06:45.022" v="0" actId="2696"/>
        <pc:sldMkLst>
          <pc:docMk/>
          <pc:sldMk cId="3810195572" sldId="986"/>
        </pc:sldMkLst>
      </pc:sldChg>
      <pc:sldChg chg="del">
        <pc:chgData name="塩川 和也" userId="39f0702c-b30a-4f15-b4da-77fc4aed6640" providerId="ADAL" clId="{666BF6DF-85B5-4351-880C-C83602422050}" dt="2021-08-12T01:06:45.022" v="0" actId="2696"/>
        <pc:sldMkLst>
          <pc:docMk/>
          <pc:sldMk cId="4197324673" sldId="987"/>
        </pc:sldMkLst>
      </pc:sldChg>
      <pc:sldChg chg="del">
        <pc:chgData name="塩川 和也" userId="39f0702c-b30a-4f15-b4da-77fc4aed6640" providerId="ADAL" clId="{666BF6DF-85B5-4351-880C-C83602422050}" dt="2021-08-12T01:06:45.022" v="0" actId="2696"/>
        <pc:sldMkLst>
          <pc:docMk/>
          <pc:sldMk cId="2906812572" sldId="988"/>
        </pc:sldMkLst>
      </pc:sldChg>
      <pc:sldChg chg="del">
        <pc:chgData name="塩川 和也" userId="39f0702c-b30a-4f15-b4da-77fc4aed6640" providerId="ADAL" clId="{666BF6DF-85B5-4351-880C-C83602422050}" dt="2021-08-12T01:06:45.022" v="0" actId="2696"/>
        <pc:sldMkLst>
          <pc:docMk/>
          <pc:sldMk cId="3923576803" sldId="989"/>
        </pc:sldMkLst>
      </pc:sldChg>
      <pc:sldChg chg="del">
        <pc:chgData name="塩川 和也" userId="39f0702c-b30a-4f15-b4da-77fc4aed6640" providerId="ADAL" clId="{666BF6DF-85B5-4351-880C-C83602422050}" dt="2021-08-12T01:06:45.022" v="0" actId="2696"/>
        <pc:sldMkLst>
          <pc:docMk/>
          <pc:sldMk cId="2340569990" sldId="990"/>
        </pc:sldMkLst>
      </pc:sldChg>
      <pc:sldChg chg="del">
        <pc:chgData name="塩川 和也" userId="39f0702c-b30a-4f15-b4da-77fc4aed6640" providerId="ADAL" clId="{666BF6DF-85B5-4351-880C-C83602422050}" dt="2021-08-12T01:06:45.022" v="0" actId="2696"/>
        <pc:sldMkLst>
          <pc:docMk/>
          <pc:sldMk cId="2264503625" sldId="991"/>
        </pc:sldMkLst>
      </pc:sldChg>
      <pc:sldChg chg="del">
        <pc:chgData name="塩川 和也" userId="39f0702c-b30a-4f15-b4da-77fc4aed6640" providerId="ADAL" clId="{666BF6DF-85B5-4351-880C-C83602422050}" dt="2021-08-12T01:06:45.022" v="0" actId="2696"/>
        <pc:sldMkLst>
          <pc:docMk/>
          <pc:sldMk cId="2909736512" sldId="992"/>
        </pc:sldMkLst>
      </pc:sldChg>
      <pc:sldChg chg="del">
        <pc:chgData name="塩川 和也" userId="39f0702c-b30a-4f15-b4da-77fc4aed6640" providerId="ADAL" clId="{666BF6DF-85B5-4351-880C-C83602422050}" dt="2021-08-12T01:06:45.022" v="0" actId="2696"/>
        <pc:sldMkLst>
          <pc:docMk/>
          <pc:sldMk cId="3441462517" sldId="993"/>
        </pc:sldMkLst>
      </pc:sldChg>
      <pc:sldChg chg="del">
        <pc:chgData name="塩川 和也" userId="39f0702c-b30a-4f15-b4da-77fc4aed6640" providerId="ADAL" clId="{666BF6DF-85B5-4351-880C-C83602422050}" dt="2021-08-12T01:06:45.022" v="0" actId="2696"/>
        <pc:sldMkLst>
          <pc:docMk/>
          <pc:sldMk cId="1732249483" sldId="994"/>
        </pc:sldMkLst>
      </pc:sldChg>
      <pc:sldChg chg="del">
        <pc:chgData name="塩川 和也" userId="39f0702c-b30a-4f15-b4da-77fc4aed6640" providerId="ADAL" clId="{666BF6DF-85B5-4351-880C-C83602422050}" dt="2021-08-12T01:06:45.022" v="0" actId="2696"/>
        <pc:sldMkLst>
          <pc:docMk/>
          <pc:sldMk cId="2789543501" sldId="995"/>
        </pc:sldMkLst>
      </pc:sldChg>
      <pc:sldChg chg="del">
        <pc:chgData name="塩川 和也" userId="39f0702c-b30a-4f15-b4da-77fc4aed6640" providerId="ADAL" clId="{666BF6DF-85B5-4351-880C-C83602422050}" dt="2021-08-12T01:06:45.022" v="0" actId="2696"/>
        <pc:sldMkLst>
          <pc:docMk/>
          <pc:sldMk cId="55455919" sldId="996"/>
        </pc:sldMkLst>
      </pc:sldChg>
      <pc:sldChg chg="del">
        <pc:chgData name="塩川 和也" userId="39f0702c-b30a-4f15-b4da-77fc4aed6640" providerId="ADAL" clId="{666BF6DF-85B5-4351-880C-C83602422050}" dt="2021-08-12T01:06:45.022" v="0" actId="2696"/>
        <pc:sldMkLst>
          <pc:docMk/>
          <pc:sldMk cId="3513366208" sldId="997"/>
        </pc:sldMkLst>
      </pc:sldChg>
      <pc:sldChg chg="del">
        <pc:chgData name="塩川 和也" userId="39f0702c-b30a-4f15-b4da-77fc4aed6640" providerId="ADAL" clId="{666BF6DF-85B5-4351-880C-C83602422050}" dt="2021-08-12T01:06:45.022" v="0" actId="2696"/>
        <pc:sldMkLst>
          <pc:docMk/>
          <pc:sldMk cId="1969493816" sldId="998"/>
        </pc:sldMkLst>
      </pc:sldChg>
      <pc:sldChg chg="del">
        <pc:chgData name="塩川 和也" userId="39f0702c-b30a-4f15-b4da-77fc4aed6640" providerId="ADAL" clId="{666BF6DF-85B5-4351-880C-C83602422050}" dt="2021-08-12T01:06:45.022" v="0" actId="2696"/>
        <pc:sldMkLst>
          <pc:docMk/>
          <pc:sldMk cId="3159087996" sldId="999"/>
        </pc:sldMkLst>
      </pc:sldChg>
      <pc:sldChg chg="del">
        <pc:chgData name="塩川 和也" userId="39f0702c-b30a-4f15-b4da-77fc4aed6640" providerId="ADAL" clId="{666BF6DF-85B5-4351-880C-C83602422050}" dt="2021-08-12T01:06:45.022" v="0" actId="2696"/>
        <pc:sldMkLst>
          <pc:docMk/>
          <pc:sldMk cId="3728129409" sldId="1000"/>
        </pc:sldMkLst>
      </pc:sldChg>
      <pc:sldChg chg="del">
        <pc:chgData name="塩川 和也" userId="39f0702c-b30a-4f15-b4da-77fc4aed6640" providerId="ADAL" clId="{666BF6DF-85B5-4351-880C-C83602422050}" dt="2021-08-12T01:06:45.022" v="0" actId="2696"/>
        <pc:sldMkLst>
          <pc:docMk/>
          <pc:sldMk cId="4182962780" sldId="1002"/>
        </pc:sldMkLst>
      </pc:sldChg>
      <pc:sldChg chg="del">
        <pc:chgData name="塩川 和也" userId="39f0702c-b30a-4f15-b4da-77fc4aed6640" providerId="ADAL" clId="{666BF6DF-85B5-4351-880C-C83602422050}" dt="2021-08-12T01:06:45.022" v="0" actId="2696"/>
        <pc:sldMkLst>
          <pc:docMk/>
          <pc:sldMk cId="3675485821" sldId="1003"/>
        </pc:sldMkLst>
      </pc:sldChg>
      <pc:sldChg chg="del">
        <pc:chgData name="塩川 和也" userId="39f0702c-b30a-4f15-b4da-77fc4aed6640" providerId="ADAL" clId="{666BF6DF-85B5-4351-880C-C83602422050}" dt="2021-08-12T01:06:45.022" v="0" actId="2696"/>
        <pc:sldMkLst>
          <pc:docMk/>
          <pc:sldMk cId="4180132612" sldId="1004"/>
        </pc:sldMkLst>
      </pc:sldChg>
      <pc:sldChg chg="del">
        <pc:chgData name="塩川 和也" userId="39f0702c-b30a-4f15-b4da-77fc4aed6640" providerId="ADAL" clId="{666BF6DF-85B5-4351-880C-C83602422050}" dt="2021-08-12T01:06:45.022" v="0" actId="2696"/>
        <pc:sldMkLst>
          <pc:docMk/>
          <pc:sldMk cId="197066524" sldId="1006"/>
        </pc:sldMkLst>
      </pc:sldChg>
      <pc:sldChg chg="del">
        <pc:chgData name="塩川 和也" userId="39f0702c-b30a-4f15-b4da-77fc4aed6640" providerId="ADAL" clId="{666BF6DF-85B5-4351-880C-C83602422050}" dt="2021-08-12T01:06:45.022" v="0" actId="2696"/>
        <pc:sldMkLst>
          <pc:docMk/>
          <pc:sldMk cId="3572092657" sldId="1007"/>
        </pc:sldMkLst>
      </pc:sldChg>
      <pc:sldChg chg="del">
        <pc:chgData name="塩川 和也" userId="39f0702c-b30a-4f15-b4da-77fc4aed6640" providerId="ADAL" clId="{666BF6DF-85B5-4351-880C-C83602422050}" dt="2021-08-12T01:06:45.022" v="0" actId="2696"/>
        <pc:sldMkLst>
          <pc:docMk/>
          <pc:sldMk cId="1351814471" sldId="1012"/>
        </pc:sldMkLst>
      </pc:sldChg>
      <pc:sldChg chg="del">
        <pc:chgData name="塩川 和也" userId="39f0702c-b30a-4f15-b4da-77fc4aed6640" providerId="ADAL" clId="{666BF6DF-85B5-4351-880C-C83602422050}" dt="2021-08-12T01:06:45.022" v="0" actId="2696"/>
        <pc:sldMkLst>
          <pc:docMk/>
          <pc:sldMk cId="2984372836" sldId="1013"/>
        </pc:sldMkLst>
      </pc:sldChg>
      <pc:sldChg chg="del">
        <pc:chgData name="塩川 和也" userId="39f0702c-b30a-4f15-b4da-77fc4aed6640" providerId="ADAL" clId="{666BF6DF-85B5-4351-880C-C83602422050}" dt="2021-08-12T01:06:45.022" v="0" actId="2696"/>
        <pc:sldMkLst>
          <pc:docMk/>
          <pc:sldMk cId="2761477695" sldId="1014"/>
        </pc:sldMkLst>
      </pc:sldChg>
      <pc:sldChg chg="del">
        <pc:chgData name="塩川 和也" userId="39f0702c-b30a-4f15-b4da-77fc4aed6640" providerId="ADAL" clId="{666BF6DF-85B5-4351-880C-C83602422050}" dt="2021-08-12T01:06:45.022" v="0" actId="2696"/>
        <pc:sldMkLst>
          <pc:docMk/>
          <pc:sldMk cId="3846486542" sldId="1015"/>
        </pc:sldMkLst>
      </pc:sldChg>
      <pc:sldChg chg="del">
        <pc:chgData name="塩川 和也" userId="39f0702c-b30a-4f15-b4da-77fc4aed6640" providerId="ADAL" clId="{666BF6DF-85B5-4351-880C-C83602422050}" dt="2021-08-12T01:06:45.022" v="0" actId="2696"/>
        <pc:sldMkLst>
          <pc:docMk/>
          <pc:sldMk cId="1564535436" sldId="1016"/>
        </pc:sldMkLst>
      </pc:sldChg>
      <pc:sldChg chg="del">
        <pc:chgData name="塩川 和也" userId="39f0702c-b30a-4f15-b4da-77fc4aed6640" providerId="ADAL" clId="{666BF6DF-85B5-4351-880C-C83602422050}" dt="2021-08-12T01:06:45.022" v="0" actId="2696"/>
        <pc:sldMkLst>
          <pc:docMk/>
          <pc:sldMk cId="4220258788" sldId="1017"/>
        </pc:sldMkLst>
      </pc:sldChg>
      <pc:sldChg chg="del">
        <pc:chgData name="塩川 和也" userId="39f0702c-b30a-4f15-b4da-77fc4aed6640" providerId="ADAL" clId="{666BF6DF-85B5-4351-880C-C83602422050}" dt="2021-08-12T01:06:45.022" v="0" actId="2696"/>
        <pc:sldMkLst>
          <pc:docMk/>
          <pc:sldMk cId="3085464385" sldId="1018"/>
        </pc:sldMkLst>
      </pc:sldChg>
      <pc:sldChg chg="del">
        <pc:chgData name="塩川 和也" userId="39f0702c-b30a-4f15-b4da-77fc4aed6640" providerId="ADAL" clId="{666BF6DF-85B5-4351-880C-C83602422050}" dt="2021-08-12T01:06:45.022" v="0" actId="2696"/>
        <pc:sldMkLst>
          <pc:docMk/>
          <pc:sldMk cId="895775640" sldId="1019"/>
        </pc:sldMkLst>
      </pc:sldChg>
      <pc:sldChg chg="del">
        <pc:chgData name="塩川 和也" userId="39f0702c-b30a-4f15-b4da-77fc4aed6640" providerId="ADAL" clId="{666BF6DF-85B5-4351-880C-C83602422050}" dt="2021-08-12T01:06:45.022" v="0" actId="2696"/>
        <pc:sldMkLst>
          <pc:docMk/>
          <pc:sldMk cId="4041064343" sldId="1020"/>
        </pc:sldMkLst>
      </pc:sldChg>
      <pc:sldChg chg="del">
        <pc:chgData name="塩川 和也" userId="39f0702c-b30a-4f15-b4da-77fc4aed6640" providerId="ADAL" clId="{666BF6DF-85B5-4351-880C-C83602422050}" dt="2021-08-12T01:06:45.022" v="0" actId="2696"/>
        <pc:sldMkLst>
          <pc:docMk/>
          <pc:sldMk cId="2059792887" sldId="1022"/>
        </pc:sldMkLst>
      </pc:sldChg>
      <pc:sldChg chg="del">
        <pc:chgData name="塩川 和也" userId="39f0702c-b30a-4f15-b4da-77fc4aed6640" providerId="ADAL" clId="{666BF6DF-85B5-4351-880C-C83602422050}" dt="2021-08-12T01:06:45.022" v="0" actId="2696"/>
        <pc:sldMkLst>
          <pc:docMk/>
          <pc:sldMk cId="755331810" sldId="1023"/>
        </pc:sldMkLst>
      </pc:sldChg>
      <pc:sldChg chg="del">
        <pc:chgData name="塩川 和也" userId="39f0702c-b30a-4f15-b4da-77fc4aed6640" providerId="ADAL" clId="{666BF6DF-85B5-4351-880C-C83602422050}" dt="2021-08-12T01:06:45.022" v="0" actId="2696"/>
        <pc:sldMkLst>
          <pc:docMk/>
          <pc:sldMk cId="4177521641" sldId="1024"/>
        </pc:sldMkLst>
      </pc:sldChg>
      <pc:sldChg chg="del">
        <pc:chgData name="塩川 和也" userId="39f0702c-b30a-4f15-b4da-77fc4aed6640" providerId="ADAL" clId="{666BF6DF-85B5-4351-880C-C83602422050}" dt="2021-08-12T01:06:45.022" v="0" actId="2696"/>
        <pc:sldMkLst>
          <pc:docMk/>
          <pc:sldMk cId="97510536" sldId="1025"/>
        </pc:sldMkLst>
      </pc:sldChg>
      <pc:sldChg chg="del">
        <pc:chgData name="塩川 和也" userId="39f0702c-b30a-4f15-b4da-77fc4aed6640" providerId="ADAL" clId="{666BF6DF-85B5-4351-880C-C83602422050}" dt="2021-08-12T01:06:45.022" v="0" actId="2696"/>
        <pc:sldMkLst>
          <pc:docMk/>
          <pc:sldMk cId="1230648842" sldId="1026"/>
        </pc:sldMkLst>
      </pc:sldChg>
      <pc:sldChg chg="del">
        <pc:chgData name="塩川 和也" userId="39f0702c-b30a-4f15-b4da-77fc4aed6640" providerId="ADAL" clId="{666BF6DF-85B5-4351-880C-C83602422050}" dt="2021-08-12T01:06:45.022" v="0" actId="2696"/>
        <pc:sldMkLst>
          <pc:docMk/>
          <pc:sldMk cId="1226558449" sldId="1027"/>
        </pc:sldMkLst>
      </pc:sldChg>
      <pc:sldChg chg="del">
        <pc:chgData name="塩川 和也" userId="39f0702c-b30a-4f15-b4da-77fc4aed6640" providerId="ADAL" clId="{666BF6DF-85B5-4351-880C-C83602422050}" dt="2021-08-12T01:06:45.022" v="0" actId="2696"/>
        <pc:sldMkLst>
          <pc:docMk/>
          <pc:sldMk cId="1885345218" sldId="1028"/>
        </pc:sldMkLst>
      </pc:sldChg>
      <pc:sldChg chg="del">
        <pc:chgData name="塩川 和也" userId="39f0702c-b30a-4f15-b4da-77fc4aed6640" providerId="ADAL" clId="{666BF6DF-85B5-4351-880C-C83602422050}" dt="2021-08-12T01:06:45.022" v="0" actId="2696"/>
        <pc:sldMkLst>
          <pc:docMk/>
          <pc:sldMk cId="3481913936" sldId="1029"/>
        </pc:sldMkLst>
      </pc:sldChg>
      <pc:sldChg chg="del">
        <pc:chgData name="塩川 和也" userId="39f0702c-b30a-4f15-b4da-77fc4aed6640" providerId="ADAL" clId="{666BF6DF-85B5-4351-880C-C83602422050}" dt="2021-08-12T01:06:45.022" v="0" actId="2696"/>
        <pc:sldMkLst>
          <pc:docMk/>
          <pc:sldMk cId="2144213379" sldId="1030"/>
        </pc:sldMkLst>
      </pc:sldChg>
      <pc:sldChg chg="del">
        <pc:chgData name="塩川 和也" userId="39f0702c-b30a-4f15-b4da-77fc4aed6640" providerId="ADAL" clId="{666BF6DF-85B5-4351-880C-C83602422050}" dt="2021-08-12T01:06:45.022" v="0" actId="2696"/>
        <pc:sldMkLst>
          <pc:docMk/>
          <pc:sldMk cId="2999969652" sldId="1031"/>
        </pc:sldMkLst>
      </pc:sldChg>
      <pc:sldChg chg="del">
        <pc:chgData name="塩川 和也" userId="39f0702c-b30a-4f15-b4da-77fc4aed6640" providerId="ADAL" clId="{666BF6DF-85B5-4351-880C-C83602422050}" dt="2021-08-12T01:06:45.022" v="0" actId="2696"/>
        <pc:sldMkLst>
          <pc:docMk/>
          <pc:sldMk cId="439320943" sldId="1032"/>
        </pc:sldMkLst>
      </pc:sldChg>
      <pc:sldChg chg="del">
        <pc:chgData name="塩川 和也" userId="39f0702c-b30a-4f15-b4da-77fc4aed6640" providerId="ADAL" clId="{666BF6DF-85B5-4351-880C-C83602422050}" dt="2021-08-12T01:06:45.022" v="0" actId="2696"/>
        <pc:sldMkLst>
          <pc:docMk/>
          <pc:sldMk cId="1527999147" sldId="1033"/>
        </pc:sldMkLst>
      </pc:sldChg>
      <pc:sldChg chg="del">
        <pc:chgData name="塩川 和也" userId="39f0702c-b30a-4f15-b4da-77fc4aed6640" providerId="ADAL" clId="{666BF6DF-85B5-4351-880C-C83602422050}" dt="2021-08-12T01:06:45.022" v="0" actId="2696"/>
        <pc:sldMkLst>
          <pc:docMk/>
          <pc:sldMk cId="3478492658" sldId="1034"/>
        </pc:sldMkLst>
      </pc:sldChg>
      <pc:sldChg chg="del">
        <pc:chgData name="塩川 和也" userId="39f0702c-b30a-4f15-b4da-77fc4aed6640" providerId="ADAL" clId="{666BF6DF-85B5-4351-880C-C83602422050}" dt="2021-08-12T01:06:45.022" v="0" actId="2696"/>
        <pc:sldMkLst>
          <pc:docMk/>
          <pc:sldMk cId="3591460853" sldId="1035"/>
        </pc:sldMkLst>
      </pc:sldChg>
      <pc:sldChg chg="del">
        <pc:chgData name="塩川 和也" userId="39f0702c-b30a-4f15-b4da-77fc4aed6640" providerId="ADAL" clId="{666BF6DF-85B5-4351-880C-C83602422050}" dt="2021-08-12T01:06:45.022" v="0" actId="2696"/>
        <pc:sldMkLst>
          <pc:docMk/>
          <pc:sldMk cId="371936399" sldId="1036"/>
        </pc:sldMkLst>
      </pc:sldChg>
      <pc:sldChg chg="del">
        <pc:chgData name="塩川 和也" userId="39f0702c-b30a-4f15-b4da-77fc4aed6640" providerId="ADAL" clId="{666BF6DF-85B5-4351-880C-C83602422050}" dt="2021-08-12T01:06:45.022" v="0" actId="2696"/>
        <pc:sldMkLst>
          <pc:docMk/>
          <pc:sldMk cId="2356648998" sldId="1037"/>
        </pc:sldMkLst>
      </pc:sldChg>
      <pc:sldChg chg="del">
        <pc:chgData name="塩川 和也" userId="39f0702c-b30a-4f15-b4da-77fc4aed6640" providerId="ADAL" clId="{666BF6DF-85B5-4351-880C-C83602422050}" dt="2021-08-12T01:06:45.022" v="0" actId="2696"/>
        <pc:sldMkLst>
          <pc:docMk/>
          <pc:sldMk cId="1299538648" sldId="1038"/>
        </pc:sldMkLst>
      </pc:sldChg>
      <pc:sldChg chg="del">
        <pc:chgData name="塩川 和也" userId="39f0702c-b30a-4f15-b4da-77fc4aed6640" providerId="ADAL" clId="{666BF6DF-85B5-4351-880C-C83602422050}" dt="2021-08-12T01:06:45.022" v="0" actId="2696"/>
        <pc:sldMkLst>
          <pc:docMk/>
          <pc:sldMk cId="826457584" sldId="1040"/>
        </pc:sldMkLst>
      </pc:sldChg>
      <pc:sldChg chg="del">
        <pc:chgData name="塩川 和也" userId="39f0702c-b30a-4f15-b4da-77fc4aed6640" providerId="ADAL" clId="{666BF6DF-85B5-4351-880C-C83602422050}" dt="2021-08-12T01:06:45.022" v="0" actId="2696"/>
        <pc:sldMkLst>
          <pc:docMk/>
          <pc:sldMk cId="1412878630" sldId="1041"/>
        </pc:sldMkLst>
      </pc:sldChg>
      <pc:sldChg chg="del">
        <pc:chgData name="塩川 和也" userId="39f0702c-b30a-4f15-b4da-77fc4aed6640" providerId="ADAL" clId="{666BF6DF-85B5-4351-880C-C83602422050}" dt="2021-08-12T01:06:45.022" v="0" actId="2696"/>
        <pc:sldMkLst>
          <pc:docMk/>
          <pc:sldMk cId="233777786" sldId="1042"/>
        </pc:sldMkLst>
      </pc:sldChg>
      <pc:sldChg chg="del">
        <pc:chgData name="塩川 和也" userId="39f0702c-b30a-4f15-b4da-77fc4aed6640" providerId="ADAL" clId="{666BF6DF-85B5-4351-880C-C83602422050}" dt="2021-08-12T01:06:45.022" v="0" actId="2696"/>
        <pc:sldMkLst>
          <pc:docMk/>
          <pc:sldMk cId="514149462" sldId="1043"/>
        </pc:sldMkLst>
      </pc:sldChg>
      <pc:sldChg chg="del">
        <pc:chgData name="塩川 和也" userId="39f0702c-b30a-4f15-b4da-77fc4aed6640" providerId="ADAL" clId="{666BF6DF-85B5-4351-880C-C83602422050}" dt="2021-08-12T01:06:45.022" v="0" actId="2696"/>
        <pc:sldMkLst>
          <pc:docMk/>
          <pc:sldMk cId="3769803287" sldId="1044"/>
        </pc:sldMkLst>
      </pc:sldChg>
      <pc:sldChg chg="del">
        <pc:chgData name="塩川 和也" userId="39f0702c-b30a-4f15-b4da-77fc4aed6640" providerId="ADAL" clId="{666BF6DF-85B5-4351-880C-C83602422050}" dt="2021-08-12T01:06:45.022" v="0" actId="2696"/>
        <pc:sldMkLst>
          <pc:docMk/>
          <pc:sldMk cId="377384812" sldId="1045"/>
        </pc:sldMkLst>
      </pc:sldChg>
      <pc:sldChg chg="del">
        <pc:chgData name="塩川 和也" userId="39f0702c-b30a-4f15-b4da-77fc4aed6640" providerId="ADAL" clId="{666BF6DF-85B5-4351-880C-C83602422050}" dt="2021-08-12T01:06:45.022" v="0" actId="2696"/>
        <pc:sldMkLst>
          <pc:docMk/>
          <pc:sldMk cId="1380941339" sldId="1046"/>
        </pc:sldMkLst>
      </pc:sldChg>
      <pc:sldChg chg="del">
        <pc:chgData name="塩川 和也" userId="39f0702c-b30a-4f15-b4da-77fc4aed6640" providerId="ADAL" clId="{666BF6DF-85B5-4351-880C-C83602422050}" dt="2021-08-12T01:06:45.022" v="0" actId="2696"/>
        <pc:sldMkLst>
          <pc:docMk/>
          <pc:sldMk cId="97347030" sldId="1047"/>
        </pc:sldMkLst>
      </pc:sldChg>
      <pc:sldChg chg="del">
        <pc:chgData name="塩川 和也" userId="39f0702c-b30a-4f15-b4da-77fc4aed6640" providerId="ADAL" clId="{666BF6DF-85B5-4351-880C-C83602422050}" dt="2021-08-12T01:06:45.022" v="0" actId="2696"/>
        <pc:sldMkLst>
          <pc:docMk/>
          <pc:sldMk cId="1747669750" sldId="1048"/>
        </pc:sldMkLst>
      </pc:sldChg>
      <pc:sldChg chg="del">
        <pc:chgData name="塩川 和也" userId="39f0702c-b30a-4f15-b4da-77fc4aed6640" providerId="ADAL" clId="{666BF6DF-85B5-4351-880C-C83602422050}" dt="2021-08-12T01:06:45.022" v="0" actId="2696"/>
        <pc:sldMkLst>
          <pc:docMk/>
          <pc:sldMk cId="1695713379" sldId="1049"/>
        </pc:sldMkLst>
      </pc:sldChg>
      <pc:sldChg chg="del">
        <pc:chgData name="塩川 和也" userId="39f0702c-b30a-4f15-b4da-77fc4aed6640" providerId="ADAL" clId="{666BF6DF-85B5-4351-880C-C83602422050}" dt="2021-08-12T01:06:45.022" v="0" actId="2696"/>
        <pc:sldMkLst>
          <pc:docMk/>
          <pc:sldMk cId="1340968871" sldId="1050"/>
        </pc:sldMkLst>
      </pc:sldChg>
      <pc:sldChg chg="del">
        <pc:chgData name="塩川 和也" userId="39f0702c-b30a-4f15-b4da-77fc4aed6640" providerId="ADAL" clId="{666BF6DF-85B5-4351-880C-C83602422050}" dt="2021-08-12T01:06:45.022" v="0" actId="2696"/>
        <pc:sldMkLst>
          <pc:docMk/>
          <pc:sldMk cId="4243689216" sldId="1051"/>
        </pc:sldMkLst>
      </pc:sldChg>
      <pc:sldChg chg="del">
        <pc:chgData name="塩川 和也" userId="39f0702c-b30a-4f15-b4da-77fc4aed6640" providerId="ADAL" clId="{666BF6DF-85B5-4351-880C-C83602422050}" dt="2021-08-12T01:06:45.022" v="0" actId="2696"/>
        <pc:sldMkLst>
          <pc:docMk/>
          <pc:sldMk cId="3445493659" sldId="1052"/>
        </pc:sldMkLst>
      </pc:sldChg>
      <pc:sldChg chg="del">
        <pc:chgData name="塩川 和也" userId="39f0702c-b30a-4f15-b4da-77fc4aed6640" providerId="ADAL" clId="{666BF6DF-85B5-4351-880C-C83602422050}" dt="2021-08-12T01:06:45.022" v="0" actId="2696"/>
        <pc:sldMkLst>
          <pc:docMk/>
          <pc:sldMk cId="2348235577" sldId="1053"/>
        </pc:sldMkLst>
      </pc:sldChg>
      <pc:sldChg chg="del">
        <pc:chgData name="塩川 和也" userId="39f0702c-b30a-4f15-b4da-77fc4aed6640" providerId="ADAL" clId="{666BF6DF-85B5-4351-880C-C83602422050}" dt="2021-08-12T01:06:45.022" v="0" actId="2696"/>
        <pc:sldMkLst>
          <pc:docMk/>
          <pc:sldMk cId="1447471395" sldId="1054"/>
        </pc:sldMkLst>
      </pc:sldChg>
      <pc:sldChg chg="del">
        <pc:chgData name="塩川 和也" userId="39f0702c-b30a-4f15-b4da-77fc4aed6640" providerId="ADAL" clId="{666BF6DF-85B5-4351-880C-C83602422050}" dt="2021-08-12T01:06:45.022" v="0" actId="2696"/>
        <pc:sldMkLst>
          <pc:docMk/>
          <pc:sldMk cId="3966174178" sldId="1055"/>
        </pc:sldMkLst>
      </pc:sldChg>
      <pc:sldChg chg="del">
        <pc:chgData name="塩川 和也" userId="39f0702c-b30a-4f15-b4da-77fc4aed6640" providerId="ADAL" clId="{666BF6DF-85B5-4351-880C-C83602422050}" dt="2021-08-12T01:06:45.022" v="0" actId="2696"/>
        <pc:sldMkLst>
          <pc:docMk/>
          <pc:sldMk cId="240411110" sldId="1056"/>
        </pc:sldMkLst>
      </pc:sldChg>
      <pc:sldChg chg="del">
        <pc:chgData name="塩川 和也" userId="39f0702c-b30a-4f15-b4da-77fc4aed6640" providerId="ADAL" clId="{666BF6DF-85B5-4351-880C-C83602422050}" dt="2021-08-12T01:06:45.022" v="0" actId="2696"/>
        <pc:sldMkLst>
          <pc:docMk/>
          <pc:sldMk cId="4008049524" sldId="1057"/>
        </pc:sldMkLst>
      </pc:sldChg>
      <pc:sldChg chg="del">
        <pc:chgData name="塩川 和也" userId="39f0702c-b30a-4f15-b4da-77fc4aed6640" providerId="ADAL" clId="{666BF6DF-85B5-4351-880C-C83602422050}" dt="2021-08-12T01:06:45.022" v="0" actId="2696"/>
        <pc:sldMkLst>
          <pc:docMk/>
          <pc:sldMk cId="1024720075" sldId="1058"/>
        </pc:sldMkLst>
      </pc:sldChg>
      <pc:sldChg chg="del">
        <pc:chgData name="塩川 和也" userId="39f0702c-b30a-4f15-b4da-77fc4aed6640" providerId="ADAL" clId="{666BF6DF-85B5-4351-880C-C83602422050}" dt="2021-08-12T01:06:45.022" v="0" actId="2696"/>
        <pc:sldMkLst>
          <pc:docMk/>
          <pc:sldMk cId="2362453612" sldId="1059"/>
        </pc:sldMkLst>
      </pc:sldChg>
      <pc:sldChg chg="del">
        <pc:chgData name="塩川 和也" userId="39f0702c-b30a-4f15-b4da-77fc4aed6640" providerId="ADAL" clId="{666BF6DF-85B5-4351-880C-C83602422050}" dt="2021-08-12T01:06:45.022" v="0" actId="2696"/>
        <pc:sldMkLst>
          <pc:docMk/>
          <pc:sldMk cId="3735370677" sldId="1060"/>
        </pc:sldMkLst>
      </pc:sldChg>
      <pc:sldChg chg="del">
        <pc:chgData name="塩川 和也" userId="39f0702c-b30a-4f15-b4da-77fc4aed6640" providerId="ADAL" clId="{666BF6DF-85B5-4351-880C-C83602422050}" dt="2021-08-12T01:06:45.022" v="0" actId="2696"/>
        <pc:sldMkLst>
          <pc:docMk/>
          <pc:sldMk cId="3852487866" sldId="1062"/>
        </pc:sldMkLst>
      </pc:sldChg>
      <pc:sldChg chg="del">
        <pc:chgData name="塩川 和也" userId="39f0702c-b30a-4f15-b4da-77fc4aed6640" providerId="ADAL" clId="{666BF6DF-85B5-4351-880C-C83602422050}" dt="2021-08-12T01:06:45.022" v="0" actId="2696"/>
        <pc:sldMkLst>
          <pc:docMk/>
          <pc:sldMk cId="3124680301" sldId="1063"/>
        </pc:sldMkLst>
      </pc:sldChg>
      <pc:sldChg chg="del">
        <pc:chgData name="塩川 和也" userId="39f0702c-b30a-4f15-b4da-77fc4aed6640" providerId="ADAL" clId="{666BF6DF-85B5-4351-880C-C83602422050}" dt="2021-08-12T01:06:45.022" v="0" actId="2696"/>
        <pc:sldMkLst>
          <pc:docMk/>
          <pc:sldMk cId="2974785219" sldId="1064"/>
        </pc:sldMkLst>
      </pc:sldChg>
      <pc:sldChg chg="del">
        <pc:chgData name="塩川 和也" userId="39f0702c-b30a-4f15-b4da-77fc4aed6640" providerId="ADAL" clId="{666BF6DF-85B5-4351-880C-C83602422050}" dt="2021-08-12T01:06:45.022" v="0" actId="2696"/>
        <pc:sldMkLst>
          <pc:docMk/>
          <pc:sldMk cId="2441705466" sldId="1065"/>
        </pc:sldMkLst>
      </pc:sldChg>
      <pc:sldChg chg="del">
        <pc:chgData name="塩川 和也" userId="39f0702c-b30a-4f15-b4da-77fc4aed6640" providerId="ADAL" clId="{666BF6DF-85B5-4351-880C-C83602422050}" dt="2021-08-12T01:06:45.022" v="0" actId="2696"/>
        <pc:sldMkLst>
          <pc:docMk/>
          <pc:sldMk cId="1895290062" sldId="1066"/>
        </pc:sldMkLst>
      </pc:sldChg>
      <pc:sldChg chg="del">
        <pc:chgData name="塩川 和也" userId="39f0702c-b30a-4f15-b4da-77fc4aed6640" providerId="ADAL" clId="{666BF6DF-85B5-4351-880C-C83602422050}" dt="2021-08-12T01:06:45.022" v="0" actId="2696"/>
        <pc:sldMkLst>
          <pc:docMk/>
          <pc:sldMk cId="2552366688" sldId="1067"/>
        </pc:sldMkLst>
      </pc:sldChg>
      <pc:sldChg chg="del">
        <pc:chgData name="塩川 和也" userId="39f0702c-b30a-4f15-b4da-77fc4aed6640" providerId="ADAL" clId="{666BF6DF-85B5-4351-880C-C83602422050}" dt="2021-08-12T01:06:45.022" v="0" actId="2696"/>
        <pc:sldMkLst>
          <pc:docMk/>
          <pc:sldMk cId="3612087926" sldId="1068"/>
        </pc:sldMkLst>
      </pc:sldChg>
      <pc:sldChg chg="del">
        <pc:chgData name="塩川 和也" userId="39f0702c-b30a-4f15-b4da-77fc4aed6640" providerId="ADAL" clId="{666BF6DF-85B5-4351-880C-C83602422050}" dt="2021-08-12T01:06:45.022" v="0" actId="2696"/>
        <pc:sldMkLst>
          <pc:docMk/>
          <pc:sldMk cId="3289066914" sldId="1069"/>
        </pc:sldMkLst>
      </pc:sldChg>
      <pc:sldChg chg="del">
        <pc:chgData name="塩川 和也" userId="39f0702c-b30a-4f15-b4da-77fc4aed6640" providerId="ADAL" clId="{666BF6DF-85B5-4351-880C-C83602422050}" dt="2021-08-12T01:06:45.022" v="0" actId="2696"/>
        <pc:sldMkLst>
          <pc:docMk/>
          <pc:sldMk cId="1570046050" sldId="1070"/>
        </pc:sldMkLst>
      </pc:sldChg>
      <pc:sldChg chg="del">
        <pc:chgData name="塩川 和也" userId="39f0702c-b30a-4f15-b4da-77fc4aed6640" providerId="ADAL" clId="{666BF6DF-85B5-4351-880C-C83602422050}" dt="2021-08-12T01:06:45.022" v="0" actId="2696"/>
        <pc:sldMkLst>
          <pc:docMk/>
          <pc:sldMk cId="1222029354" sldId="1073"/>
        </pc:sldMkLst>
      </pc:sldChg>
      <pc:sldChg chg="del">
        <pc:chgData name="塩川 和也" userId="39f0702c-b30a-4f15-b4da-77fc4aed6640" providerId="ADAL" clId="{666BF6DF-85B5-4351-880C-C83602422050}" dt="2021-08-12T01:06:45.022" v="0" actId="2696"/>
        <pc:sldMkLst>
          <pc:docMk/>
          <pc:sldMk cId="3729774284" sldId="1076"/>
        </pc:sldMkLst>
      </pc:sldChg>
      <pc:sldChg chg="del">
        <pc:chgData name="塩川 和也" userId="39f0702c-b30a-4f15-b4da-77fc4aed6640" providerId="ADAL" clId="{666BF6DF-85B5-4351-880C-C83602422050}" dt="2021-08-12T01:06:45.022" v="0" actId="2696"/>
        <pc:sldMkLst>
          <pc:docMk/>
          <pc:sldMk cId="369506049" sldId="1078"/>
        </pc:sldMkLst>
      </pc:sldChg>
      <pc:sldChg chg="del">
        <pc:chgData name="塩川 和也" userId="39f0702c-b30a-4f15-b4da-77fc4aed6640" providerId="ADAL" clId="{666BF6DF-85B5-4351-880C-C83602422050}" dt="2021-08-12T01:06:45.022" v="0" actId="2696"/>
        <pc:sldMkLst>
          <pc:docMk/>
          <pc:sldMk cId="1841533808" sldId="1079"/>
        </pc:sldMkLst>
      </pc:sldChg>
      <pc:sldChg chg="del">
        <pc:chgData name="塩川 和也" userId="39f0702c-b30a-4f15-b4da-77fc4aed6640" providerId="ADAL" clId="{666BF6DF-85B5-4351-880C-C83602422050}" dt="2021-08-12T01:06:45.022" v="0" actId="2696"/>
        <pc:sldMkLst>
          <pc:docMk/>
          <pc:sldMk cId="3727802698" sldId="1080"/>
        </pc:sldMkLst>
      </pc:sldChg>
      <pc:sldChg chg="del">
        <pc:chgData name="塩川 和也" userId="39f0702c-b30a-4f15-b4da-77fc4aed6640" providerId="ADAL" clId="{666BF6DF-85B5-4351-880C-C83602422050}" dt="2021-08-12T01:06:45.022" v="0" actId="2696"/>
        <pc:sldMkLst>
          <pc:docMk/>
          <pc:sldMk cId="2782890357" sldId="1081"/>
        </pc:sldMkLst>
      </pc:sldChg>
      <pc:sldChg chg="del">
        <pc:chgData name="塩川 和也" userId="39f0702c-b30a-4f15-b4da-77fc4aed6640" providerId="ADAL" clId="{666BF6DF-85B5-4351-880C-C83602422050}" dt="2021-08-12T01:06:45.022" v="0" actId="2696"/>
        <pc:sldMkLst>
          <pc:docMk/>
          <pc:sldMk cId="1386132790" sldId="1083"/>
        </pc:sldMkLst>
      </pc:sldChg>
      <pc:sldChg chg="del">
        <pc:chgData name="塩川 和也" userId="39f0702c-b30a-4f15-b4da-77fc4aed6640" providerId="ADAL" clId="{666BF6DF-85B5-4351-880C-C83602422050}" dt="2021-08-12T01:06:45.022" v="0" actId="2696"/>
        <pc:sldMkLst>
          <pc:docMk/>
          <pc:sldMk cId="3936922599" sldId="1084"/>
        </pc:sldMkLst>
      </pc:sldChg>
      <pc:sldChg chg="del">
        <pc:chgData name="塩川 和也" userId="39f0702c-b30a-4f15-b4da-77fc4aed6640" providerId="ADAL" clId="{666BF6DF-85B5-4351-880C-C83602422050}" dt="2021-08-12T01:06:45.022" v="0" actId="2696"/>
        <pc:sldMkLst>
          <pc:docMk/>
          <pc:sldMk cId="4292079214" sldId="1085"/>
        </pc:sldMkLst>
      </pc:sldChg>
      <pc:sldChg chg="del">
        <pc:chgData name="塩川 和也" userId="39f0702c-b30a-4f15-b4da-77fc4aed6640" providerId="ADAL" clId="{666BF6DF-85B5-4351-880C-C83602422050}" dt="2021-08-12T01:06:45.022" v="0" actId="2696"/>
        <pc:sldMkLst>
          <pc:docMk/>
          <pc:sldMk cId="3550366467" sldId="1086"/>
        </pc:sldMkLst>
      </pc:sldChg>
      <pc:sldMasterChg chg="modSp delSldLayout modSldLayout">
        <pc:chgData name="塩川 和也" userId="39f0702c-b30a-4f15-b4da-77fc4aed6640" providerId="ADAL" clId="{666BF6DF-85B5-4351-880C-C83602422050}" dt="2021-08-12T06:18:17.539" v="6186" actId="478"/>
        <pc:sldMasterMkLst>
          <pc:docMk/>
          <pc:sldMasterMk cId="0" sldId="2147483659"/>
        </pc:sldMasterMkLst>
        <pc:spChg chg="mod">
          <ac:chgData name="塩川 和也" userId="39f0702c-b30a-4f15-b4da-77fc4aed6640" providerId="ADAL" clId="{666BF6DF-85B5-4351-880C-C83602422050}" dt="2021-08-12T03:06:18.470" v="3"/>
          <ac:spMkLst>
            <pc:docMk/>
            <pc:sldMasterMk cId="0" sldId="2147483659"/>
            <ac:spMk id="6" creationId="{00000000-0000-0000-0000-000000000000}"/>
          </ac:spMkLst>
        </pc:spChg>
        <pc:spChg chg="mod">
          <ac:chgData name="塩川 和也" userId="39f0702c-b30a-4f15-b4da-77fc4aed6640" providerId="ADAL" clId="{666BF6DF-85B5-4351-880C-C83602422050}" dt="2021-08-12T03:06:18.470" v="3"/>
          <ac:spMkLst>
            <pc:docMk/>
            <pc:sldMasterMk cId="0" sldId="2147483659"/>
            <ac:spMk id="7" creationId="{00000000-0000-0000-0000-000000000000}"/>
          </ac:spMkLst>
        </pc:spChg>
        <pc:spChg chg="mod">
          <ac:chgData name="塩川 和也" userId="39f0702c-b30a-4f15-b4da-77fc4aed6640" providerId="ADAL" clId="{666BF6DF-85B5-4351-880C-C83602422050}" dt="2021-08-12T03:06:18.470" v="3"/>
          <ac:spMkLst>
            <pc:docMk/>
            <pc:sldMasterMk cId="0" sldId="2147483659"/>
            <ac:spMk id="8" creationId="{00000000-0000-0000-0000-000000000000}"/>
          </ac:spMkLst>
        </pc:spChg>
        <pc:sldLayoutChg chg="del">
          <pc:chgData name="塩川 和也" userId="39f0702c-b30a-4f15-b4da-77fc4aed6640" providerId="ADAL" clId="{666BF6DF-85B5-4351-880C-C83602422050}" dt="2021-08-12T01:06:45.022" v="0" actId="2696"/>
          <pc:sldLayoutMkLst>
            <pc:docMk/>
            <pc:sldMasterMk cId="0" sldId="2147483659"/>
            <pc:sldLayoutMk cId="0" sldId="2147483648"/>
          </pc:sldLayoutMkLst>
        </pc:sldLayoutChg>
        <pc:sldLayoutChg chg="del">
          <pc:chgData name="塩川 和也" userId="39f0702c-b30a-4f15-b4da-77fc4aed6640" providerId="ADAL" clId="{666BF6DF-85B5-4351-880C-C83602422050}" dt="2021-08-12T01:06:45.022" v="0" actId="2696"/>
          <pc:sldLayoutMkLst>
            <pc:docMk/>
            <pc:sldMasterMk cId="0" sldId="2147483659"/>
            <pc:sldLayoutMk cId="0" sldId="2147483649"/>
          </pc:sldLayoutMkLst>
        </pc:sldLayoutChg>
        <pc:sldLayoutChg chg="del">
          <pc:chgData name="塩川 和也" userId="39f0702c-b30a-4f15-b4da-77fc4aed6640" providerId="ADAL" clId="{666BF6DF-85B5-4351-880C-C83602422050}" dt="2021-08-12T01:06:45.022" v="0" actId="2696"/>
          <pc:sldLayoutMkLst>
            <pc:docMk/>
            <pc:sldMasterMk cId="0" sldId="2147483659"/>
            <pc:sldLayoutMk cId="0" sldId="2147483650"/>
          </pc:sldLayoutMkLst>
        </pc:sldLayoutChg>
        <pc:sldLayoutChg chg="addSp delSp modSp mod setBg">
          <pc:chgData name="塩川 和也" userId="39f0702c-b30a-4f15-b4da-77fc4aed6640" providerId="ADAL" clId="{666BF6DF-85B5-4351-880C-C83602422050}" dt="2021-08-12T04:18:49.706" v="155" actId="1076"/>
          <pc:sldLayoutMkLst>
            <pc:docMk/>
            <pc:sldMasterMk cId="0" sldId="2147483659"/>
            <pc:sldLayoutMk cId="3205415564" sldId="2147483660"/>
          </pc:sldLayoutMkLst>
          <pc:spChg chg="add mod">
            <ac:chgData name="塩川 和也" userId="39f0702c-b30a-4f15-b4da-77fc4aed6640" providerId="ADAL" clId="{666BF6DF-85B5-4351-880C-C83602422050}" dt="2021-08-12T04:18:21.934" v="152" actId="14100"/>
            <ac:spMkLst>
              <pc:docMk/>
              <pc:sldMasterMk cId="0" sldId="2147483659"/>
              <pc:sldLayoutMk cId="3205415564" sldId="2147483660"/>
              <ac:spMk id="2" creationId="{D59AF432-8C8A-4D0B-A2C1-CBF864CA9F4E}"/>
            </ac:spMkLst>
          </pc:spChg>
          <pc:spChg chg="mod ord">
            <ac:chgData name="塩川 和也" userId="39f0702c-b30a-4f15-b4da-77fc4aed6640" providerId="ADAL" clId="{666BF6DF-85B5-4351-880C-C83602422050}" dt="2021-08-12T04:18:49.706" v="155" actId="1076"/>
            <ac:spMkLst>
              <pc:docMk/>
              <pc:sldMasterMk cId="0" sldId="2147483659"/>
              <pc:sldLayoutMk cId="3205415564" sldId="2147483660"/>
              <ac:spMk id="14" creationId="{404FBE3A-3326-4CDC-8510-552095C214A2}"/>
            </ac:spMkLst>
          </pc:spChg>
          <pc:picChg chg="add del mod">
            <ac:chgData name="塩川 和也" userId="39f0702c-b30a-4f15-b4da-77fc4aed6640" providerId="ADAL" clId="{666BF6DF-85B5-4351-880C-C83602422050}" dt="2021-08-12T04:15:48.229" v="42" actId="478"/>
            <ac:picMkLst>
              <pc:docMk/>
              <pc:sldMasterMk cId="0" sldId="2147483659"/>
              <pc:sldLayoutMk cId="3205415564" sldId="2147483660"/>
              <ac:picMk id="4" creationId="{44E7F486-DD3C-46E8-B199-A728F7DF322F}"/>
            </ac:picMkLst>
          </pc:picChg>
          <pc:picChg chg="del mod">
            <ac:chgData name="塩川 和也" userId="39f0702c-b30a-4f15-b4da-77fc4aed6640" providerId="ADAL" clId="{666BF6DF-85B5-4351-880C-C83602422050}" dt="2021-08-12T03:19:04.075" v="4" actId="478"/>
            <ac:picMkLst>
              <pc:docMk/>
              <pc:sldMasterMk cId="0" sldId="2147483659"/>
              <pc:sldLayoutMk cId="3205415564" sldId="2147483660"/>
              <ac:picMk id="10" creationId="{16BE012F-7A32-4832-94EA-8F0E53B1B589}"/>
            </ac:picMkLst>
          </pc:picChg>
          <pc:cxnChg chg="del mod">
            <ac:chgData name="塩川 和也" userId="39f0702c-b30a-4f15-b4da-77fc4aed6640" providerId="ADAL" clId="{666BF6DF-85B5-4351-880C-C83602422050}" dt="2021-08-12T03:19:04.075" v="4" actId="478"/>
            <ac:cxnSpMkLst>
              <pc:docMk/>
              <pc:sldMasterMk cId="0" sldId="2147483659"/>
              <pc:sldLayoutMk cId="3205415564" sldId="2147483660"/>
              <ac:cxnSpMk id="9" creationId="{97E5014B-642C-42BE-8CFB-E42D692B9457}"/>
            </ac:cxnSpMkLst>
          </pc:cxnChg>
          <pc:cxnChg chg="del mod">
            <ac:chgData name="塩川 和也" userId="39f0702c-b30a-4f15-b4da-77fc4aed6640" providerId="ADAL" clId="{666BF6DF-85B5-4351-880C-C83602422050}" dt="2021-08-12T03:19:04.075" v="4" actId="478"/>
            <ac:cxnSpMkLst>
              <pc:docMk/>
              <pc:sldMasterMk cId="0" sldId="2147483659"/>
              <pc:sldLayoutMk cId="3205415564" sldId="2147483660"/>
              <ac:cxnSpMk id="11" creationId="{09E351AF-5927-436C-860D-4D95BF8DC3E9}"/>
            </ac:cxnSpMkLst>
          </pc:cxnChg>
        </pc:sldLayoutChg>
        <pc:sldLayoutChg chg="delSp mod">
          <pc:chgData name="塩川 和也" userId="39f0702c-b30a-4f15-b4da-77fc4aed6640" providerId="ADAL" clId="{666BF6DF-85B5-4351-880C-C83602422050}" dt="2021-08-12T06:18:17.539" v="6186" actId="478"/>
          <pc:sldLayoutMkLst>
            <pc:docMk/>
            <pc:sldMasterMk cId="0" sldId="2147483659"/>
            <pc:sldLayoutMk cId="3872636406" sldId="2147483661"/>
          </pc:sldLayoutMkLst>
          <pc:spChg chg="del">
            <ac:chgData name="塩川 和也" userId="39f0702c-b30a-4f15-b4da-77fc4aed6640" providerId="ADAL" clId="{666BF6DF-85B5-4351-880C-C83602422050}" dt="2021-08-12T06:18:17.539" v="6186" actId="478"/>
            <ac:spMkLst>
              <pc:docMk/>
              <pc:sldMasterMk cId="0" sldId="2147483659"/>
              <pc:sldLayoutMk cId="3872636406" sldId="2147483661"/>
              <ac:spMk id="2" creationId="{D59AF432-8C8A-4D0B-A2C1-CBF864CA9F4E}"/>
            </ac:spMkLst>
          </pc:spChg>
        </pc:sldLayoutChg>
      </pc:sldMasterChg>
      <pc:sldMasterChg chg="new del mod addSldLayout delSldLayout">
        <pc:chgData name="塩川 和也" userId="39f0702c-b30a-4f15-b4da-77fc4aed6640" providerId="ADAL" clId="{666BF6DF-85B5-4351-880C-C83602422050}" dt="2021-08-12T04:16:13.279" v="44" actId="6938"/>
        <pc:sldMasterMkLst>
          <pc:docMk/>
          <pc:sldMasterMk cId="2214879851" sldId="2147483661"/>
        </pc:sldMasterMkLst>
        <pc:sldLayoutChg chg="new del replId">
          <pc:chgData name="塩川 和也" userId="39f0702c-b30a-4f15-b4da-77fc4aed6640" providerId="ADAL" clId="{666BF6DF-85B5-4351-880C-C83602422050}" dt="2021-08-12T04:16:13.279" v="44" actId="6938"/>
          <pc:sldLayoutMkLst>
            <pc:docMk/>
            <pc:sldMasterMk cId="2214879851" sldId="2147483661"/>
            <pc:sldLayoutMk cId="2990231566" sldId="2147483662"/>
          </pc:sldLayoutMkLst>
        </pc:sldLayoutChg>
        <pc:sldLayoutChg chg="new del replId">
          <pc:chgData name="塩川 和也" userId="39f0702c-b30a-4f15-b4da-77fc4aed6640" providerId="ADAL" clId="{666BF6DF-85B5-4351-880C-C83602422050}" dt="2021-08-12T04:16:13.279" v="44" actId="6938"/>
          <pc:sldLayoutMkLst>
            <pc:docMk/>
            <pc:sldMasterMk cId="2214879851" sldId="2147483661"/>
            <pc:sldLayoutMk cId="325409528" sldId="2147483663"/>
          </pc:sldLayoutMkLst>
        </pc:sldLayoutChg>
        <pc:sldLayoutChg chg="new del replId">
          <pc:chgData name="塩川 和也" userId="39f0702c-b30a-4f15-b4da-77fc4aed6640" providerId="ADAL" clId="{666BF6DF-85B5-4351-880C-C83602422050}" dt="2021-08-12T04:16:13.279" v="44" actId="6938"/>
          <pc:sldLayoutMkLst>
            <pc:docMk/>
            <pc:sldMasterMk cId="2214879851" sldId="2147483661"/>
            <pc:sldLayoutMk cId="586118437" sldId="2147483664"/>
          </pc:sldLayoutMkLst>
        </pc:sldLayoutChg>
        <pc:sldLayoutChg chg="new del replId">
          <pc:chgData name="塩川 和也" userId="39f0702c-b30a-4f15-b4da-77fc4aed6640" providerId="ADAL" clId="{666BF6DF-85B5-4351-880C-C83602422050}" dt="2021-08-12T04:16:13.279" v="44" actId="6938"/>
          <pc:sldLayoutMkLst>
            <pc:docMk/>
            <pc:sldMasterMk cId="2214879851" sldId="2147483661"/>
            <pc:sldLayoutMk cId="790712140" sldId="2147483665"/>
          </pc:sldLayoutMkLst>
        </pc:sldLayoutChg>
        <pc:sldLayoutChg chg="new del replId">
          <pc:chgData name="塩川 和也" userId="39f0702c-b30a-4f15-b4da-77fc4aed6640" providerId="ADAL" clId="{666BF6DF-85B5-4351-880C-C83602422050}" dt="2021-08-12T04:16:13.279" v="44" actId="6938"/>
          <pc:sldLayoutMkLst>
            <pc:docMk/>
            <pc:sldMasterMk cId="2214879851" sldId="2147483661"/>
            <pc:sldLayoutMk cId="1629992713" sldId="2147483666"/>
          </pc:sldLayoutMkLst>
        </pc:sldLayoutChg>
        <pc:sldLayoutChg chg="new del replId">
          <pc:chgData name="塩川 和也" userId="39f0702c-b30a-4f15-b4da-77fc4aed6640" providerId="ADAL" clId="{666BF6DF-85B5-4351-880C-C83602422050}" dt="2021-08-12T04:16:13.279" v="44" actId="6938"/>
          <pc:sldLayoutMkLst>
            <pc:docMk/>
            <pc:sldMasterMk cId="2214879851" sldId="2147483661"/>
            <pc:sldLayoutMk cId="4131489540" sldId="2147483667"/>
          </pc:sldLayoutMkLst>
        </pc:sldLayoutChg>
        <pc:sldLayoutChg chg="new del replId">
          <pc:chgData name="塩川 和也" userId="39f0702c-b30a-4f15-b4da-77fc4aed6640" providerId="ADAL" clId="{666BF6DF-85B5-4351-880C-C83602422050}" dt="2021-08-12T04:16:13.279" v="44" actId="6938"/>
          <pc:sldLayoutMkLst>
            <pc:docMk/>
            <pc:sldMasterMk cId="2214879851" sldId="2147483661"/>
            <pc:sldLayoutMk cId="4054332296" sldId="2147483668"/>
          </pc:sldLayoutMkLst>
        </pc:sldLayoutChg>
        <pc:sldLayoutChg chg="new del replId">
          <pc:chgData name="塩川 和也" userId="39f0702c-b30a-4f15-b4da-77fc4aed6640" providerId="ADAL" clId="{666BF6DF-85B5-4351-880C-C83602422050}" dt="2021-08-12T04:16:13.279" v="44" actId="6938"/>
          <pc:sldLayoutMkLst>
            <pc:docMk/>
            <pc:sldMasterMk cId="2214879851" sldId="2147483661"/>
            <pc:sldLayoutMk cId="3462543153" sldId="2147483669"/>
          </pc:sldLayoutMkLst>
        </pc:sldLayoutChg>
        <pc:sldLayoutChg chg="new del replId">
          <pc:chgData name="塩川 和也" userId="39f0702c-b30a-4f15-b4da-77fc4aed6640" providerId="ADAL" clId="{666BF6DF-85B5-4351-880C-C83602422050}" dt="2021-08-12T04:16:13.279" v="44" actId="6938"/>
          <pc:sldLayoutMkLst>
            <pc:docMk/>
            <pc:sldMasterMk cId="2214879851" sldId="2147483661"/>
            <pc:sldLayoutMk cId="2182956242" sldId="2147483670"/>
          </pc:sldLayoutMkLst>
        </pc:sldLayoutChg>
        <pc:sldLayoutChg chg="new del replId">
          <pc:chgData name="塩川 和也" userId="39f0702c-b30a-4f15-b4da-77fc4aed6640" providerId="ADAL" clId="{666BF6DF-85B5-4351-880C-C83602422050}" dt="2021-08-12T04:16:13.279" v="44" actId="6938"/>
          <pc:sldLayoutMkLst>
            <pc:docMk/>
            <pc:sldMasterMk cId="2214879851" sldId="2147483661"/>
            <pc:sldLayoutMk cId="3135472447" sldId="2147483671"/>
          </pc:sldLayoutMkLst>
        </pc:sldLayoutChg>
        <pc:sldLayoutChg chg="new del replId">
          <pc:chgData name="塩川 和也" userId="39f0702c-b30a-4f15-b4da-77fc4aed6640" providerId="ADAL" clId="{666BF6DF-85B5-4351-880C-C83602422050}" dt="2021-08-12T04:16:13.279" v="44" actId="6938"/>
          <pc:sldLayoutMkLst>
            <pc:docMk/>
            <pc:sldMasterMk cId="2214879851" sldId="2147483661"/>
            <pc:sldLayoutMk cId="172880261" sldId="2147483672"/>
          </pc:sldLayoutMkLst>
        </pc:sldLayoutChg>
      </pc:sldMasterChg>
    </pc:docChg>
  </pc:docChgLst>
  <pc:docChgLst>
    <pc:chgData name="塩川 和也" userId="39f0702c-b30a-4f15-b4da-77fc4aed6640" providerId="ADAL" clId="{20DD18AE-1ACF-4B3A-ACAA-E14E9718B3E2}"/>
    <pc:docChg chg="undo custSel addSld delSld modSld modSection">
      <pc:chgData name="塩川 和也" userId="39f0702c-b30a-4f15-b4da-77fc4aed6640" providerId="ADAL" clId="{20DD18AE-1ACF-4B3A-ACAA-E14E9718B3E2}" dt="2021-05-27T06:28:29.006" v="37" actId="1035"/>
      <pc:docMkLst>
        <pc:docMk/>
      </pc:docMkLst>
      <pc:sldChg chg="modSp mod">
        <pc:chgData name="塩川 和也" userId="39f0702c-b30a-4f15-b4da-77fc4aed6640" providerId="ADAL" clId="{20DD18AE-1ACF-4B3A-ACAA-E14E9718B3E2}" dt="2021-05-25T09:59:20.081" v="6" actId="20577"/>
        <pc:sldMkLst>
          <pc:docMk/>
          <pc:sldMk cId="2388021258" sldId="518"/>
        </pc:sldMkLst>
        <pc:spChg chg="mod">
          <ac:chgData name="塩川 和也" userId="39f0702c-b30a-4f15-b4da-77fc4aed6640" providerId="ADAL" clId="{20DD18AE-1ACF-4B3A-ACAA-E14E9718B3E2}" dt="2021-05-25T09:59:20.081" v="6" actId="20577"/>
          <ac:spMkLst>
            <pc:docMk/>
            <pc:sldMk cId="2388021258" sldId="518"/>
            <ac:spMk id="7" creationId="{3FB5C760-653B-4A5E-BCDA-F6686DEBDCED}"/>
          </ac:spMkLst>
        </pc:spChg>
      </pc:sldChg>
      <pc:sldChg chg="modSp mod">
        <pc:chgData name="塩川 和也" userId="39f0702c-b30a-4f15-b4da-77fc4aed6640" providerId="ADAL" clId="{20DD18AE-1ACF-4B3A-ACAA-E14E9718B3E2}" dt="2021-05-25T09:59:14.706" v="4" actId="20577"/>
        <pc:sldMkLst>
          <pc:docMk/>
          <pc:sldMk cId="2930179333" sldId="520"/>
        </pc:sldMkLst>
        <pc:spChg chg="mod">
          <ac:chgData name="塩川 和也" userId="39f0702c-b30a-4f15-b4da-77fc4aed6640" providerId="ADAL" clId="{20DD18AE-1ACF-4B3A-ACAA-E14E9718B3E2}" dt="2021-05-25T09:59:14.706" v="4" actId="20577"/>
          <ac:spMkLst>
            <pc:docMk/>
            <pc:sldMk cId="2930179333" sldId="520"/>
            <ac:spMk id="64" creationId="{5AC116F7-2EE6-4E3D-BA8E-2CCD0152E93D}"/>
          </ac:spMkLst>
        </pc:spChg>
      </pc:sldChg>
      <pc:sldChg chg="addSp modSp mod">
        <pc:chgData name="塩川 和也" userId="39f0702c-b30a-4f15-b4da-77fc4aed6640" providerId="ADAL" clId="{20DD18AE-1ACF-4B3A-ACAA-E14E9718B3E2}" dt="2021-05-27T06:28:29.006" v="37" actId="1035"/>
        <pc:sldMkLst>
          <pc:docMk/>
          <pc:sldMk cId="3612087926" sldId="1068"/>
        </pc:sldMkLst>
        <pc:spChg chg="mod">
          <ac:chgData name="塩川 和也" userId="39f0702c-b30a-4f15-b4da-77fc4aed6640" providerId="ADAL" clId="{20DD18AE-1ACF-4B3A-ACAA-E14E9718B3E2}" dt="2021-05-27T06:28:22.942" v="26" actId="14100"/>
          <ac:spMkLst>
            <pc:docMk/>
            <pc:sldMk cId="3612087926" sldId="1068"/>
            <ac:spMk id="59" creationId="{C00538B3-9447-4573-A203-80DB74C93B8B}"/>
          </ac:spMkLst>
        </pc:spChg>
        <pc:spChg chg="mod">
          <ac:chgData name="塩川 和也" userId="39f0702c-b30a-4f15-b4da-77fc4aed6640" providerId="ADAL" clId="{20DD18AE-1ACF-4B3A-ACAA-E14E9718B3E2}" dt="2021-05-27T06:28:17.477" v="25"/>
          <ac:spMkLst>
            <pc:docMk/>
            <pc:sldMk cId="3612087926" sldId="1068"/>
            <ac:spMk id="60" creationId="{9917BD37-05D2-45FB-9F1A-8BEF0E266326}"/>
          </ac:spMkLst>
        </pc:spChg>
        <pc:grpChg chg="add mod">
          <ac:chgData name="塩川 和也" userId="39f0702c-b30a-4f15-b4da-77fc4aed6640" providerId="ADAL" clId="{20DD18AE-1ACF-4B3A-ACAA-E14E9718B3E2}" dt="2021-05-27T06:28:29.006" v="37" actId="1035"/>
          <ac:grpSpMkLst>
            <pc:docMk/>
            <pc:sldMk cId="3612087926" sldId="1068"/>
            <ac:grpSpMk id="58" creationId="{125B8965-F6B3-4F4A-8F2A-6E0E6F785A4F}"/>
          </ac:grpSpMkLst>
        </pc:grpChg>
      </pc:sldChg>
      <pc:sldChg chg="del">
        <pc:chgData name="塩川 和也" userId="39f0702c-b30a-4f15-b4da-77fc4aed6640" providerId="ADAL" clId="{20DD18AE-1ACF-4B3A-ACAA-E14E9718B3E2}" dt="2021-05-18T08:07:28.192" v="2" actId="2696"/>
        <pc:sldMkLst>
          <pc:docMk/>
          <pc:sldMk cId="3695272373" sldId="1074"/>
        </pc:sldMkLst>
      </pc:sldChg>
      <pc:sldChg chg="add del">
        <pc:chgData name="塩川 和也" userId="39f0702c-b30a-4f15-b4da-77fc4aed6640" providerId="ADAL" clId="{20DD18AE-1ACF-4B3A-ACAA-E14E9718B3E2}" dt="2021-05-18T08:07:28.192" v="2" actId="2696"/>
        <pc:sldMkLst>
          <pc:docMk/>
          <pc:sldMk cId="3625413290" sldId="1075"/>
        </pc:sldMkLst>
      </pc:sldChg>
      <pc:sldChg chg="add del">
        <pc:chgData name="塩川 和也" userId="39f0702c-b30a-4f15-b4da-77fc4aed6640" providerId="ADAL" clId="{20DD18AE-1ACF-4B3A-ACAA-E14E9718B3E2}" dt="2021-05-18T08:07:23.216" v="1" actId="2696"/>
        <pc:sldMkLst>
          <pc:docMk/>
          <pc:sldMk cId="3729774284" sldId="1076"/>
        </pc:sldMkLst>
      </pc:sldChg>
    </pc:docChg>
  </pc:docChgLst>
  <pc:docChgLst>
    <pc:chgData name="塩川 和也" userId="39f0702c-b30a-4f15-b4da-77fc4aed6640" providerId="ADAL" clId="{20E9DC7F-4F7F-40D4-B200-5535C3A0E183}"/>
    <pc:docChg chg="undo redo custSel addSld delSld modSld sldOrd modMainMaster modSection">
      <pc:chgData name="塩川 和也" userId="39f0702c-b30a-4f15-b4da-77fc4aed6640" providerId="ADAL" clId="{20E9DC7F-4F7F-40D4-B200-5535C3A0E183}" dt="2021-08-16T10:17:02.349" v="22157" actId="404"/>
      <pc:docMkLst>
        <pc:docMk/>
      </pc:docMkLst>
      <pc:sldChg chg="addSp delSp modSp mod">
        <pc:chgData name="塩川 和也" userId="39f0702c-b30a-4f15-b4da-77fc4aed6640" providerId="ADAL" clId="{20E9DC7F-4F7F-40D4-B200-5535C3A0E183}" dt="2021-08-13T08:50:32.139" v="11989" actId="20577"/>
        <pc:sldMkLst>
          <pc:docMk/>
          <pc:sldMk cId="4174863952" sldId="256"/>
        </pc:sldMkLst>
        <pc:spChg chg="mod">
          <ac:chgData name="塩川 和也" userId="39f0702c-b30a-4f15-b4da-77fc4aed6640" providerId="ADAL" clId="{20E9DC7F-4F7F-40D4-B200-5535C3A0E183}" dt="2021-08-13T00:22:40.279" v="195"/>
          <ac:spMkLst>
            <pc:docMk/>
            <pc:sldMk cId="4174863952" sldId="256"/>
            <ac:spMk id="25" creationId="{A5699E2C-059F-47A7-AFA7-415CF1D67D7A}"/>
          </ac:spMkLst>
        </pc:spChg>
        <pc:spChg chg="mod">
          <ac:chgData name="塩川 和也" userId="39f0702c-b30a-4f15-b4da-77fc4aed6640" providerId="ADAL" clId="{20E9DC7F-4F7F-40D4-B200-5535C3A0E183}" dt="2021-08-13T05:41:20.283" v="7992" actId="164"/>
          <ac:spMkLst>
            <pc:docMk/>
            <pc:sldMk cId="4174863952" sldId="256"/>
            <ac:spMk id="52" creationId="{0231DFAD-975F-40C8-886B-E9B627352C93}"/>
          </ac:spMkLst>
        </pc:spChg>
        <pc:spChg chg="mod">
          <ac:chgData name="塩川 和也" userId="39f0702c-b30a-4f15-b4da-77fc4aed6640" providerId="ADAL" clId="{20E9DC7F-4F7F-40D4-B200-5535C3A0E183}" dt="2021-08-13T05:41:32.779" v="7994" actId="20577"/>
          <ac:spMkLst>
            <pc:docMk/>
            <pc:sldMk cId="4174863952" sldId="256"/>
            <ac:spMk id="53" creationId="{BBB4F12F-4C4F-4EAE-B342-CB9EDE4567B9}"/>
          </ac:spMkLst>
        </pc:spChg>
        <pc:spChg chg="mod">
          <ac:chgData name="塩川 和也" userId="39f0702c-b30a-4f15-b4da-77fc4aed6640" providerId="ADAL" clId="{20E9DC7F-4F7F-40D4-B200-5535C3A0E183}" dt="2021-08-13T00:16:16.963" v="9" actId="164"/>
          <ac:spMkLst>
            <pc:docMk/>
            <pc:sldMk cId="4174863952" sldId="256"/>
            <ac:spMk id="56" creationId="{C964782C-A8AD-4629-AE21-7EBC8F8B71DA}"/>
          </ac:spMkLst>
        </pc:spChg>
        <pc:spChg chg="mod">
          <ac:chgData name="塩川 和也" userId="39f0702c-b30a-4f15-b4da-77fc4aed6640" providerId="ADAL" clId="{20E9DC7F-4F7F-40D4-B200-5535C3A0E183}" dt="2021-08-13T00:16:21.731" v="10" actId="164"/>
          <ac:spMkLst>
            <pc:docMk/>
            <pc:sldMk cId="4174863952" sldId="256"/>
            <ac:spMk id="124" creationId="{110C4B5B-E9A8-4950-AD1C-0BDBE8F1ABF1}"/>
          </ac:spMkLst>
        </pc:spChg>
        <pc:spChg chg="mod">
          <ac:chgData name="塩川 和也" userId="39f0702c-b30a-4f15-b4da-77fc4aed6640" providerId="ADAL" clId="{20E9DC7F-4F7F-40D4-B200-5535C3A0E183}" dt="2021-08-13T00:16:24.831" v="11" actId="164"/>
          <ac:spMkLst>
            <pc:docMk/>
            <pc:sldMk cId="4174863952" sldId="256"/>
            <ac:spMk id="130" creationId="{093B3D42-92D3-4668-924A-5CDEAF7C4430}"/>
          </ac:spMkLst>
        </pc:spChg>
        <pc:spChg chg="mod">
          <ac:chgData name="塩川 和也" userId="39f0702c-b30a-4f15-b4da-77fc4aed6640" providerId="ADAL" clId="{20E9DC7F-4F7F-40D4-B200-5535C3A0E183}" dt="2021-08-13T00:16:27.539" v="12" actId="164"/>
          <ac:spMkLst>
            <pc:docMk/>
            <pc:sldMk cId="4174863952" sldId="256"/>
            <ac:spMk id="133" creationId="{41C9FB37-C213-40E4-914F-133A63CD4C3B}"/>
          </ac:spMkLst>
        </pc:spChg>
        <pc:spChg chg="mod">
          <ac:chgData name="塩川 和也" userId="39f0702c-b30a-4f15-b4da-77fc4aed6640" providerId="ADAL" clId="{20E9DC7F-4F7F-40D4-B200-5535C3A0E183}" dt="2021-08-13T00:16:27.539" v="12" actId="164"/>
          <ac:spMkLst>
            <pc:docMk/>
            <pc:sldMk cId="4174863952" sldId="256"/>
            <ac:spMk id="134" creationId="{9F6C963B-89EB-45FA-8B00-D01806F34FBE}"/>
          </ac:spMkLst>
        </pc:spChg>
        <pc:spChg chg="add mod">
          <ac:chgData name="塩川 和也" userId="39f0702c-b30a-4f15-b4da-77fc4aed6640" providerId="ADAL" clId="{20E9DC7F-4F7F-40D4-B200-5535C3A0E183}" dt="2021-08-13T00:21:34.266" v="125" actId="207"/>
          <ac:spMkLst>
            <pc:docMk/>
            <pc:sldMk cId="4174863952" sldId="256"/>
            <ac:spMk id="135" creationId="{61CBDF5A-3128-4B49-B9D2-1D8F1C0F6EA0}"/>
          </ac:spMkLst>
        </pc:spChg>
        <pc:spChg chg="mod">
          <ac:chgData name="塩川 和也" userId="39f0702c-b30a-4f15-b4da-77fc4aed6640" providerId="ADAL" clId="{20E9DC7F-4F7F-40D4-B200-5535C3A0E183}" dt="2021-08-13T00:16:13.613" v="8" actId="164"/>
          <ac:spMkLst>
            <pc:docMk/>
            <pc:sldMk cId="4174863952" sldId="256"/>
            <ac:spMk id="136" creationId="{0B7F5473-6A62-4AB3-9416-9632A519C45D}"/>
          </ac:spMkLst>
        </pc:spChg>
        <pc:spChg chg="mod">
          <ac:chgData name="塩川 和也" userId="39f0702c-b30a-4f15-b4da-77fc4aed6640" providerId="ADAL" clId="{20E9DC7F-4F7F-40D4-B200-5535C3A0E183}" dt="2021-08-13T08:50:32.139" v="11989" actId="20577"/>
          <ac:spMkLst>
            <pc:docMk/>
            <pc:sldMk cId="4174863952" sldId="256"/>
            <ac:spMk id="138" creationId="{BD7B95E8-3A37-4BF3-A5D6-A1C64BA292B0}"/>
          </ac:spMkLst>
        </pc:spChg>
        <pc:spChg chg="mod">
          <ac:chgData name="塩川 和也" userId="39f0702c-b30a-4f15-b4da-77fc4aed6640" providerId="ADAL" clId="{20E9DC7F-4F7F-40D4-B200-5535C3A0E183}" dt="2021-08-13T00:15:57.062" v="6" actId="164"/>
          <ac:spMkLst>
            <pc:docMk/>
            <pc:sldMk cId="4174863952" sldId="256"/>
            <ac:spMk id="140" creationId="{A9BAD618-A50A-4DD1-9A5F-DE09703492F1}"/>
          </ac:spMkLst>
        </pc:spChg>
        <pc:spChg chg="mod">
          <ac:chgData name="塩川 和也" userId="39f0702c-b30a-4f15-b4da-77fc4aed6640" providerId="ADAL" clId="{20E9DC7F-4F7F-40D4-B200-5535C3A0E183}" dt="2021-08-13T00:15:46.649" v="5" actId="164"/>
          <ac:spMkLst>
            <pc:docMk/>
            <pc:sldMk cId="4174863952" sldId="256"/>
            <ac:spMk id="143" creationId="{1B71215F-3CDC-429C-A3A2-B12B611221E4}"/>
          </ac:spMkLst>
        </pc:spChg>
        <pc:spChg chg="mod">
          <ac:chgData name="塩川 和也" userId="39f0702c-b30a-4f15-b4da-77fc4aed6640" providerId="ADAL" clId="{20E9DC7F-4F7F-40D4-B200-5535C3A0E183}" dt="2021-08-13T00:15:37.351" v="2" actId="164"/>
          <ac:spMkLst>
            <pc:docMk/>
            <pc:sldMk cId="4174863952" sldId="256"/>
            <ac:spMk id="145" creationId="{17C474B3-D951-49C9-9B0E-AE7D2BA62F8F}"/>
          </ac:spMkLst>
        </pc:spChg>
        <pc:spChg chg="mod">
          <ac:chgData name="塩川 和也" userId="39f0702c-b30a-4f15-b4da-77fc4aed6640" providerId="ADAL" clId="{20E9DC7F-4F7F-40D4-B200-5535C3A0E183}" dt="2021-08-13T00:15:40.638" v="3" actId="164"/>
          <ac:spMkLst>
            <pc:docMk/>
            <pc:sldMk cId="4174863952" sldId="256"/>
            <ac:spMk id="148" creationId="{EAE29390-4C9E-4F67-B015-A2F92F20FC51}"/>
          </ac:spMkLst>
        </pc:spChg>
        <pc:spChg chg="mod">
          <ac:chgData name="塩川 和也" userId="39f0702c-b30a-4f15-b4da-77fc4aed6640" providerId="ADAL" clId="{20E9DC7F-4F7F-40D4-B200-5535C3A0E183}" dt="2021-08-13T00:15:43.493" v="4" actId="164"/>
          <ac:spMkLst>
            <pc:docMk/>
            <pc:sldMk cId="4174863952" sldId="256"/>
            <ac:spMk id="150" creationId="{DBE3EF04-205D-427C-92EB-D15594FE4179}"/>
          </ac:spMkLst>
        </pc:spChg>
        <pc:spChg chg="mod">
          <ac:chgData name="塩川 和也" userId="39f0702c-b30a-4f15-b4da-77fc4aed6640" providerId="ADAL" clId="{20E9DC7F-4F7F-40D4-B200-5535C3A0E183}" dt="2021-08-13T00:15:28.485" v="0" actId="164"/>
          <ac:spMkLst>
            <pc:docMk/>
            <pc:sldMk cId="4174863952" sldId="256"/>
            <ac:spMk id="152" creationId="{90DDFE61-640E-46FA-9336-8BBBF2AAF4B1}"/>
          </ac:spMkLst>
        </pc:spChg>
        <pc:spChg chg="mod">
          <ac:chgData name="塩川 和也" userId="39f0702c-b30a-4f15-b4da-77fc4aed6640" providerId="ADAL" clId="{20E9DC7F-4F7F-40D4-B200-5535C3A0E183}" dt="2021-08-13T00:15:32.283" v="1" actId="164"/>
          <ac:spMkLst>
            <pc:docMk/>
            <pc:sldMk cId="4174863952" sldId="256"/>
            <ac:spMk id="154" creationId="{A3F7A996-8430-422D-8468-4382074339A7}"/>
          </ac:spMkLst>
        </pc:spChg>
        <pc:spChg chg="add del mod">
          <ac:chgData name="塩川 和也" userId="39f0702c-b30a-4f15-b4da-77fc4aed6640" providerId="ADAL" clId="{20E9DC7F-4F7F-40D4-B200-5535C3A0E183}" dt="2021-08-13T00:21:16.682" v="123" actId="478"/>
          <ac:spMkLst>
            <pc:docMk/>
            <pc:sldMk cId="4174863952" sldId="256"/>
            <ac:spMk id="168" creationId="{E753538C-60D2-4CD4-B13A-371B4445F65C}"/>
          </ac:spMkLst>
        </pc:spChg>
        <pc:spChg chg="mod">
          <ac:chgData name="塩川 和也" userId="39f0702c-b30a-4f15-b4da-77fc4aed6640" providerId="ADAL" clId="{20E9DC7F-4F7F-40D4-B200-5535C3A0E183}" dt="2021-08-13T00:16:27.539" v="12" actId="164"/>
          <ac:spMkLst>
            <pc:docMk/>
            <pc:sldMk cId="4174863952" sldId="256"/>
            <ac:spMk id="174" creationId="{2BE79993-4FE9-4CFF-AB78-D88946329BB2}"/>
          </ac:spMkLst>
        </pc:spChg>
        <pc:spChg chg="add mod">
          <ac:chgData name="塩川 和也" userId="39f0702c-b30a-4f15-b4da-77fc4aed6640" providerId="ADAL" clId="{20E9DC7F-4F7F-40D4-B200-5535C3A0E183}" dt="2021-08-13T00:33:59.066" v="992" actId="403"/>
          <ac:spMkLst>
            <pc:docMk/>
            <pc:sldMk cId="4174863952" sldId="256"/>
            <ac:spMk id="176" creationId="{50547128-07D0-4BCE-AFE5-9BDB167A023D}"/>
          </ac:spMkLst>
        </pc:spChg>
        <pc:spChg chg="add mod">
          <ac:chgData name="塩川 和也" userId="39f0702c-b30a-4f15-b4da-77fc4aed6640" providerId="ADAL" clId="{20E9DC7F-4F7F-40D4-B200-5535C3A0E183}" dt="2021-08-13T00:36:27.285" v="1353" actId="20577"/>
          <ac:spMkLst>
            <pc:docMk/>
            <pc:sldMk cId="4174863952" sldId="256"/>
            <ac:spMk id="181" creationId="{5D5275A6-74E5-40A2-A15C-77F80CDC659F}"/>
          </ac:spMkLst>
        </pc:spChg>
        <pc:spChg chg="add mod">
          <ac:chgData name="塩川 和也" userId="39f0702c-b30a-4f15-b4da-77fc4aed6640" providerId="ADAL" clId="{20E9DC7F-4F7F-40D4-B200-5535C3A0E183}" dt="2021-08-13T04:36:07.768" v="6266" actId="164"/>
          <ac:spMkLst>
            <pc:docMk/>
            <pc:sldMk cId="4174863952" sldId="256"/>
            <ac:spMk id="185" creationId="{5CF0A01E-71F4-4C3F-BA91-7D2A85226077}"/>
          </ac:spMkLst>
        </pc:spChg>
        <pc:spChg chg="mod">
          <ac:chgData name="塩川 和也" userId="39f0702c-b30a-4f15-b4da-77fc4aed6640" providerId="ADAL" clId="{20E9DC7F-4F7F-40D4-B200-5535C3A0E183}" dt="2021-08-13T00:29:52.733" v="685"/>
          <ac:spMkLst>
            <pc:docMk/>
            <pc:sldMk cId="4174863952" sldId="256"/>
            <ac:spMk id="196" creationId="{EC1B46E8-6D95-4E89-8D6F-F86BB618468E}"/>
          </ac:spMkLst>
        </pc:spChg>
        <pc:grpChg chg="add mod">
          <ac:chgData name="塩川 和也" userId="39f0702c-b30a-4f15-b4da-77fc4aed6640" providerId="ADAL" clId="{20E9DC7F-4F7F-40D4-B200-5535C3A0E183}" dt="2021-08-13T00:15:28.485" v="0" actId="164"/>
          <ac:grpSpMkLst>
            <pc:docMk/>
            <pc:sldMk cId="4174863952" sldId="256"/>
            <ac:grpSpMk id="3" creationId="{B021E6C1-09D4-499C-9B21-97FF46CD83DA}"/>
          </ac:grpSpMkLst>
        </pc:grpChg>
        <pc:grpChg chg="add mod">
          <ac:chgData name="塩川 和也" userId="39f0702c-b30a-4f15-b4da-77fc4aed6640" providerId="ADAL" clId="{20E9DC7F-4F7F-40D4-B200-5535C3A0E183}" dt="2021-08-13T00:15:32.283" v="1" actId="164"/>
          <ac:grpSpMkLst>
            <pc:docMk/>
            <pc:sldMk cId="4174863952" sldId="256"/>
            <ac:grpSpMk id="5" creationId="{7E468ECF-1D4C-46DF-908C-323AD44643DB}"/>
          </ac:grpSpMkLst>
        </pc:grpChg>
        <pc:grpChg chg="add mod">
          <ac:chgData name="塩川 和也" userId="39f0702c-b30a-4f15-b4da-77fc4aed6640" providerId="ADAL" clId="{20E9DC7F-4F7F-40D4-B200-5535C3A0E183}" dt="2021-08-13T00:15:37.351" v="2" actId="164"/>
          <ac:grpSpMkLst>
            <pc:docMk/>
            <pc:sldMk cId="4174863952" sldId="256"/>
            <ac:grpSpMk id="24" creationId="{7CDEB9B7-392D-40C2-8EB9-F726BABDBA88}"/>
          </ac:grpSpMkLst>
        </pc:grpChg>
        <pc:grpChg chg="add mod">
          <ac:chgData name="塩川 和也" userId="39f0702c-b30a-4f15-b4da-77fc4aed6640" providerId="ADAL" clId="{20E9DC7F-4F7F-40D4-B200-5535C3A0E183}" dt="2021-08-13T00:15:40.638" v="3" actId="164"/>
          <ac:grpSpMkLst>
            <pc:docMk/>
            <pc:sldMk cId="4174863952" sldId="256"/>
            <ac:grpSpMk id="26" creationId="{95645189-8076-44A0-90A6-D2E0C9B161BD}"/>
          </ac:grpSpMkLst>
        </pc:grpChg>
        <pc:grpChg chg="add mod">
          <ac:chgData name="塩川 和也" userId="39f0702c-b30a-4f15-b4da-77fc4aed6640" providerId="ADAL" clId="{20E9DC7F-4F7F-40D4-B200-5535C3A0E183}" dt="2021-08-13T00:15:43.493" v="4" actId="164"/>
          <ac:grpSpMkLst>
            <pc:docMk/>
            <pc:sldMk cId="4174863952" sldId="256"/>
            <ac:grpSpMk id="27" creationId="{C715551C-1D0C-4EAE-98B5-578E1257056F}"/>
          </ac:grpSpMkLst>
        </pc:grpChg>
        <pc:grpChg chg="add mod">
          <ac:chgData name="塩川 和也" userId="39f0702c-b30a-4f15-b4da-77fc4aed6640" providerId="ADAL" clId="{20E9DC7F-4F7F-40D4-B200-5535C3A0E183}" dt="2021-08-13T00:15:46.649" v="5" actId="164"/>
          <ac:grpSpMkLst>
            <pc:docMk/>
            <pc:sldMk cId="4174863952" sldId="256"/>
            <ac:grpSpMk id="28" creationId="{996D51C0-7C58-4600-8610-CBA227B176BC}"/>
          </ac:grpSpMkLst>
        </pc:grpChg>
        <pc:grpChg chg="add mod">
          <ac:chgData name="塩川 和也" userId="39f0702c-b30a-4f15-b4da-77fc4aed6640" providerId="ADAL" clId="{20E9DC7F-4F7F-40D4-B200-5535C3A0E183}" dt="2021-08-13T00:15:57.062" v="6" actId="164"/>
          <ac:grpSpMkLst>
            <pc:docMk/>
            <pc:sldMk cId="4174863952" sldId="256"/>
            <ac:grpSpMk id="29" creationId="{4711F3E4-4B46-4A40-8447-8F669E9CE2D5}"/>
          </ac:grpSpMkLst>
        </pc:grpChg>
        <pc:grpChg chg="add mod">
          <ac:chgData name="塩川 和也" userId="39f0702c-b30a-4f15-b4da-77fc4aed6640" providerId="ADAL" clId="{20E9DC7F-4F7F-40D4-B200-5535C3A0E183}" dt="2021-08-13T00:16:08.147" v="7" actId="164"/>
          <ac:grpSpMkLst>
            <pc:docMk/>
            <pc:sldMk cId="4174863952" sldId="256"/>
            <ac:grpSpMk id="30" creationId="{A07FF4A6-2F52-4259-B53A-64A295D2B2FA}"/>
          </ac:grpSpMkLst>
        </pc:grpChg>
        <pc:grpChg chg="add mod">
          <ac:chgData name="塩川 和也" userId="39f0702c-b30a-4f15-b4da-77fc4aed6640" providerId="ADAL" clId="{20E9DC7F-4F7F-40D4-B200-5535C3A0E183}" dt="2021-08-13T00:16:13.613" v="8" actId="164"/>
          <ac:grpSpMkLst>
            <pc:docMk/>
            <pc:sldMk cId="4174863952" sldId="256"/>
            <ac:grpSpMk id="49" creationId="{6F5476DC-8C33-4D41-A51C-477A08737EF4}"/>
          </ac:grpSpMkLst>
        </pc:grpChg>
        <pc:grpChg chg="add mod">
          <ac:chgData name="塩川 和也" userId="39f0702c-b30a-4f15-b4da-77fc4aed6640" providerId="ADAL" clId="{20E9DC7F-4F7F-40D4-B200-5535C3A0E183}" dt="2021-08-13T00:16:16.963" v="9" actId="164"/>
          <ac:grpSpMkLst>
            <pc:docMk/>
            <pc:sldMk cId="4174863952" sldId="256"/>
            <ac:grpSpMk id="50" creationId="{FEB152CD-4B3E-4501-AA93-C8A8B516B864}"/>
          </ac:grpSpMkLst>
        </pc:grpChg>
        <pc:grpChg chg="add mod">
          <ac:chgData name="塩川 和也" userId="39f0702c-b30a-4f15-b4da-77fc4aed6640" providerId="ADAL" clId="{20E9DC7F-4F7F-40D4-B200-5535C3A0E183}" dt="2021-08-13T00:16:21.731" v="10" actId="164"/>
          <ac:grpSpMkLst>
            <pc:docMk/>
            <pc:sldMk cId="4174863952" sldId="256"/>
            <ac:grpSpMk id="51" creationId="{E56FC4C4-ED78-418F-9686-CA205350CF62}"/>
          </ac:grpSpMkLst>
        </pc:grpChg>
        <pc:grpChg chg="add mod">
          <ac:chgData name="塩川 和也" userId="39f0702c-b30a-4f15-b4da-77fc4aed6640" providerId="ADAL" clId="{20E9DC7F-4F7F-40D4-B200-5535C3A0E183}" dt="2021-08-13T00:16:24.831" v="11" actId="164"/>
          <ac:grpSpMkLst>
            <pc:docMk/>
            <pc:sldMk cId="4174863952" sldId="256"/>
            <ac:grpSpMk id="54" creationId="{6A36885D-CEEE-43F0-A59B-FB830B9E3AA7}"/>
          </ac:grpSpMkLst>
        </pc:grpChg>
        <pc:grpChg chg="add mod">
          <ac:chgData name="塩川 和也" userId="39f0702c-b30a-4f15-b4da-77fc4aed6640" providerId="ADAL" clId="{20E9DC7F-4F7F-40D4-B200-5535C3A0E183}" dt="2021-08-13T00:16:27.539" v="12" actId="164"/>
          <ac:grpSpMkLst>
            <pc:docMk/>
            <pc:sldMk cId="4174863952" sldId="256"/>
            <ac:grpSpMk id="57" creationId="{A4CE2662-94FF-4135-88FB-B06CA25EC486}"/>
          </ac:grpSpMkLst>
        </pc:grpChg>
        <pc:grpChg chg="add mod">
          <ac:chgData name="塩川 和也" userId="39f0702c-b30a-4f15-b4da-77fc4aed6640" providerId="ADAL" clId="{20E9DC7F-4F7F-40D4-B200-5535C3A0E183}" dt="2021-08-13T00:21:40.592" v="126" actId="164"/>
          <ac:grpSpMkLst>
            <pc:docMk/>
            <pc:sldMk cId="4174863952" sldId="256"/>
            <ac:grpSpMk id="58" creationId="{7745D642-132B-423F-B6BB-8C0E7C5CC79B}"/>
          </ac:grpSpMkLst>
        </pc:grpChg>
        <pc:grpChg chg="add mod">
          <ac:chgData name="塩川 和也" userId="39f0702c-b30a-4f15-b4da-77fc4aed6640" providerId="ADAL" clId="{20E9DC7F-4F7F-40D4-B200-5535C3A0E183}" dt="2021-08-13T04:36:07.768" v="6266" actId="164"/>
          <ac:grpSpMkLst>
            <pc:docMk/>
            <pc:sldMk cId="4174863952" sldId="256"/>
            <ac:grpSpMk id="61" creationId="{82335C30-88CC-4918-87B2-896EAC8B6815}"/>
          </ac:grpSpMkLst>
        </pc:grpChg>
        <pc:grpChg chg="add mod">
          <ac:chgData name="塩川 和也" userId="39f0702c-b30a-4f15-b4da-77fc4aed6640" providerId="ADAL" clId="{20E9DC7F-4F7F-40D4-B200-5535C3A0E183}" dt="2021-08-13T04:36:57.452" v="6273" actId="164"/>
          <ac:grpSpMkLst>
            <pc:docMk/>
            <pc:sldMk cId="4174863952" sldId="256"/>
            <ac:grpSpMk id="62" creationId="{9C89316A-4E64-4619-AE9F-24A5B650E40B}"/>
          </ac:grpSpMkLst>
        </pc:grpChg>
        <pc:grpChg chg="add mod">
          <ac:chgData name="塩川 和也" userId="39f0702c-b30a-4f15-b4da-77fc4aed6640" providerId="ADAL" clId="{20E9DC7F-4F7F-40D4-B200-5535C3A0E183}" dt="2021-08-13T05:41:20.283" v="7992" actId="164"/>
          <ac:grpSpMkLst>
            <pc:docMk/>
            <pc:sldMk cId="4174863952" sldId="256"/>
            <ac:grpSpMk id="65" creationId="{0039866A-51A2-43AE-96FC-78891B7C5C34}"/>
          </ac:grpSpMkLst>
        </pc:grpChg>
        <pc:grpChg chg="mod">
          <ac:chgData name="塩川 和也" userId="39f0702c-b30a-4f15-b4da-77fc4aed6640" providerId="ADAL" clId="{20E9DC7F-4F7F-40D4-B200-5535C3A0E183}" dt="2021-08-13T00:16:16.963" v="9" actId="164"/>
          <ac:grpSpMkLst>
            <pc:docMk/>
            <pc:sldMk cId="4174863952" sldId="256"/>
            <ac:grpSpMk id="164" creationId="{DF99D21F-39BD-4DC6-86CB-F8EC6AE03AED}"/>
          </ac:grpSpMkLst>
        </pc:grpChg>
        <pc:grpChg chg="mod">
          <ac:chgData name="塩川 和也" userId="39f0702c-b30a-4f15-b4da-77fc4aed6640" providerId="ADAL" clId="{20E9DC7F-4F7F-40D4-B200-5535C3A0E183}" dt="2021-08-13T00:16:16.963" v="9" actId="164"/>
          <ac:grpSpMkLst>
            <pc:docMk/>
            <pc:sldMk cId="4174863952" sldId="256"/>
            <ac:grpSpMk id="165" creationId="{5A7F8189-7468-4633-8811-C9DD70393EB5}"/>
          </ac:grpSpMkLst>
        </pc:grpChg>
        <pc:grpChg chg="mod">
          <ac:chgData name="塩川 和也" userId="39f0702c-b30a-4f15-b4da-77fc4aed6640" providerId="ADAL" clId="{20E9DC7F-4F7F-40D4-B200-5535C3A0E183}" dt="2021-08-13T00:16:21.731" v="10" actId="164"/>
          <ac:grpSpMkLst>
            <pc:docMk/>
            <pc:sldMk cId="4174863952" sldId="256"/>
            <ac:grpSpMk id="166" creationId="{6F27941E-25AB-469E-8C65-55264C2C6470}"/>
          </ac:grpSpMkLst>
        </pc:grpChg>
        <pc:grpChg chg="mod">
          <ac:chgData name="塩川 和也" userId="39f0702c-b30a-4f15-b4da-77fc4aed6640" providerId="ADAL" clId="{20E9DC7F-4F7F-40D4-B200-5535C3A0E183}" dt="2021-08-13T00:16:21.731" v="10" actId="164"/>
          <ac:grpSpMkLst>
            <pc:docMk/>
            <pc:sldMk cId="4174863952" sldId="256"/>
            <ac:grpSpMk id="167" creationId="{0CDF76FE-AE13-4D1C-97CD-8A3026181231}"/>
          </ac:grpSpMkLst>
        </pc:grpChg>
        <pc:grpChg chg="mod">
          <ac:chgData name="塩川 和也" userId="39f0702c-b30a-4f15-b4da-77fc4aed6640" providerId="ADAL" clId="{20E9DC7F-4F7F-40D4-B200-5535C3A0E183}" dt="2021-08-13T00:16:24.831" v="11" actId="164"/>
          <ac:grpSpMkLst>
            <pc:docMk/>
            <pc:sldMk cId="4174863952" sldId="256"/>
            <ac:grpSpMk id="169" creationId="{91297AD7-F29D-47E2-BE7F-1EB02C647F3D}"/>
          </ac:grpSpMkLst>
        </pc:grpChg>
        <pc:grpChg chg="mod">
          <ac:chgData name="塩川 和也" userId="39f0702c-b30a-4f15-b4da-77fc4aed6640" providerId="ADAL" clId="{20E9DC7F-4F7F-40D4-B200-5535C3A0E183}" dt="2021-08-13T00:15:57.062" v="6" actId="164"/>
          <ac:grpSpMkLst>
            <pc:docMk/>
            <pc:sldMk cId="4174863952" sldId="256"/>
            <ac:grpSpMk id="170" creationId="{E7B7CA6C-FB68-4244-AD68-6D0DE9132849}"/>
          </ac:grpSpMkLst>
        </pc:grpChg>
        <pc:grpChg chg="mod">
          <ac:chgData name="塩川 和也" userId="39f0702c-b30a-4f15-b4da-77fc4aed6640" providerId="ADAL" clId="{20E9DC7F-4F7F-40D4-B200-5535C3A0E183}" dt="2021-08-13T00:15:57.062" v="6" actId="164"/>
          <ac:grpSpMkLst>
            <pc:docMk/>
            <pc:sldMk cId="4174863952" sldId="256"/>
            <ac:grpSpMk id="171" creationId="{A3B03CCE-A3DF-4AF4-A51B-9F231058AC41}"/>
          </ac:grpSpMkLst>
        </pc:grpChg>
        <pc:grpChg chg="mod">
          <ac:chgData name="塩川 和也" userId="39f0702c-b30a-4f15-b4da-77fc4aed6640" providerId="ADAL" clId="{20E9DC7F-4F7F-40D4-B200-5535C3A0E183}" dt="2021-08-13T00:15:37.351" v="2" actId="164"/>
          <ac:grpSpMkLst>
            <pc:docMk/>
            <pc:sldMk cId="4174863952" sldId="256"/>
            <ac:grpSpMk id="172" creationId="{6F841CAB-0892-4C0A-85DA-303184467F6A}"/>
          </ac:grpSpMkLst>
        </pc:grpChg>
        <pc:grpChg chg="mod">
          <ac:chgData name="塩川 和也" userId="39f0702c-b30a-4f15-b4da-77fc4aed6640" providerId="ADAL" clId="{20E9DC7F-4F7F-40D4-B200-5535C3A0E183}" dt="2021-08-13T00:15:37.351" v="2" actId="164"/>
          <ac:grpSpMkLst>
            <pc:docMk/>
            <pc:sldMk cId="4174863952" sldId="256"/>
            <ac:grpSpMk id="173" creationId="{36A1999C-C819-4A28-B63C-B0B6F6312110}"/>
          </ac:grpSpMkLst>
        </pc:grpChg>
        <pc:grpChg chg="mod">
          <ac:chgData name="塩川 和也" userId="39f0702c-b30a-4f15-b4da-77fc4aed6640" providerId="ADAL" clId="{20E9DC7F-4F7F-40D4-B200-5535C3A0E183}" dt="2021-08-13T00:16:24.831" v="11" actId="164"/>
          <ac:grpSpMkLst>
            <pc:docMk/>
            <pc:sldMk cId="4174863952" sldId="256"/>
            <ac:grpSpMk id="175" creationId="{17692101-0224-4EA9-B606-C7C8B35A22FB}"/>
          </ac:grpSpMkLst>
        </pc:grpChg>
        <pc:grpChg chg="mod">
          <ac:chgData name="塩川 和也" userId="39f0702c-b30a-4f15-b4da-77fc4aed6640" providerId="ADAL" clId="{20E9DC7F-4F7F-40D4-B200-5535C3A0E183}" dt="2021-08-13T00:16:13.613" v="8" actId="164"/>
          <ac:grpSpMkLst>
            <pc:docMk/>
            <pc:sldMk cId="4174863952" sldId="256"/>
            <ac:grpSpMk id="187" creationId="{92424C98-571E-4469-BA90-7088492EBA08}"/>
          </ac:grpSpMkLst>
        </pc:grpChg>
        <pc:grpChg chg="mod">
          <ac:chgData name="塩川 和也" userId="39f0702c-b30a-4f15-b4da-77fc4aed6640" providerId="ADAL" clId="{20E9DC7F-4F7F-40D4-B200-5535C3A0E183}" dt="2021-08-13T00:16:08.147" v="7" actId="164"/>
          <ac:grpSpMkLst>
            <pc:docMk/>
            <pc:sldMk cId="4174863952" sldId="256"/>
            <ac:grpSpMk id="188" creationId="{5229B077-6680-43C2-A8BF-A644CB29B5BC}"/>
          </ac:grpSpMkLst>
        </pc:grpChg>
        <pc:grpChg chg="mod">
          <ac:chgData name="塩川 和也" userId="39f0702c-b30a-4f15-b4da-77fc4aed6640" providerId="ADAL" clId="{20E9DC7F-4F7F-40D4-B200-5535C3A0E183}" dt="2021-08-13T00:15:46.649" v="5" actId="164"/>
          <ac:grpSpMkLst>
            <pc:docMk/>
            <pc:sldMk cId="4174863952" sldId="256"/>
            <ac:grpSpMk id="189" creationId="{6DAF8125-6AD7-4E46-8873-C3A192F7237C}"/>
          </ac:grpSpMkLst>
        </pc:grpChg>
        <pc:grpChg chg="mod">
          <ac:chgData name="塩川 和也" userId="39f0702c-b30a-4f15-b4da-77fc4aed6640" providerId="ADAL" clId="{20E9DC7F-4F7F-40D4-B200-5535C3A0E183}" dt="2021-08-13T00:15:28.485" v="0" actId="164"/>
          <ac:grpSpMkLst>
            <pc:docMk/>
            <pc:sldMk cId="4174863952" sldId="256"/>
            <ac:grpSpMk id="190" creationId="{6EF3CD68-645F-4A8C-AE41-78FF5BD421EC}"/>
          </ac:grpSpMkLst>
        </pc:grpChg>
        <pc:grpChg chg="mod">
          <ac:chgData name="塩川 和也" userId="39f0702c-b30a-4f15-b4da-77fc4aed6640" providerId="ADAL" clId="{20E9DC7F-4F7F-40D4-B200-5535C3A0E183}" dt="2021-08-13T00:15:43.493" v="4" actId="164"/>
          <ac:grpSpMkLst>
            <pc:docMk/>
            <pc:sldMk cId="4174863952" sldId="256"/>
            <ac:grpSpMk id="191" creationId="{FF562E0C-7AAF-4CEC-9BC0-D4808B2333F8}"/>
          </ac:grpSpMkLst>
        </pc:grpChg>
        <pc:grpChg chg="mod">
          <ac:chgData name="塩川 和也" userId="39f0702c-b30a-4f15-b4da-77fc4aed6640" providerId="ADAL" clId="{20E9DC7F-4F7F-40D4-B200-5535C3A0E183}" dt="2021-08-13T00:15:40.638" v="3" actId="164"/>
          <ac:grpSpMkLst>
            <pc:docMk/>
            <pc:sldMk cId="4174863952" sldId="256"/>
            <ac:grpSpMk id="192" creationId="{6CCF5172-DBD8-404D-857B-8240DC7A357B}"/>
          </ac:grpSpMkLst>
        </pc:grpChg>
        <pc:grpChg chg="mod">
          <ac:chgData name="塩川 和也" userId="39f0702c-b30a-4f15-b4da-77fc4aed6640" providerId="ADAL" clId="{20E9DC7F-4F7F-40D4-B200-5535C3A0E183}" dt="2021-08-13T00:15:32.283" v="1" actId="164"/>
          <ac:grpSpMkLst>
            <pc:docMk/>
            <pc:sldMk cId="4174863952" sldId="256"/>
            <ac:grpSpMk id="193" creationId="{34EE933B-F5FB-47A2-8C3C-C8079C2473CC}"/>
          </ac:grpSpMkLst>
        </pc:grpChg>
        <pc:picChg chg="del">
          <ac:chgData name="塩川 和也" userId="39f0702c-b30a-4f15-b4da-77fc4aed6640" providerId="ADAL" clId="{20E9DC7F-4F7F-40D4-B200-5535C3A0E183}" dt="2021-08-13T00:54:40.459" v="1719" actId="478"/>
          <ac:picMkLst>
            <pc:docMk/>
            <pc:sldMk cId="4174863952" sldId="256"/>
            <ac:picMk id="4" creationId="{8FD544CE-3A43-4AE2-9D5A-41648957D190}"/>
          </ac:picMkLst>
        </pc:picChg>
        <pc:picChg chg="mod">
          <ac:chgData name="塩川 和也" userId="39f0702c-b30a-4f15-b4da-77fc4aed6640" providerId="ADAL" clId="{20E9DC7F-4F7F-40D4-B200-5535C3A0E183}" dt="2021-08-13T04:36:57.452" v="6273" actId="164"/>
          <ac:picMkLst>
            <pc:docMk/>
            <pc:sldMk cId="4174863952" sldId="256"/>
            <ac:picMk id="6" creationId="{A739CFDC-E150-445A-8FB1-49316F009BF8}"/>
          </ac:picMkLst>
        </pc:picChg>
        <pc:picChg chg="mod">
          <ac:chgData name="塩川 和也" userId="39f0702c-b30a-4f15-b4da-77fc4aed6640" providerId="ADAL" clId="{20E9DC7F-4F7F-40D4-B200-5535C3A0E183}" dt="2021-08-13T04:36:57.452" v="6273" actId="164"/>
          <ac:picMkLst>
            <pc:docMk/>
            <pc:sldMk cId="4174863952" sldId="256"/>
            <ac:picMk id="7" creationId="{7D24E11D-D0A2-442C-AB2B-13B5EFE830E6}"/>
          </ac:picMkLst>
        </pc:picChg>
        <pc:picChg chg="mod">
          <ac:chgData name="塩川 和也" userId="39f0702c-b30a-4f15-b4da-77fc4aed6640" providerId="ADAL" clId="{20E9DC7F-4F7F-40D4-B200-5535C3A0E183}" dt="2021-08-13T04:36:57.452" v="6273" actId="164"/>
          <ac:picMkLst>
            <pc:docMk/>
            <pc:sldMk cId="4174863952" sldId="256"/>
            <ac:picMk id="8" creationId="{D091FCE9-C988-4E45-9FF6-964F94A26E11}"/>
          </ac:picMkLst>
        </pc:picChg>
        <pc:picChg chg="mod">
          <ac:chgData name="塩川 和也" userId="39f0702c-b30a-4f15-b4da-77fc4aed6640" providerId="ADAL" clId="{20E9DC7F-4F7F-40D4-B200-5535C3A0E183}" dt="2021-08-13T04:36:57.452" v="6273" actId="164"/>
          <ac:picMkLst>
            <pc:docMk/>
            <pc:sldMk cId="4174863952" sldId="256"/>
            <ac:picMk id="9" creationId="{89791455-5F72-4B84-801C-D2C263D73C25}"/>
          </ac:picMkLst>
        </pc:picChg>
        <pc:picChg chg="mod">
          <ac:chgData name="塩川 和也" userId="39f0702c-b30a-4f15-b4da-77fc4aed6640" providerId="ADAL" clId="{20E9DC7F-4F7F-40D4-B200-5535C3A0E183}" dt="2021-08-13T04:36:57.452" v="6273" actId="164"/>
          <ac:picMkLst>
            <pc:docMk/>
            <pc:sldMk cId="4174863952" sldId="256"/>
            <ac:picMk id="10" creationId="{E1653763-7223-4649-A8C9-305C861C1B93}"/>
          </ac:picMkLst>
        </pc:picChg>
        <pc:picChg chg="mod">
          <ac:chgData name="塩川 和也" userId="39f0702c-b30a-4f15-b4da-77fc4aed6640" providerId="ADAL" clId="{20E9DC7F-4F7F-40D4-B200-5535C3A0E183}" dt="2021-08-13T04:36:57.452" v="6273" actId="164"/>
          <ac:picMkLst>
            <pc:docMk/>
            <pc:sldMk cId="4174863952" sldId="256"/>
            <ac:picMk id="11" creationId="{F2593AA3-45BB-49DA-8303-3B726DD8BB1F}"/>
          </ac:picMkLst>
        </pc:picChg>
        <pc:picChg chg="mod">
          <ac:chgData name="塩川 和也" userId="39f0702c-b30a-4f15-b4da-77fc4aed6640" providerId="ADAL" clId="{20E9DC7F-4F7F-40D4-B200-5535C3A0E183}" dt="2021-08-13T04:36:57.452" v="6273" actId="164"/>
          <ac:picMkLst>
            <pc:docMk/>
            <pc:sldMk cId="4174863952" sldId="256"/>
            <ac:picMk id="12" creationId="{9C25A778-2195-4690-B647-55F58408E97A}"/>
          </ac:picMkLst>
        </pc:picChg>
        <pc:picChg chg="mod">
          <ac:chgData name="塩川 和也" userId="39f0702c-b30a-4f15-b4da-77fc4aed6640" providerId="ADAL" clId="{20E9DC7F-4F7F-40D4-B200-5535C3A0E183}" dt="2021-08-13T04:36:57.452" v="6273" actId="164"/>
          <ac:picMkLst>
            <pc:docMk/>
            <pc:sldMk cId="4174863952" sldId="256"/>
            <ac:picMk id="13" creationId="{8CB383A1-3D95-43AA-8FBB-C3EFF130DAA1}"/>
          </ac:picMkLst>
        </pc:picChg>
        <pc:picChg chg="mod">
          <ac:chgData name="塩川 和也" userId="39f0702c-b30a-4f15-b4da-77fc4aed6640" providerId="ADAL" clId="{20E9DC7F-4F7F-40D4-B200-5535C3A0E183}" dt="2021-08-13T04:36:57.452" v="6273" actId="164"/>
          <ac:picMkLst>
            <pc:docMk/>
            <pc:sldMk cId="4174863952" sldId="256"/>
            <ac:picMk id="14" creationId="{69FDAE6E-7652-4657-AA19-F55B05466891}"/>
          </ac:picMkLst>
        </pc:picChg>
        <pc:picChg chg="mod">
          <ac:chgData name="塩川 和也" userId="39f0702c-b30a-4f15-b4da-77fc4aed6640" providerId="ADAL" clId="{20E9DC7F-4F7F-40D4-B200-5535C3A0E183}" dt="2021-08-13T04:36:57.452" v="6273" actId="164"/>
          <ac:picMkLst>
            <pc:docMk/>
            <pc:sldMk cId="4174863952" sldId="256"/>
            <ac:picMk id="15" creationId="{04BD9781-CD1A-405A-8233-F933D990993B}"/>
          </ac:picMkLst>
        </pc:picChg>
        <pc:picChg chg="mod">
          <ac:chgData name="塩川 和也" userId="39f0702c-b30a-4f15-b4da-77fc4aed6640" providerId="ADAL" clId="{20E9DC7F-4F7F-40D4-B200-5535C3A0E183}" dt="2021-08-13T04:36:57.452" v="6273" actId="164"/>
          <ac:picMkLst>
            <pc:docMk/>
            <pc:sldMk cId="4174863952" sldId="256"/>
            <ac:picMk id="16" creationId="{274307A8-DF86-4D43-8A61-898C15AD0485}"/>
          </ac:picMkLst>
        </pc:picChg>
        <pc:picChg chg="mod">
          <ac:chgData name="塩川 和也" userId="39f0702c-b30a-4f15-b4da-77fc4aed6640" providerId="ADAL" clId="{20E9DC7F-4F7F-40D4-B200-5535C3A0E183}" dt="2021-08-13T04:36:57.452" v="6273" actId="164"/>
          <ac:picMkLst>
            <pc:docMk/>
            <pc:sldMk cId="4174863952" sldId="256"/>
            <ac:picMk id="17" creationId="{75875C96-4D76-4C6C-B185-A4141E81C7B6}"/>
          </ac:picMkLst>
        </pc:picChg>
        <pc:picChg chg="mod">
          <ac:chgData name="塩川 和也" userId="39f0702c-b30a-4f15-b4da-77fc4aed6640" providerId="ADAL" clId="{20E9DC7F-4F7F-40D4-B200-5535C3A0E183}" dt="2021-08-13T04:36:57.452" v="6273" actId="164"/>
          <ac:picMkLst>
            <pc:docMk/>
            <pc:sldMk cId="4174863952" sldId="256"/>
            <ac:picMk id="18" creationId="{2FA606C7-3932-4BD7-A4C8-0DA154EA9836}"/>
          </ac:picMkLst>
        </pc:picChg>
        <pc:picChg chg="mod">
          <ac:chgData name="塩川 和也" userId="39f0702c-b30a-4f15-b4da-77fc4aed6640" providerId="ADAL" clId="{20E9DC7F-4F7F-40D4-B200-5535C3A0E183}" dt="2021-08-13T04:36:57.452" v="6273" actId="164"/>
          <ac:picMkLst>
            <pc:docMk/>
            <pc:sldMk cId="4174863952" sldId="256"/>
            <ac:picMk id="19" creationId="{5D1B6A87-EC8F-4105-A793-CC2476C76FDB}"/>
          </ac:picMkLst>
        </pc:picChg>
        <pc:picChg chg="mod">
          <ac:chgData name="塩川 和也" userId="39f0702c-b30a-4f15-b4da-77fc4aed6640" providerId="ADAL" clId="{20E9DC7F-4F7F-40D4-B200-5535C3A0E183}" dt="2021-08-13T04:36:57.452" v="6273" actId="164"/>
          <ac:picMkLst>
            <pc:docMk/>
            <pc:sldMk cId="4174863952" sldId="256"/>
            <ac:picMk id="20" creationId="{CB170BA0-101D-4F62-B382-C9FDCBC2629C}"/>
          </ac:picMkLst>
        </pc:picChg>
        <pc:picChg chg="mod">
          <ac:chgData name="塩川 和也" userId="39f0702c-b30a-4f15-b4da-77fc4aed6640" providerId="ADAL" clId="{20E9DC7F-4F7F-40D4-B200-5535C3A0E183}" dt="2021-08-13T04:36:57.452" v="6273" actId="164"/>
          <ac:picMkLst>
            <pc:docMk/>
            <pc:sldMk cId="4174863952" sldId="256"/>
            <ac:picMk id="21" creationId="{5C15DA60-929D-49EF-B59B-CF8CCA190429}"/>
          </ac:picMkLst>
        </pc:picChg>
        <pc:picChg chg="mod">
          <ac:chgData name="塩川 和也" userId="39f0702c-b30a-4f15-b4da-77fc4aed6640" providerId="ADAL" clId="{20E9DC7F-4F7F-40D4-B200-5535C3A0E183}" dt="2021-08-13T04:36:57.452" v="6273" actId="164"/>
          <ac:picMkLst>
            <pc:docMk/>
            <pc:sldMk cId="4174863952" sldId="256"/>
            <ac:picMk id="22" creationId="{39CD71AD-C428-4201-AE64-3254D5279AAF}"/>
          </ac:picMkLst>
        </pc:picChg>
        <pc:picChg chg="mod">
          <ac:chgData name="塩川 和也" userId="39f0702c-b30a-4f15-b4da-77fc4aed6640" providerId="ADAL" clId="{20E9DC7F-4F7F-40D4-B200-5535C3A0E183}" dt="2021-08-13T04:36:57.452" v="6273" actId="164"/>
          <ac:picMkLst>
            <pc:docMk/>
            <pc:sldMk cId="4174863952" sldId="256"/>
            <ac:picMk id="23" creationId="{F08F3999-FB8E-4F29-AE79-B1F1EDC3D435}"/>
          </ac:picMkLst>
        </pc:picChg>
        <pc:picChg chg="add del mod">
          <ac:chgData name="塩川 和也" userId="39f0702c-b30a-4f15-b4da-77fc4aed6640" providerId="ADAL" clId="{20E9DC7F-4F7F-40D4-B200-5535C3A0E183}" dt="2021-08-13T00:54:29.576" v="1718" actId="478"/>
          <ac:picMkLst>
            <pc:docMk/>
            <pc:sldMk cId="4174863952" sldId="256"/>
            <ac:picMk id="60" creationId="{52103E37-902F-4D0D-826A-0FB0E34E20F3}"/>
          </ac:picMkLst>
        </pc:picChg>
        <pc:picChg chg="add mod">
          <ac:chgData name="塩川 和也" userId="39f0702c-b30a-4f15-b4da-77fc4aed6640" providerId="ADAL" clId="{20E9DC7F-4F7F-40D4-B200-5535C3A0E183}" dt="2021-08-13T04:47:16.809" v="6844" actId="1076"/>
          <ac:picMkLst>
            <pc:docMk/>
            <pc:sldMk cId="4174863952" sldId="256"/>
            <ac:picMk id="64" creationId="{FC51A9BC-BCFB-4633-B6C8-2DFD863BDF2E}"/>
          </ac:picMkLst>
        </pc:picChg>
        <pc:picChg chg="add mod">
          <ac:chgData name="塩川 和也" userId="39f0702c-b30a-4f15-b4da-77fc4aed6640" providerId="ADAL" clId="{20E9DC7F-4F7F-40D4-B200-5535C3A0E183}" dt="2021-08-13T04:36:07.768" v="6266" actId="164"/>
          <ac:picMkLst>
            <pc:docMk/>
            <pc:sldMk cId="4174863952" sldId="256"/>
            <ac:picMk id="184" creationId="{892FAF21-990B-4456-A5AE-D3837A488545}"/>
          </ac:picMkLst>
        </pc:picChg>
        <pc:cxnChg chg="mod">
          <ac:chgData name="塩川 和也" userId="39f0702c-b30a-4f15-b4da-77fc4aed6640" providerId="ADAL" clId="{20E9DC7F-4F7F-40D4-B200-5535C3A0E183}" dt="2021-08-13T00:21:40.592" v="126" actId="164"/>
          <ac:cxnSpMkLst>
            <pc:docMk/>
            <pc:sldMk cId="4174863952" sldId="256"/>
            <ac:cxnSpMk id="201" creationId="{B110FEB4-7EC8-4E30-8173-3B2C9DAF47F9}"/>
          </ac:cxnSpMkLst>
        </pc:cxnChg>
        <pc:cxnChg chg="mod">
          <ac:chgData name="塩川 和也" userId="39f0702c-b30a-4f15-b4da-77fc4aed6640" providerId="ADAL" clId="{20E9DC7F-4F7F-40D4-B200-5535C3A0E183}" dt="2021-08-13T00:21:40.592" v="126" actId="164"/>
          <ac:cxnSpMkLst>
            <pc:docMk/>
            <pc:sldMk cId="4174863952" sldId="256"/>
            <ac:cxnSpMk id="203" creationId="{473AA836-8301-4AAF-9A19-11EDA53E158A}"/>
          </ac:cxnSpMkLst>
        </pc:cxnChg>
        <pc:cxnChg chg="mod">
          <ac:chgData name="塩川 和也" userId="39f0702c-b30a-4f15-b4da-77fc4aed6640" providerId="ADAL" clId="{20E9DC7F-4F7F-40D4-B200-5535C3A0E183}" dt="2021-08-13T00:21:40.592" v="126" actId="164"/>
          <ac:cxnSpMkLst>
            <pc:docMk/>
            <pc:sldMk cId="4174863952" sldId="256"/>
            <ac:cxnSpMk id="204" creationId="{10938948-A347-4EB2-9BE9-D9655F9A03C1}"/>
          </ac:cxnSpMkLst>
        </pc:cxnChg>
      </pc:sldChg>
      <pc:sldChg chg="addSp delSp modSp del mod">
        <pc:chgData name="塩川 和也" userId="39f0702c-b30a-4f15-b4da-77fc4aed6640" providerId="ADAL" clId="{20E9DC7F-4F7F-40D4-B200-5535C3A0E183}" dt="2021-08-13T04:37:38.808" v="6276" actId="2696"/>
        <pc:sldMkLst>
          <pc:docMk/>
          <pc:sldMk cId="2418964114" sldId="257"/>
        </pc:sldMkLst>
        <pc:spChg chg="mod">
          <ac:chgData name="塩川 和也" userId="39f0702c-b30a-4f15-b4da-77fc4aed6640" providerId="ADAL" clId="{20E9DC7F-4F7F-40D4-B200-5535C3A0E183}" dt="2021-08-13T00:57:27.033" v="2202"/>
          <ac:spMkLst>
            <pc:docMk/>
            <pc:sldMk cId="2418964114" sldId="257"/>
            <ac:spMk id="2" creationId="{21082266-3025-4B84-B1D8-31938CEFB2BE}"/>
          </ac:spMkLst>
        </pc:spChg>
        <pc:spChg chg="mod ord">
          <ac:chgData name="塩川 和也" userId="39f0702c-b30a-4f15-b4da-77fc4aed6640" providerId="ADAL" clId="{20E9DC7F-4F7F-40D4-B200-5535C3A0E183}" dt="2021-08-13T02:55:42.454" v="4008" actId="164"/>
          <ac:spMkLst>
            <pc:docMk/>
            <pc:sldMk cId="2418964114" sldId="257"/>
            <ac:spMk id="3" creationId="{4D3A7218-30ED-4E68-AF91-960D14C2D3FC}"/>
          </ac:spMkLst>
        </pc:spChg>
        <pc:spChg chg="mod">
          <ac:chgData name="塩川 和也" userId="39f0702c-b30a-4f15-b4da-77fc4aed6640" providerId="ADAL" clId="{20E9DC7F-4F7F-40D4-B200-5535C3A0E183}" dt="2021-08-13T00:26:51.168" v="204"/>
          <ac:spMkLst>
            <pc:docMk/>
            <pc:sldMk cId="2418964114" sldId="257"/>
            <ac:spMk id="10" creationId="{2D45104A-A088-4F5C-BB19-A4996EDA5586}"/>
          </ac:spMkLst>
        </pc:spChg>
        <pc:spChg chg="mod">
          <ac:chgData name="塩川 和也" userId="39f0702c-b30a-4f15-b4da-77fc4aed6640" providerId="ADAL" clId="{20E9DC7F-4F7F-40D4-B200-5535C3A0E183}" dt="2021-08-13T00:26:51.168" v="204"/>
          <ac:spMkLst>
            <pc:docMk/>
            <pc:sldMk cId="2418964114" sldId="257"/>
            <ac:spMk id="13" creationId="{EC5AF205-64AF-44FB-B0D1-A01B149B8A32}"/>
          </ac:spMkLst>
        </pc:spChg>
        <pc:spChg chg="mod">
          <ac:chgData name="塩川 和也" userId="39f0702c-b30a-4f15-b4da-77fc4aed6640" providerId="ADAL" clId="{20E9DC7F-4F7F-40D4-B200-5535C3A0E183}" dt="2021-08-13T00:26:51.168" v="204"/>
          <ac:spMkLst>
            <pc:docMk/>
            <pc:sldMk cId="2418964114" sldId="257"/>
            <ac:spMk id="14" creationId="{00EACB0C-AB54-4121-AD42-10D6D44F6932}"/>
          </ac:spMkLst>
        </pc:spChg>
        <pc:spChg chg="mod">
          <ac:chgData name="塩川 和也" userId="39f0702c-b30a-4f15-b4da-77fc4aed6640" providerId="ADAL" clId="{20E9DC7F-4F7F-40D4-B200-5535C3A0E183}" dt="2021-08-13T00:26:51.168" v="204"/>
          <ac:spMkLst>
            <pc:docMk/>
            <pc:sldMk cId="2418964114" sldId="257"/>
            <ac:spMk id="15" creationId="{6323FDF7-428B-4E83-9A0A-BAAF8E481D40}"/>
          </ac:spMkLst>
        </pc:spChg>
        <pc:spChg chg="mod">
          <ac:chgData name="塩川 和也" userId="39f0702c-b30a-4f15-b4da-77fc4aed6640" providerId="ADAL" clId="{20E9DC7F-4F7F-40D4-B200-5535C3A0E183}" dt="2021-08-13T00:26:51.168" v="204"/>
          <ac:spMkLst>
            <pc:docMk/>
            <pc:sldMk cId="2418964114" sldId="257"/>
            <ac:spMk id="16" creationId="{E26976D6-5473-4FA3-826D-D67A7D5104D8}"/>
          </ac:spMkLst>
        </pc:spChg>
        <pc:spChg chg="add mod">
          <ac:chgData name="塩川 和也" userId="39f0702c-b30a-4f15-b4da-77fc4aed6640" providerId="ADAL" clId="{20E9DC7F-4F7F-40D4-B200-5535C3A0E183}" dt="2021-08-13T02:55:42.454" v="4008" actId="164"/>
          <ac:spMkLst>
            <pc:docMk/>
            <pc:sldMk cId="2418964114" sldId="257"/>
            <ac:spMk id="23" creationId="{632B2A4C-BDA7-4A52-85B6-CD7658414B79}"/>
          </ac:spMkLst>
        </pc:spChg>
        <pc:spChg chg="add del mod">
          <ac:chgData name="塩川 和也" userId="39f0702c-b30a-4f15-b4da-77fc4aed6640" providerId="ADAL" clId="{20E9DC7F-4F7F-40D4-B200-5535C3A0E183}" dt="2021-08-13T01:37:24.293" v="2333" actId="478"/>
          <ac:spMkLst>
            <pc:docMk/>
            <pc:sldMk cId="2418964114" sldId="257"/>
            <ac:spMk id="35" creationId="{A0E7733C-0693-40F9-8503-464F7678AEDC}"/>
          </ac:spMkLst>
        </pc:spChg>
        <pc:spChg chg="add del mod">
          <ac:chgData name="塩川 和也" userId="39f0702c-b30a-4f15-b4da-77fc4aed6640" providerId="ADAL" clId="{20E9DC7F-4F7F-40D4-B200-5535C3A0E183}" dt="2021-08-13T01:37:41.639" v="2335" actId="478"/>
          <ac:spMkLst>
            <pc:docMk/>
            <pc:sldMk cId="2418964114" sldId="257"/>
            <ac:spMk id="36" creationId="{B23FEDEB-8425-489F-A51E-AB962CC10A22}"/>
          </ac:spMkLst>
        </pc:spChg>
        <pc:spChg chg="add del mod">
          <ac:chgData name="塩川 和也" userId="39f0702c-b30a-4f15-b4da-77fc4aed6640" providerId="ADAL" clId="{20E9DC7F-4F7F-40D4-B200-5535C3A0E183}" dt="2021-08-13T01:37:47.278" v="2337" actId="478"/>
          <ac:spMkLst>
            <pc:docMk/>
            <pc:sldMk cId="2418964114" sldId="257"/>
            <ac:spMk id="37" creationId="{F3632E87-4477-4B1D-AC9F-8CF974698549}"/>
          </ac:spMkLst>
        </pc:spChg>
        <pc:spChg chg="add del mod">
          <ac:chgData name="塩川 和也" userId="39f0702c-b30a-4f15-b4da-77fc4aed6640" providerId="ADAL" clId="{20E9DC7F-4F7F-40D4-B200-5535C3A0E183}" dt="2021-08-13T04:34:41.868" v="6259" actId="478"/>
          <ac:spMkLst>
            <pc:docMk/>
            <pc:sldMk cId="2418964114" sldId="257"/>
            <ac:spMk id="38" creationId="{376C6355-1DDC-4D70-AE6C-BF1F46C3DAC7}"/>
          </ac:spMkLst>
        </pc:spChg>
        <pc:spChg chg="add mod ord">
          <ac:chgData name="塩川 和也" userId="39f0702c-b30a-4f15-b4da-77fc4aed6640" providerId="ADAL" clId="{20E9DC7F-4F7F-40D4-B200-5535C3A0E183}" dt="2021-08-13T02:55:42.454" v="4008" actId="164"/>
          <ac:spMkLst>
            <pc:docMk/>
            <pc:sldMk cId="2418964114" sldId="257"/>
            <ac:spMk id="39" creationId="{09957531-6054-40ED-A02A-F9ADCDA35485}"/>
          </ac:spMkLst>
        </pc:spChg>
        <pc:spChg chg="add del mod ord">
          <ac:chgData name="塩川 和也" userId="39f0702c-b30a-4f15-b4da-77fc4aed6640" providerId="ADAL" clId="{20E9DC7F-4F7F-40D4-B200-5535C3A0E183}" dt="2021-08-13T02:21:04.328" v="3295" actId="478"/>
          <ac:spMkLst>
            <pc:docMk/>
            <pc:sldMk cId="2418964114" sldId="257"/>
            <ac:spMk id="40" creationId="{D29466E1-206E-4434-A78E-67E37FEA85A1}"/>
          </ac:spMkLst>
        </pc:spChg>
        <pc:spChg chg="add del mod ord">
          <ac:chgData name="塩川 和也" userId="39f0702c-b30a-4f15-b4da-77fc4aed6640" providerId="ADAL" clId="{20E9DC7F-4F7F-40D4-B200-5535C3A0E183}" dt="2021-08-13T02:21:04.328" v="3295" actId="478"/>
          <ac:spMkLst>
            <pc:docMk/>
            <pc:sldMk cId="2418964114" sldId="257"/>
            <ac:spMk id="41" creationId="{C9A0BAA4-8960-4D6F-9693-A80D29668538}"/>
          </ac:spMkLst>
        </pc:spChg>
        <pc:spChg chg="add del mod ord">
          <ac:chgData name="塩川 和也" userId="39f0702c-b30a-4f15-b4da-77fc4aed6640" providerId="ADAL" clId="{20E9DC7F-4F7F-40D4-B200-5535C3A0E183}" dt="2021-08-13T02:21:04.328" v="3295" actId="478"/>
          <ac:spMkLst>
            <pc:docMk/>
            <pc:sldMk cId="2418964114" sldId="257"/>
            <ac:spMk id="42" creationId="{66CE5126-7634-47A8-B254-8555A98A601D}"/>
          </ac:spMkLst>
        </pc:spChg>
        <pc:spChg chg="add del mod ord">
          <ac:chgData name="塩川 和也" userId="39f0702c-b30a-4f15-b4da-77fc4aed6640" providerId="ADAL" clId="{20E9DC7F-4F7F-40D4-B200-5535C3A0E183}" dt="2021-08-13T02:21:04.328" v="3295" actId="478"/>
          <ac:spMkLst>
            <pc:docMk/>
            <pc:sldMk cId="2418964114" sldId="257"/>
            <ac:spMk id="43" creationId="{F3F2F711-D253-4D41-A2D0-54BA65030DEC}"/>
          </ac:spMkLst>
        </pc:spChg>
        <pc:spChg chg="add mod ord">
          <ac:chgData name="塩川 和也" userId="39f0702c-b30a-4f15-b4da-77fc4aed6640" providerId="ADAL" clId="{20E9DC7F-4F7F-40D4-B200-5535C3A0E183}" dt="2021-08-13T02:55:42.454" v="4008" actId="164"/>
          <ac:spMkLst>
            <pc:docMk/>
            <pc:sldMk cId="2418964114" sldId="257"/>
            <ac:spMk id="44" creationId="{F36F7DD4-3F88-4A9E-B054-7AC600CB82FA}"/>
          </ac:spMkLst>
        </pc:spChg>
        <pc:spChg chg="add mod ord">
          <ac:chgData name="塩川 和也" userId="39f0702c-b30a-4f15-b4da-77fc4aed6640" providerId="ADAL" clId="{20E9DC7F-4F7F-40D4-B200-5535C3A0E183}" dt="2021-08-13T02:55:42.454" v="4008" actId="164"/>
          <ac:spMkLst>
            <pc:docMk/>
            <pc:sldMk cId="2418964114" sldId="257"/>
            <ac:spMk id="45" creationId="{4B0F4F1B-7DBF-49DD-9F92-4D7693CE1764}"/>
          </ac:spMkLst>
        </pc:spChg>
        <pc:spChg chg="add mod ord">
          <ac:chgData name="塩川 和也" userId="39f0702c-b30a-4f15-b4da-77fc4aed6640" providerId="ADAL" clId="{20E9DC7F-4F7F-40D4-B200-5535C3A0E183}" dt="2021-08-13T02:55:42.454" v="4008" actId="164"/>
          <ac:spMkLst>
            <pc:docMk/>
            <pc:sldMk cId="2418964114" sldId="257"/>
            <ac:spMk id="46" creationId="{09082D7E-4718-42F3-BA64-B67324DF82A2}"/>
          </ac:spMkLst>
        </pc:spChg>
        <pc:spChg chg="add del mod">
          <ac:chgData name="塩川 和也" userId="39f0702c-b30a-4f15-b4da-77fc4aed6640" providerId="ADAL" clId="{20E9DC7F-4F7F-40D4-B200-5535C3A0E183}" dt="2021-08-13T02:22:59.514" v="3313" actId="478"/>
          <ac:spMkLst>
            <pc:docMk/>
            <pc:sldMk cId="2418964114" sldId="257"/>
            <ac:spMk id="47" creationId="{A28723A4-8138-49DA-9278-24EA4CE66398}"/>
          </ac:spMkLst>
        </pc:spChg>
        <pc:spChg chg="add mod ord">
          <ac:chgData name="塩川 和也" userId="39f0702c-b30a-4f15-b4da-77fc4aed6640" providerId="ADAL" clId="{20E9DC7F-4F7F-40D4-B200-5535C3A0E183}" dt="2021-08-13T02:55:42.454" v="4008" actId="164"/>
          <ac:spMkLst>
            <pc:docMk/>
            <pc:sldMk cId="2418964114" sldId="257"/>
            <ac:spMk id="48" creationId="{0CC5ED79-B902-46E0-9311-DDBBEEA877D0}"/>
          </ac:spMkLst>
        </pc:spChg>
        <pc:spChg chg="add mod topLvl">
          <ac:chgData name="塩川 和也" userId="39f0702c-b30a-4f15-b4da-77fc4aed6640" providerId="ADAL" clId="{20E9DC7F-4F7F-40D4-B200-5535C3A0E183}" dt="2021-08-13T02:43:25.213" v="3885" actId="164"/>
          <ac:spMkLst>
            <pc:docMk/>
            <pc:sldMk cId="2418964114" sldId="257"/>
            <ac:spMk id="49" creationId="{A4DD190D-003C-47B0-BB5D-81F7CEAC2EE9}"/>
          </ac:spMkLst>
        </pc:spChg>
        <pc:spChg chg="add mod topLvl">
          <ac:chgData name="塩川 和也" userId="39f0702c-b30a-4f15-b4da-77fc4aed6640" providerId="ADAL" clId="{20E9DC7F-4F7F-40D4-B200-5535C3A0E183}" dt="2021-08-13T02:43:25.213" v="3885" actId="164"/>
          <ac:spMkLst>
            <pc:docMk/>
            <pc:sldMk cId="2418964114" sldId="257"/>
            <ac:spMk id="50" creationId="{9B7FBA94-3B11-46F0-BD5C-BEF5F67B2CB3}"/>
          </ac:spMkLst>
        </pc:spChg>
        <pc:spChg chg="add del mod">
          <ac:chgData name="塩川 和也" userId="39f0702c-b30a-4f15-b4da-77fc4aed6640" providerId="ADAL" clId="{20E9DC7F-4F7F-40D4-B200-5535C3A0E183}" dt="2021-08-13T02:36:15.403" v="3492" actId="478"/>
          <ac:spMkLst>
            <pc:docMk/>
            <pc:sldMk cId="2418964114" sldId="257"/>
            <ac:spMk id="51" creationId="{5F2B5235-0D87-4A93-9B5C-2184073C9BFF}"/>
          </ac:spMkLst>
        </pc:spChg>
        <pc:spChg chg="add del mod">
          <ac:chgData name="塩川 和也" userId="39f0702c-b30a-4f15-b4da-77fc4aed6640" providerId="ADAL" clId="{20E9DC7F-4F7F-40D4-B200-5535C3A0E183}" dt="2021-08-13T02:32:21.210" v="3388" actId="478"/>
          <ac:spMkLst>
            <pc:docMk/>
            <pc:sldMk cId="2418964114" sldId="257"/>
            <ac:spMk id="52" creationId="{8189DD38-FA61-4A27-8204-A008CF32B02B}"/>
          </ac:spMkLst>
        </pc:spChg>
        <pc:spChg chg="add mod">
          <ac:chgData name="塩川 和也" userId="39f0702c-b30a-4f15-b4da-77fc4aed6640" providerId="ADAL" clId="{20E9DC7F-4F7F-40D4-B200-5535C3A0E183}" dt="2021-08-13T02:41:50.994" v="3801" actId="165"/>
          <ac:spMkLst>
            <pc:docMk/>
            <pc:sldMk cId="2418964114" sldId="257"/>
            <ac:spMk id="53" creationId="{84F75E04-0E6C-4756-9899-9A9E44089B1F}"/>
          </ac:spMkLst>
        </pc:spChg>
        <pc:spChg chg="add del mod">
          <ac:chgData name="塩川 和也" userId="39f0702c-b30a-4f15-b4da-77fc4aed6640" providerId="ADAL" clId="{20E9DC7F-4F7F-40D4-B200-5535C3A0E183}" dt="2021-08-13T02:36:05.217" v="3490" actId="478"/>
          <ac:spMkLst>
            <pc:docMk/>
            <pc:sldMk cId="2418964114" sldId="257"/>
            <ac:spMk id="54" creationId="{A49773D2-C96D-4940-813A-5C126B876498}"/>
          </ac:spMkLst>
        </pc:spChg>
        <pc:spChg chg="add mod">
          <ac:chgData name="塩川 和也" userId="39f0702c-b30a-4f15-b4da-77fc4aed6640" providerId="ADAL" clId="{20E9DC7F-4F7F-40D4-B200-5535C3A0E183}" dt="2021-08-13T02:41:50.994" v="3801" actId="165"/>
          <ac:spMkLst>
            <pc:docMk/>
            <pc:sldMk cId="2418964114" sldId="257"/>
            <ac:spMk id="55" creationId="{2DC417A3-6479-4E8A-9B7D-8DCF1B54EAD9}"/>
          </ac:spMkLst>
        </pc:spChg>
        <pc:spChg chg="mod">
          <ac:chgData name="塩川 和也" userId="39f0702c-b30a-4f15-b4da-77fc4aed6640" providerId="ADAL" clId="{20E9DC7F-4F7F-40D4-B200-5535C3A0E183}" dt="2021-08-13T02:39:05.512" v="3733" actId="571"/>
          <ac:spMkLst>
            <pc:docMk/>
            <pc:sldMk cId="2418964114" sldId="257"/>
            <ac:spMk id="59" creationId="{74A18C55-690B-4DE0-9E63-4B8608050117}"/>
          </ac:spMkLst>
        </pc:spChg>
        <pc:spChg chg="mod">
          <ac:chgData name="塩川 和也" userId="39f0702c-b30a-4f15-b4da-77fc4aed6640" providerId="ADAL" clId="{20E9DC7F-4F7F-40D4-B200-5535C3A0E183}" dt="2021-08-13T02:39:05.512" v="3733" actId="571"/>
          <ac:spMkLst>
            <pc:docMk/>
            <pc:sldMk cId="2418964114" sldId="257"/>
            <ac:spMk id="60" creationId="{6A86FE0B-BB01-4F08-A6A9-21EBFCB37D1A}"/>
          </ac:spMkLst>
        </pc:spChg>
        <pc:spChg chg="mod">
          <ac:chgData name="塩川 和也" userId="39f0702c-b30a-4f15-b4da-77fc4aed6640" providerId="ADAL" clId="{20E9DC7F-4F7F-40D4-B200-5535C3A0E183}" dt="2021-08-13T02:39:56.586" v="3755" actId="20577"/>
          <ac:spMkLst>
            <pc:docMk/>
            <pc:sldMk cId="2418964114" sldId="257"/>
            <ac:spMk id="62" creationId="{A3C2C9FF-5E68-48A7-A694-6D98177D36BA}"/>
          </ac:spMkLst>
        </pc:spChg>
        <pc:spChg chg="mod">
          <ac:chgData name="塩川 和也" userId="39f0702c-b30a-4f15-b4da-77fc4aed6640" providerId="ADAL" clId="{20E9DC7F-4F7F-40D4-B200-5535C3A0E183}" dt="2021-08-13T02:40:19.002" v="3780" actId="1038"/>
          <ac:spMkLst>
            <pc:docMk/>
            <pc:sldMk cId="2418964114" sldId="257"/>
            <ac:spMk id="63" creationId="{030C72E7-7E88-41A9-9AEC-2BE8B4819AB8}"/>
          </ac:spMkLst>
        </pc:spChg>
        <pc:spChg chg="mod">
          <ac:chgData name="塩川 和也" userId="39f0702c-b30a-4f15-b4da-77fc4aed6640" providerId="ADAL" clId="{20E9DC7F-4F7F-40D4-B200-5535C3A0E183}" dt="2021-08-13T02:43:40.123" v="3886" actId="571"/>
          <ac:spMkLst>
            <pc:docMk/>
            <pc:sldMk cId="2418964114" sldId="257"/>
            <ac:spMk id="66" creationId="{E50B5545-9CAF-4A61-83A2-4F96F2FAA9B5}"/>
          </ac:spMkLst>
        </pc:spChg>
        <pc:spChg chg="mod">
          <ac:chgData name="塩川 和也" userId="39f0702c-b30a-4f15-b4da-77fc4aed6640" providerId="ADAL" clId="{20E9DC7F-4F7F-40D4-B200-5535C3A0E183}" dt="2021-08-13T02:43:40.123" v="3886" actId="571"/>
          <ac:spMkLst>
            <pc:docMk/>
            <pc:sldMk cId="2418964114" sldId="257"/>
            <ac:spMk id="67" creationId="{449B5E13-A0AD-46AC-9344-56A0680B74C2}"/>
          </ac:spMkLst>
        </pc:spChg>
        <pc:spChg chg="mod">
          <ac:chgData name="塩川 和也" userId="39f0702c-b30a-4f15-b4da-77fc4aed6640" providerId="ADAL" clId="{20E9DC7F-4F7F-40D4-B200-5535C3A0E183}" dt="2021-08-13T02:43:55.452" v="3895"/>
          <ac:spMkLst>
            <pc:docMk/>
            <pc:sldMk cId="2418964114" sldId="257"/>
            <ac:spMk id="69" creationId="{58769905-14EC-4E76-BD2C-D56EB030D160}"/>
          </ac:spMkLst>
        </pc:spChg>
        <pc:spChg chg="mod">
          <ac:chgData name="塩川 和也" userId="39f0702c-b30a-4f15-b4da-77fc4aed6640" providerId="ADAL" clId="{20E9DC7F-4F7F-40D4-B200-5535C3A0E183}" dt="2021-08-13T02:44:03.833" v="3916" actId="1037"/>
          <ac:spMkLst>
            <pc:docMk/>
            <pc:sldMk cId="2418964114" sldId="257"/>
            <ac:spMk id="70" creationId="{9C203907-6CD5-4944-B3CB-3D80840DA00E}"/>
          </ac:spMkLst>
        </pc:spChg>
        <pc:spChg chg="mod">
          <ac:chgData name="塩川 和也" userId="39f0702c-b30a-4f15-b4da-77fc4aed6640" providerId="ADAL" clId="{20E9DC7F-4F7F-40D4-B200-5535C3A0E183}" dt="2021-08-13T02:44:53.459" v="3917" actId="571"/>
          <ac:spMkLst>
            <pc:docMk/>
            <pc:sldMk cId="2418964114" sldId="257"/>
            <ac:spMk id="72" creationId="{557F3A72-87F8-4544-8F1C-825AD99C9275}"/>
          </ac:spMkLst>
        </pc:spChg>
        <pc:spChg chg="mod">
          <ac:chgData name="塩川 和也" userId="39f0702c-b30a-4f15-b4da-77fc4aed6640" providerId="ADAL" clId="{20E9DC7F-4F7F-40D4-B200-5535C3A0E183}" dt="2021-08-13T02:44:53.459" v="3917" actId="571"/>
          <ac:spMkLst>
            <pc:docMk/>
            <pc:sldMk cId="2418964114" sldId="257"/>
            <ac:spMk id="73" creationId="{5A3B673A-3E60-452E-88C7-7A0272076029}"/>
          </ac:spMkLst>
        </pc:spChg>
        <pc:spChg chg="mod">
          <ac:chgData name="塩川 和也" userId="39f0702c-b30a-4f15-b4da-77fc4aed6640" providerId="ADAL" clId="{20E9DC7F-4F7F-40D4-B200-5535C3A0E183}" dt="2021-08-13T02:45:29.927" v="3928" actId="20577"/>
          <ac:spMkLst>
            <pc:docMk/>
            <pc:sldMk cId="2418964114" sldId="257"/>
            <ac:spMk id="75" creationId="{80829006-7D16-4197-9B9C-1B307D8DBE0A}"/>
          </ac:spMkLst>
        </pc:spChg>
        <pc:spChg chg="mod">
          <ac:chgData name="塩川 和也" userId="39f0702c-b30a-4f15-b4da-77fc4aed6640" providerId="ADAL" clId="{20E9DC7F-4F7F-40D4-B200-5535C3A0E183}" dt="2021-08-13T02:45:42.187" v="3972" actId="1037"/>
          <ac:spMkLst>
            <pc:docMk/>
            <pc:sldMk cId="2418964114" sldId="257"/>
            <ac:spMk id="76" creationId="{1AF8AC80-0F24-4C86-A7CF-340475F6B9A2}"/>
          </ac:spMkLst>
        </pc:spChg>
        <pc:spChg chg="mod ord topLvl">
          <ac:chgData name="塩川 和也" userId="39f0702c-b30a-4f15-b4da-77fc4aed6640" providerId="ADAL" clId="{20E9DC7F-4F7F-40D4-B200-5535C3A0E183}" dt="2021-08-13T03:38:58.412" v="5178" actId="165"/>
          <ac:spMkLst>
            <pc:docMk/>
            <pc:sldMk cId="2418964114" sldId="257"/>
            <ac:spMk id="79" creationId="{B0C8049A-7BA1-4CDD-A6EA-540E001B582A}"/>
          </ac:spMkLst>
        </pc:spChg>
        <pc:spChg chg="mod ord topLvl">
          <ac:chgData name="塩川 和也" userId="39f0702c-b30a-4f15-b4da-77fc4aed6640" providerId="ADAL" clId="{20E9DC7F-4F7F-40D4-B200-5535C3A0E183}" dt="2021-08-13T03:38:58.412" v="5178" actId="165"/>
          <ac:spMkLst>
            <pc:docMk/>
            <pc:sldMk cId="2418964114" sldId="257"/>
            <ac:spMk id="80" creationId="{BF14EA30-AAF3-40A9-8D81-ECCFCFF69919}"/>
          </ac:spMkLst>
        </pc:spChg>
        <pc:spChg chg="del mod topLvl">
          <ac:chgData name="塩川 和也" userId="39f0702c-b30a-4f15-b4da-77fc4aed6640" providerId="ADAL" clId="{20E9DC7F-4F7F-40D4-B200-5535C3A0E183}" dt="2021-08-13T03:12:54.253" v="4192" actId="478"/>
          <ac:spMkLst>
            <pc:docMk/>
            <pc:sldMk cId="2418964114" sldId="257"/>
            <ac:spMk id="81" creationId="{ADCC2419-6B1F-4C16-94EC-AD5DFE80F4E1}"/>
          </ac:spMkLst>
        </pc:spChg>
        <pc:spChg chg="del mod topLvl">
          <ac:chgData name="塩川 和也" userId="39f0702c-b30a-4f15-b4da-77fc4aed6640" providerId="ADAL" clId="{20E9DC7F-4F7F-40D4-B200-5535C3A0E183}" dt="2021-08-13T03:12:54.253" v="4192" actId="478"/>
          <ac:spMkLst>
            <pc:docMk/>
            <pc:sldMk cId="2418964114" sldId="257"/>
            <ac:spMk id="82" creationId="{058B7143-31A6-4EAF-B0BC-2C86D9318FAF}"/>
          </ac:spMkLst>
        </pc:spChg>
        <pc:spChg chg="del mod topLvl">
          <ac:chgData name="塩川 和也" userId="39f0702c-b30a-4f15-b4da-77fc4aed6640" providerId="ADAL" clId="{20E9DC7F-4F7F-40D4-B200-5535C3A0E183}" dt="2021-08-13T03:12:59.967" v="4194" actId="478"/>
          <ac:spMkLst>
            <pc:docMk/>
            <pc:sldMk cId="2418964114" sldId="257"/>
            <ac:spMk id="83" creationId="{0B1E115B-5730-4E65-BD8B-7DA009EFC541}"/>
          </ac:spMkLst>
        </pc:spChg>
        <pc:spChg chg="del mod topLvl">
          <ac:chgData name="塩川 和也" userId="39f0702c-b30a-4f15-b4da-77fc4aed6640" providerId="ADAL" clId="{20E9DC7F-4F7F-40D4-B200-5535C3A0E183}" dt="2021-08-13T03:12:59.967" v="4194" actId="478"/>
          <ac:spMkLst>
            <pc:docMk/>
            <pc:sldMk cId="2418964114" sldId="257"/>
            <ac:spMk id="84" creationId="{5B69F559-EDE2-4567-9CCE-2796B1BEA811}"/>
          </ac:spMkLst>
        </pc:spChg>
        <pc:spChg chg="mod topLvl">
          <ac:chgData name="塩川 和也" userId="39f0702c-b30a-4f15-b4da-77fc4aed6640" providerId="ADAL" clId="{20E9DC7F-4F7F-40D4-B200-5535C3A0E183}" dt="2021-08-13T03:38:58.412" v="5178" actId="165"/>
          <ac:spMkLst>
            <pc:docMk/>
            <pc:sldMk cId="2418964114" sldId="257"/>
            <ac:spMk id="88" creationId="{450400F3-0426-45C9-B629-3B440EFE76A3}"/>
          </ac:spMkLst>
        </pc:spChg>
        <pc:spChg chg="mod">
          <ac:chgData name="塩川 和也" userId="39f0702c-b30a-4f15-b4da-77fc4aed6640" providerId="ADAL" clId="{20E9DC7F-4F7F-40D4-B200-5535C3A0E183}" dt="2021-08-13T03:38:58.412" v="5178" actId="165"/>
          <ac:spMkLst>
            <pc:docMk/>
            <pc:sldMk cId="2418964114" sldId="257"/>
            <ac:spMk id="96" creationId="{BCED66E2-E67D-4346-A09F-C683D5EDF5C7}"/>
          </ac:spMkLst>
        </pc:spChg>
        <pc:spChg chg="mod">
          <ac:chgData name="塩川 和也" userId="39f0702c-b30a-4f15-b4da-77fc4aed6640" providerId="ADAL" clId="{20E9DC7F-4F7F-40D4-B200-5535C3A0E183}" dt="2021-08-13T03:38:58.412" v="5178" actId="165"/>
          <ac:spMkLst>
            <pc:docMk/>
            <pc:sldMk cId="2418964114" sldId="257"/>
            <ac:spMk id="97" creationId="{36BA7668-08A2-420F-B8B6-AE9B478D3EB8}"/>
          </ac:spMkLst>
        </pc:spChg>
        <pc:spChg chg="mod">
          <ac:chgData name="塩川 和也" userId="39f0702c-b30a-4f15-b4da-77fc4aed6640" providerId="ADAL" clId="{20E9DC7F-4F7F-40D4-B200-5535C3A0E183}" dt="2021-08-13T03:38:58.412" v="5178" actId="165"/>
          <ac:spMkLst>
            <pc:docMk/>
            <pc:sldMk cId="2418964114" sldId="257"/>
            <ac:spMk id="99" creationId="{9D3F967F-4FDC-4202-898F-BA09311CFA68}"/>
          </ac:spMkLst>
        </pc:spChg>
        <pc:spChg chg="mod">
          <ac:chgData name="塩川 和也" userId="39f0702c-b30a-4f15-b4da-77fc4aed6640" providerId="ADAL" clId="{20E9DC7F-4F7F-40D4-B200-5535C3A0E183}" dt="2021-08-13T03:38:58.412" v="5178" actId="165"/>
          <ac:spMkLst>
            <pc:docMk/>
            <pc:sldMk cId="2418964114" sldId="257"/>
            <ac:spMk id="100" creationId="{E1686535-0141-4740-B9C0-CF0D9847A943}"/>
          </ac:spMkLst>
        </pc:spChg>
        <pc:spChg chg="mod">
          <ac:chgData name="塩川 和也" userId="39f0702c-b30a-4f15-b4da-77fc4aed6640" providerId="ADAL" clId="{20E9DC7F-4F7F-40D4-B200-5535C3A0E183}" dt="2021-08-13T03:38:58.412" v="5178" actId="165"/>
          <ac:spMkLst>
            <pc:docMk/>
            <pc:sldMk cId="2418964114" sldId="257"/>
            <ac:spMk id="101" creationId="{B6EF45AE-C880-4336-889E-4983A5055CC0}"/>
          </ac:spMkLst>
        </pc:spChg>
        <pc:spChg chg="mod">
          <ac:chgData name="塩川 和也" userId="39f0702c-b30a-4f15-b4da-77fc4aed6640" providerId="ADAL" clId="{20E9DC7F-4F7F-40D4-B200-5535C3A0E183}" dt="2021-08-13T03:38:58.412" v="5178" actId="165"/>
          <ac:spMkLst>
            <pc:docMk/>
            <pc:sldMk cId="2418964114" sldId="257"/>
            <ac:spMk id="102" creationId="{6C8507A0-5184-46BC-BAF0-DD8DA6D34A84}"/>
          </ac:spMkLst>
        </pc:spChg>
        <pc:spChg chg="mod">
          <ac:chgData name="塩川 和也" userId="39f0702c-b30a-4f15-b4da-77fc4aed6640" providerId="ADAL" clId="{20E9DC7F-4F7F-40D4-B200-5535C3A0E183}" dt="2021-08-13T03:38:58.412" v="5178" actId="165"/>
          <ac:spMkLst>
            <pc:docMk/>
            <pc:sldMk cId="2418964114" sldId="257"/>
            <ac:spMk id="104" creationId="{17A8014C-DBDA-4907-96D1-93AD5FD1037E}"/>
          </ac:spMkLst>
        </pc:spChg>
        <pc:spChg chg="mod">
          <ac:chgData name="塩川 和也" userId="39f0702c-b30a-4f15-b4da-77fc4aed6640" providerId="ADAL" clId="{20E9DC7F-4F7F-40D4-B200-5535C3A0E183}" dt="2021-08-13T03:38:58.412" v="5178" actId="165"/>
          <ac:spMkLst>
            <pc:docMk/>
            <pc:sldMk cId="2418964114" sldId="257"/>
            <ac:spMk id="105" creationId="{57A4D264-2A43-4219-BC13-25C2E4EEEC62}"/>
          </ac:spMkLst>
        </pc:spChg>
        <pc:spChg chg="mod">
          <ac:chgData name="塩川 和也" userId="39f0702c-b30a-4f15-b4da-77fc4aed6640" providerId="ADAL" clId="{20E9DC7F-4F7F-40D4-B200-5535C3A0E183}" dt="2021-08-13T03:38:58.412" v="5178" actId="165"/>
          <ac:spMkLst>
            <pc:docMk/>
            <pc:sldMk cId="2418964114" sldId="257"/>
            <ac:spMk id="106" creationId="{7A7ABBC7-D338-42C3-8A8C-E32BCACCA59A}"/>
          </ac:spMkLst>
        </pc:spChg>
        <pc:spChg chg="mod">
          <ac:chgData name="塩川 和也" userId="39f0702c-b30a-4f15-b4da-77fc4aed6640" providerId="ADAL" clId="{20E9DC7F-4F7F-40D4-B200-5535C3A0E183}" dt="2021-08-13T03:38:58.412" v="5178" actId="165"/>
          <ac:spMkLst>
            <pc:docMk/>
            <pc:sldMk cId="2418964114" sldId="257"/>
            <ac:spMk id="107" creationId="{6C5CC0ED-CF49-4D6C-81EB-E69D520670EF}"/>
          </ac:spMkLst>
        </pc:spChg>
        <pc:spChg chg="mod">
          <ac:chgData name="塩川 和也" userId="39f0702c-b30a-4f15-b4da-77fc4aed6640" providerId="ADAL" clId="{20E9DC7F-4F7F-40D4-B200-5535C3A0E183}" dt="2021-08-13T03:38:58.412" v="5178" actId="165"/>
          <ac:spMkLst>
            <pc:docMk/>
            <pc:sldMk cId="2418964114" sldId="257"/>
            <ac:spMk id="109" creationId="{523D448C-0EFE-4345-8F4B-C39810A982B9}"/>
          </ac:spMkLst>
        </pc:spChg>
        <pc:spChg chg="mod">
          <ac:chgData name="塩川 和也" userId="39f0702c-b30a-4f15-b4da-77fc4aed6640" providerId="ADAL" clId="{20E9DC7F-4F7F-40D4-B200-5535C3A0E183}" dt="2021-08-13T03:38:58.412" v="5178" actId="165"/>
          <ac:spMkLst>
            <pc:docMk/>
            <pc:sldMk cId="2418964114" sldId="257"/>
            <ac:spMk id="110" creationId="{4F03F9E9-A90B-4A2E-B776-94CC8A818235}"/>
          </ac:spMkLst>
        </pc:spChg>
        <pc:spChg chg="mod">
          <ac:chgData name="塩川 和也" userId="39f0702c-b30a-4f15-b4da-77fc4aed6640" providerId="ADAL" clId="{20E9DC7F-4F7F-40D4-B200-5535C3A0E183}" dt="2021-08-13T03:38:58.412" v="5178" actId="165"/>
          <ac:spMkLst>
            <pc:docMk/>
            <pc:sldMk cId="2418964114" sldId="257"/>
            <ac:spMk id="117" creationId="{22EFD499-4706-470B-B34A-0FC4D5A2136F}"/>
          </ac:spMkLst>
        </pc:spChg>
        <pc:spChg chg="mod">
          <ac:chgData name="塩川 和也" userId="39f0702c-b30a-4f15-b4da-77fc4aed6640" providerId="ADAL" clId="{20E9DC7F-4F7F-40D4-B200-5535C3A0E183}" dt="2021-08-13T03:38:58.412" v="5178" actId="165"/>
          <ac:spMkLst>
            <pc:docMk/>
            <pc:sldMk cId="2418964114" sldId="257"/>
            <ac:spMk id="120" creationId="{D2B94B84-D9AD-4586-AC70-4B51E33CEA50}"/>
          </ac:spMkLst>
        </pc:spChg>
        <pc:spChg chg="mod">
          <ac:chgData name="塩川 和也" userId="39f0702c-b30a-4f15-b4da-77fc4aed6640" providerId="ADAL" clId="{20E9DC7F-4F7F-40D4-B200-5535C3A0E183}" dt="2021-08-13T03:38:58.412" v="5178" actId="165"/>
          <ac:spMkLst>
            <pc:docMk/>
            <pc:sldMk cId="2418964114" sldId="257"/>
            <ac:spMk id="121" creationId="{7C3F0263-10DA-4EA4-B96A-A3D39C162F57}"/>
          </ac:spMkLst>
        </pc:spChg>
        <pc:spChg chg="mod">
          <ac:chgData name="塩川 和也" userId="39f0702c-b30a-4f15-b4da-77fc4aed6640" providerId="ADAL" clId="{20E9DC7F-4F7F-40D4-B200-5535C3A0E183}" dt="2021-08-13T03:38:58.412" v="5178" actId="165"/>
          <ac:spMkLst>
            <pc:docMk/>
            <pc:sldMk cId="2418964114" sldId="257"/>
            <ac:spMk id="122" creationId="{5726DC6B-AA16-4E72-91EC-AF6456852575}"/>
          </ac:spMkLst>
        </pc:spChg>
        <pc:spChg chg="mod">
          <ac:chgData name="塩川 和也" userId="39f0702c-b30a-4f15-b4da-77fc4aed6640" providerId="ADAL" clId="{20E9DC7F-4F7F-40D4-B200-5535C3A0E183}" dt="2021-08-13T03:38:58.412" v="5178" actId="165"/>
          <ac:spMkLst>
            <pc:docMk/>
            <pc:sldMk cId="2418964114" sldId="257"/>
            <ac:spMk id="123" creationId="{357A5388-0EAF-4F69-92E3-212563A6F406}"/>
          </ac:spMkLst>
        </pc:spChg>
        <pc:spChg chg="add del mod">
          <ac:chgData name="塩川 和也" userId="39f0702c-b30a-4f15-b4da-77fc4aed6640" providerId="ADAL" clId="{20E9DC7F-4F7F-40D4-B200-5535C3A0E183}" dt="2021-08-13T02:59:06.268" v="4063"/>
          <ac:spMkLst>
            <pc:docMk/>
            <pc:sldMk cId="2418964114" sldId="257"/>
            <ac:spMk id="126" creationId="{290EED94-3935-4AE8-9CE1-8340C651DA1D}"/>
          </ac:spMkLst>
        </pc:spChg>
        <pc:spChg chg="add mod ord topLvl">
          <ac:chgData name="塩川 和也" userId="39f0702c-b30a-4f15-b4da-77fc4aed6640" providerId="ADAL" clId="{20E9DC7F-4F7F-40D4-B200-5535C3A0E183}" dt="2021-08-13T03:38:58.412" v="5178" actId="165"/>
          <ac:spMkLst>
            <pc:docMk/>
            <pc:sldMk cId="2418964114" sldId="257"/>
            <ac:spMk id="135" creationId="{3C55E54B-28F9-4D07-9241-6821805F7FEF}"/>
          </ac:spMkLst>
        </pc:spChg>
        <pc:spChg chg="add mod ord topLvl">
          <ac:chgData name="塩川 和也" userId="39f0702c-b30a-4f15-b4da-77fc4aed6640" providerId="ADAL" clId="{20E9DC7F-4F7F-40D4-B200-5535C3A0E183}" dt="2021-08-13T03:38:58.412" v="5178" actId="165"/>
          <ac:spMkLst>
            <pc:docMk/>
            <pc:sldMk cId="2418964114" sldId="257"/>
            <ac:spMk id="136" creationId="{6231ACD6-935B-43D3-AF83-2006286CDB15}"/>
          </ac:spMkLst>
        </pc:spChg>
        <pc:spChg chg="add mod ord topLvl">
          <ac:chgData name="塩川 和也" userId="39f0702c-b30a-4f15-b4da-77fc4aed6640" providerId="ADAL" clId="{20E9DC7F-4F7F-40D4-B200-5535C3A0E183}" dt="2021-08-13T03:38:58.412" v="5178" actId="165"/>
          <ac:spMkLst>
            <pc:docMk/>
            <pc:sldMk cId="2418964114" sldId="257"/>
            <ac:spMk id="137" creationId="{F6F86D8E-0896-4042-AD47-38FD7F51E71A}"/>
          </ac:spMkLst>
        </pc:spChg>
        <pc:spChg chg="add mod ord topLvl">
          <ac:chgData name="塩川 和也" userId="39f0702c-b30a-4f15-b4da-77fc4aed6640" providerId="ADAL" clId="{20E9DC7F-4F7F-40D4-B200-5535C3A0E183}" dt="2021-08-13T03:38:58.412" v="5178" actId="165"/>
          <ac:spMkLst>
            <pc:docMk/>
            <pc:sldMk cId="2418964114" sldId="257"/>
            <ac:spMk id="138" creationId="{20EA41AB-104A-4A88-AD31-B305C3EC32D3}"/>
          </ac:spMkLst>
        </pc:spChg>
        <pc:spChg chg="mod ord topLvl">
          <ac:chgData name="塩川 和也" userId="39f0702c-b30a-4f15-b4da-77fc4aed6640" providerId="ADAL" clId="{20E9DC7F-4F7F-40D4-B200-5535C3A0E183}" dt="2021-08-13T04:24:34.700" v="6200" actId="164"/>
          <ac:spMkLst>
            <pc:docMk/>
            <pc:sldMk cId="2418964114" sldId="257"/>
            <ac:spMk id="147" creationId="{7F23D9D4-4161-4887-88F3-F8EDB8B1108E}"/>
          </ac:spMkLst>
        </pc:spChg>
        <pc:spChg chg="mod ord topLvl">
          <ac:chgData name="塩川 和也" userId="39f0702c-b30a-4f15-b4da-77fc4aed6640" providerId="ADAL" clId="{20E9DC7F-4F7F-40D4-B200-5535C3A0E183}" dt="2021-08-13T04:24:34.700" v="6200" actId="164"/>
          <ac:spMkLst>
            <pc:docMk/>
            <pc:sldMk cId="2418964114" sldId="257"/>
            <ac:spMk id="149" creationId="{A1F2520B-AE1B-4559-860A-03EF91677398}"/>
          </ac:spMkLst>
        </pc:spChg>
        <pc:spChg chg="del mod topLvl">
          <ac:chgData name="塩川 和也" userId="39f0702c-b30a-4f15-b4da-77fc4aed6640" providerId="ADAL" clId="{20E9DC7F-4F7F-40D4-B200-5535C3A0E183}" dt="2021-08-13T03:48:24.189" v="5366" actId="478"/>
          <ac:spMkLst>
            <pc:docMk/>
            <pc:sldMk cId="2418964114" sldId="257"/>
            <ac:spMk id="150" creationId="{92A9C54C-C8A0-4F55-A9EC-94DC32CF847C}"/>
          </ac:spMkLst>
        </pc:spChg>
        <pc:spChg chg="del mod topLvl">
          <ac:chgData name="塩川 和也" userId="39f0702c-b30a-4f15-b4da-77fc4aed6640" providerId="ADAL" clId="{20E9DC7F-4F7F-40D4-B200-5535C3A0E183}" dt="2021-08-13T03:48:26.700" v="5367" actId="478"/>
          <ac:spMkLst>
            <pc:docMk/>
            <pc:sldMk cId="2418964114" sldId="257"/>
            <ac:spMk id="151" creationId="{B28556D1-51E5-4F03-BD4A-05A5EFC0E864}"/>
          </ac:spMkLst>
        </pc:spChg>
        <pc:spChg chg="del mod topLvl">
          <ac:chgData name="塩川 和也" userId="39f0702c-b30a-4f15-b4da-77fc4aed6640" providerId="ADAL" clId="{20E9DC7F-4F7F-40D4-B200-5535C3A0E183}" dt="2021-08-13T03:49:36.525" v="5368" actId="478"/>
          <ac:spMkLst>
            <pc:docMk/>
            <pc:sldMk cId="2418964114" sldId="257"/>
            <ac:spMk id="152" creationId="{21D81DEE-166C-4ED6-8B1F-7D9350EF1DDE}"/>
          </ac:spMkLst>
        </pc:spChg>
        <pc:spChg chg="del mod topLvl">
          <ac:chgData name="塩川 和也" userId="39f0702c-b30a-4f15-b4da-77fc4aed6640" providerId="ADAL" clId="{20E9DC7F-4F7F-40D4-B200-5535C3A0E183}" dt="2021-08-13T03:49:40.100" v="5369" actId="478"/>
          <ac:spMkLst>
            <pc:docMk/>
            <pc:sldMk cId="2418964114" sldId="257"/>
            <ac:spMk id="153" creationId="{A5CEE798-FD19-4FA1-9223-EFF1E0C9B045}"/>
          </ac:spMkLst>
        </pc:spChg>
        <pc:spChg chg="mod topLvl">
          <ac:chgData name="塩川 和也" userId="39f0702c-b30a-4f15-b4da-77fc4aed6640" providerId="ADAL" clId="{20E9DC7F-4F7F-40D4-B200-5535C3A0E183}" dt="2021-08-13T04:24:34.700" v="6200" actId="164"/>
          <ac:spMkLst>
            <pc:docMk/>
            <pc:sldMk cId="2418964114" sldId="257"/>
            <ac:spMk id="155" creationId="{3DDD1B7F-08C8-42B7-9BE7-73368B6EE12A}"/>
          </ac:spMkLst>
        </pc:spChg>
        <pc:spChg chg="mod">
          <ac:chgData name="塩川 和也" userId="39f0702c-b30a-4f15-b4da-77fc4aed6640" providerId="ADAL" clId="{20E9DC7F-4F7F-40D4-B200-5535C3A0E183}" dt="2021-08-13T03:37:40.267" v="5159" actId="165"/>
          <ac:spMkLst>
            <pc:docMk/>
            <pc:sldMk cId="2418964114" sldId="257"/>
            <ac:spMk id="165" creationId="{B0310E69-3C2A-4342-A247-963AFEC278EB}"/>
          </ac:spMkLst>
        </pc:spChg>
        <pc:spChg chg="mod">
          <ac:chgData name="塩川 和也" userId="39f0702c-b30a-4f15-b4da-77fc4aed6640" providerId="ADAL" clId="{20E9DC7F-4F7F-40D4-B200-5535C3A0E183}" dt="2021-08-13T03:37:40.267" v="5159" actId="165"/>
          <ac:spMkLst>
            <pc:docMk/>
            <pc:sldMk cId="2418964114" sldId="257"/>
            <ac:spMk id="166" creationId="{6CC73EDF-DB5E-40CA-BF6E-459BE6811DC3}"/>
          </ac:spMkLst>
        </pc:spChg>
        <pc:spChg chg="mod">
          <ac:chgData name="塩川 和也" userId="39f0702c-b30a-4f15-b4da-77fc4aed6640" providerId="ADAL" clId="{20E9DC7F-4F7F-40D4-B200-5535C3A0E183}" dt="2021-08-13T03:37:40.267" v="5159" actId="165"/>
          <ac:spMkLst>
            <pc:docMk/>
            <pc:sldMk cId="2418964114" sldId="257"/>
            <ac:spMk id="168" creationId="{0E092EEF-61EA-4105-96DC-9F70627175DD}"/>
          </ac:spMkLst>
        </pc:spChg>
        <pc:spChg chg="mod">
          <ac:chgData name="塩川 和也" userId="39f0702c-b30a-4f15-b4da-77fc4aed6640" providerId="ADAL" clId="{20E9DC7F-4F7F-40D4-B200-5535C3A0E183}" dt="2021-08-13T03:37:40.267" v="5159" actId="165"/>
          <ac:spMkLst>
            <pc:docMk/>
            <pc:sldMk cId="2418964114" sldId="257"/>
            <ac:spMk id="169" creationId="{CB521B3B-C33B-484E-9166-6B84AB79BD7D}"/>
          </ac:spMkLst>
        </pc:spChg>
        <pc:spChg chg="mod">
          <ac:chgData name="塩川 和也" userId="39f0702c-b30a-4f15-b4da-77fc4aed6640" providerId="ADAL" clId="{20E9DC7F-4F7F-40D4-B200-5535C3A0E183}" dt="2021-08-13T03:37:40.267" v="5159" actId="165"/>
          <ac:spMkLst>
            <pc:docMk/>
            <pc:sldMk cId="2418964114" sldId="257"/>
            <ac:spMk id="170" creationId="{7B69C833-9592-4ADF-AF6E-5DB7055B88BE}"/>
          </ac:spMkLst>
        </pc:spChg>
        <pc:spChg chg="mod">
          <ac:chgData name="塩川 和也" userId="39f0702c-b30a-4f15-b4da-77fc4aed6640" providerId="ADAL" clId="{20E9DC7F-4F7F-40D4-B200-5535C3A0E183}" dt="2021-08-13T03:37:40.267" v="5159" actId="165"/>
          <ac:spMkLst>
            <pc:docMk/>
            <pc:sldMk cId="2418964114" sldId="257"/>
            <ac:spMk id="171" creationId="{027BDE7F-3553-473F-BD79-626B53400F43}"/>
          </ac:spMkLst>
        </pc:spChg>
        <pc:spChg chg="mod">
          <ac:chgData name="塩川 和也" userId="39f0702c-b30a-4f15-b4da-77fc4aed6640" providerId="ADAL" clId="{20E9DC7F-4F7F-40D4-B200-5535C3A0E183}" dt="2021-08-13T03:37:40.267" v="5159" actId="165"/>
          <ac:spMkLst>
            <pc:docMk/>
            <pc:sldMk cId="2418964114" sldId="257"/>
            <ac:spMk id="173" creationId="{47860348-A287-4F5E-B09C-E4F2A17272A9}"/>
          </ac:spMkLst>
        </pc:spChg>
        <pc:spChg chg="mod">
          <ac:chgData name="塩川 和也" userId="39f0702c-b30a-4f15-b4da-77fc4aed6640" providerId="ADAL" clId="{20E9DC7F-4F7F-40D4-B200-5535C3A0E183}" dt="2021-08-13T03:37:40.267" v="5159" actId="165"/>
          <ac:spMkLst>
            <pc:docMk/>
            <pc:sldMk cId="2418964114" sldId="257"/>
            <ac:spMk id="174" creationId="{193B76EC-B31F-4949-9F28-735ADD6CC1DB}"/>
          </ac:spMkLst>
        </pc:spChg>
        <pc:spChg chg="mod">
          <ac:chgData name="塩川 和也" userId="39f0702c-b30a-4f15-b4da-77fc4aed6640" providerId="ADAL" clId="{20E9DC7F-4F7F-40D4-B200-5535C3A0E183}" dt="2021-08-13T03:37:40.267" v="5159" actId="165"/>
          <ac:spMkLst>
            <pc:docMk/>
            <pc:sldMk cId="2418964114" sldId="257"/>
            <ac:spMk id="175" creationId="{823E5E56-7C74-4AE0-BB63-21EA05D71DDA}"/>
          </ac:spMkLst>
        </pc:spChg>
        <pc:spChg chg="mod">
          <ac:chgData name="塩川 和也" userId="39f0702c-b30a-4f15-b4da-77fc4aed6640" providerId="ADAL" clId="{20E9DC7F-4F7F-40D4-B200-5535C3A0E183}" dt="2021-08-13T03:37:40.267" v="5159" actId="165"/>
          <ac:spMkLst>
            <pc:docMk/>
            <pc:sldMk cId="2418964114" sldId="257"/>
            <ac:spMk id="176" creationId="{045B450F-C934-4EFE-8C86-EFCEC54814A3}"/>
          </ac:spMkLst>
        </pc:spChg>
        <pc:spChg chg="mod">
          <ac:chgData name="塩川 和也" userId="39f0702c-b30a-4f15-b4da-77fc4aed6640" providerId="ADAL" clId="{20E9DC7F-4F7F-40D4-B200-5535C3A0E183}" dt="2021-08-13T03:37:40.267" v="5159" actId="165"/>
          <ac:spMkLst>
            <pc:docMk/>
            <pc:sldMk cId="2418964114" sldId="257"/>
            <ac:spMk id="178" creationId="{97681E68-D917-4C40-A289-43A68E1F24A6}"/>
          </ac:spMkLst>
        </pc:spChg>
        <pc:spChg chg="mod">
          <ac:chgData name="塩川 和也" userId="39f0702c-b30a-4f15-b4da-77fc4aed6640" providerId="ADAL" clId="{20E9DC7F-4F7F-40D4-B200-5535C3A0E183}" dt="2021-08-13T03:37:40.267" v="5159" actId="165"/>
          <ac:spMkLst>
            <pc:docMk/>
            <pc:sldMk cId="2418964114" sldId="257"/>
            <ac:spMk id="179" creationId="{1A99788F-8F6D-4A58-A977-4A52AFEBD97E}"/>
          </ac:spMkLst>
        </pc:spChg>
        <pc:spChg chg="mod">
          <ac:chgData name="塩川 和也" userId="39f0702c-b30a-4f15-b4da-77fc4aed6640" providerId="ADAL" clId="{20E9DC7F-4F7F-40D4-B200-5535C3A0E183}" dt="2021-08-13T03:37:40.267" v="5159" actId="165"/>
          <ac:spMkLst>
            <pc:docMk/>
            <pc:sldMk cId="2418964114" sldId="257"/>
            <ac:spMk id="180" creationId="{B2BCAE3B-EA52-4E20-AE4D-2C23D9C0EE5D}"/>
          </ac:spMkLst>
        </pc:spChg>
        <pc:spChg chg="mod">
          <ac:chgData name="塩川 和也" userId="39f0702c-b30a-4f15-b4da-77fc4aed6640" providerId="ADAL" clId="{20E9DC7F-4F7F-40D4-B200-5535C3A0E183}" dt="2021-08-13T03:37:40.267" v="5159" actId="165"/>
          <ac:spMkLst>
            <pc:docMk/>
            <pc:sldMk cId="2418964114" sldId="257"/>
            <ac:spMk id="183" creationId="{8B3EB46E-673B-4359-8D9E-248A26729130}"/>
          </ac:spMkLst>
        </pc:spChg>
        <pc:spChg chg="mod">
          <ac:chgData name="塩川 和也" userId="39f0702c-b30a-4f15-b4da-77fc4aed6640" providerId="ADAL" clId="{20E9DC7F-4F7F-40D4-B200-5535C3A0E183}" dt="2021-08-13T03:37:40.267" v="5159" actId="165"/>
          <ac:spMkLst>
            <pc:docMk/>
            <pc:sldMk cId="2418964114" sldId="257"/>
            <ac:spMk id="184" creationId="{9C66FFF3-7E85-4499-9ACC-5E242DE134E0}"/>
          </ac:spMkLst>
        </pc:spChg>
        <pc:spChg chg="mod">
          <ac:chgData name="塩川 和也" userId="39f0702c-b30a-4f15-b4da-77fc4aed6640" providerId="ADAL" clId="{20E9DC7F-4F7F-40D4-B200-5535C3A0E183}" dt="2021-08-13T03:37:40.267" v="5159" actId="165"/>
          <ac:spMkLst>
            <pc:docMk/>
            <pc:sldMk cId="2418964114" sldId="257"/>
            <ac:spMk id="185" creationId="{43612DB4-3C49-4926-95A5-ECB28C472EB6}"/>
          </ac:spMkLst>
        </pc:spChg>
        <pc:spChg chg="mod">
          <ac:chgData name="塩川 和也" userId="39f0702c-b30a-4f15-b4da-77fc4aed6640" providerId="ADAL" clId="{20E9DC7F-4F7F-40D4-B200-5535C3A0E183}" dt="2021-08-13T03:37:40.267" v="5159" actId="165"/>
          <ac:spMkLst>
            <pc:docMk/>
            <pc:sldMk cId="2418964114" sldId="257"/>
            <ac:spMk id="186" creationId="{6AFE22CA-0365-45D4-9086-C9523987EF9D}"/>
          </ac:spMkLst>
        </pc:spChg>
        <pc:spChg chg="add mod ord">
          <ac:chgData name="塩川 和也" userId="39f0702c-b30a-4f15-b4da-77fc4aed6640" providerId="ADAL" clId="{20E9DC7F-4F7F-40D4-B200-5535C3A0E183}" dt="2021-08-13T04:24:34.700" v="6200" actId="164"/>
          <ac:spMkLst>
            <pc:docMk/>
            <pc:sldMk cId="2418964114" sldId="257"/>
            <ac:spMk id="211" creationId="{6774D13F-BF58-4A9F-8F6F-5BCB1859A968}"/>
          </ac:spMkLst>
        </pc:spChg>
        <pc:spChg chg="add mod ord">
          <ac:chgData name="塩川 和也" userId="39f0702c-b30a-4f15-b4da-77fc4aed6640" providerId="ADAL" clId="{20E9DC7F-4F7F-40D4-B200-5535C3A0E183}" dt="2021-08-13T04:24:34.700" v="6200" actId="164"/>
          <ac:spMkLst>
            <pc:docMk/>
            <pc:sldMk cId="2418964114" sldId="257"/>
            <ac:spMk id="213" creationId="{69638EA9-FFDA-41B6-9FAB-8DC700B85CDA}"/>
          </ac:spMkLst>
        </pc:spChg>
        <pc:spChg chg="add mod ord">
          <ac:chgData name="塩川 和也" userId="39f0702c-b30a-4f15-b4da-77fc4aed6640" providerId="ADAL" clId="{20E9DC7F-4F7F-40D4-B200-5535C3A0E183}" dt="2021-08-13T04:24:34.700" v="6200" actId="164"/>
          <ac:spMkLst>
            <pc:docMk/>
            <pc:sldMk cId="2418964114" sldId="257"/>
            <ac:spMk id="214" creationId="{11F92FC6-E91C-4AD9-85EC-F9158113CFD7}"/>
          </ac:spMkLst>
        </pc:spChg>
        <pc:spChg chg="add mod ord">
          <ac:chgData name="塩川 和也" userId="39f0702c-b30a-4f15-b4da-77fc4aed6640" providerId="ADAL" clId="{20E9DC7F-4F7F-40D4-B200-5535C3A0E183}" dt="2021-08-13T04:24:34.700" v="6200" actId="164"/>
          <ac:spMkLst>
            <pc:docMk/>
            <pc:sldMk cId="2418964114" sldId="257"/>
            <ac:spMk id="215" creationId="{17B439F5-8B88-4287-A787-6C42F8B415DB}"/>
          </ac:spMkLst>
        </pc:spChg>
        <pc:spChg chg="add mod ord">
          <ac:chgData name="塩川 和也" userId="39f0702c-b30a-4f15-b4da-77fc4aed6640" providerId="ADAL" clId="{20E9DC7F-4F7F-40D4-B200-5535C3A0E183}" dt="2021-08-13T04:24:34.700" v="6200" actId="164"/>
          <ac:spMkLst>
            <pc:docMk/>
            <pc:sldMk cId="2418964114" sldId="257"/>
            <ac:spMk id="216" creationId="{13D5694A-47ED-42E8-87E4-2489810FF8CE}"/>
          </ac:spMkLst>
        </pc:spChg>
        <pc:spChg chg="mod">
          <ac:chgData name="塩川 和也" userId="39f0702c-b30a-4f15-b4da-77fc4aed6640" providerId="ADAL" clId="{20E9DC7F-4F7F-40D4-B200-5535C3A0E183}" dt="2021-08-13T04:24:55.311" v="6201" actId="571"/>
          <ac:spMkLst>
            <pc:docMk/>
            <pc:sldMk cId="2418964114" sldId="257"/>
            <ac:spMk id="220" creationId="{E0E1A91B-F4BC-4020-AF75-E02480DD8D4A}"/>
          </ac:spMkLst>
        </pc:spChg>
        <pc:spChg chg="mod">
          <ac:chgData name="塩川 和也" userId="39f0702c-b30a-4f15-b4da-77fc4aed6640" providerId="ADAL" clId="{20E9DC7F-4F7F-40D4-B200-5535C3A0E183}" dt="2021-08-13T04:24:55.311" v="6201" actId="571"/>
          <ac:spMkLst>
            <pc:docMk/>
            <pc:sldMk cId="2418964114" sldId="257"/>
            <ac:spMk id="221" creationId="{3C63C9E7-2442-461E-BA6D-08206811E092}"/>
          </ac:spMkLst>
        </pc:spChg>
        <pc:spChg chg="mod">
          <ac:chgData name="塩川 和也" userId="39f0702c-b30a-4f15-b4da-77fc4aed6640" providerId="ADAL" clId="{20E9DC7F-4F7F-40D4-B200-5535C3A0E183}" dt="2021-08-13T04:24:55.311" v="6201" actId="571"/>
          <ac:spMkLst>
            <pc:docMk/>
            <pc:sldMk cId="2418964114" sldId="257"/>
            <ac:spMk id="222" creationId="{430D6896-DE9A-45AB-92D2-4C26684E46F5}"/>
          </ac:spMkLst>
        </pc:spChg>
        <pc:spChg chg="mod">
          <ac:chgData name="塩川 和也" userId="39f0702c-b30a-4f15-b4da-77fc4aed6640" providerId="ADAL" clId="{20E9DC7F-4F7F-40D4-B200-5535C3A0E183}" dt="2021-08-13T04:24:55.311" v="6201" actId="571"/>
          <ac:spMkLst>
            <pc:docMk/>
            <pc:sldMk cId="2418964114" sldId="257"/>
            <ac:spMk id="223" creationId="{45E1A9E2-0FBD-48C5-AEB7-570F1328E6A3}"/>
          </ac:spMkLst>
        </pc:spChg>
        <pc:spChg chg="mod">
          <ac:chgData name="塩川 和也" userId="39f0702c-b30a-4f15-b4da-77fc4aed6640" providerId="ADAL" clId="{20E9DC7F-4F7F-40D4-B200-5535C3A0E183}" dt="2021-08-13T04:24:55.311" v="6201" actId="571"/>
          <ac:spMkLst>
            <pc:docMk/>
            <pc:sldMk cId="2418964114" sldId="257"/>
            <ac:spMk id="224" creationId="{CCBA02DB-2277-46A9-9ED0-9A667BFF5B93}"/>
          </ac:spMkLst>
        </pc:spChg>
        <pc:spChg chg="mod">
          <ac:chgData name="塩川 和也" userId="39f0702c-b30a-4f15-b4da-77fc4aed6640" providerId="ADAL" clId="{20E9DC7F-4F7F-40D4-B200-5535C3A0E183}" dt="2021-08-13T04:24:55.311" v="6201" actId="571"/>
          <ac:spMkLst>
            <pc:docMk/>
            <pc:sldMk cId="2418964114" sldId="257"/>
            <ac:spMk id="225" creationId="{6FB27C58-7071-44A6-A283-0729D3789F25}"/>
          </ac:spMkLst>
        </pc:spChg>
        <pc:spChg chg="mod">
          <ac:chgData name="塩川 和也" userId="39f0702c-b30a-4f15-b4da-77fc4aed6640" providerId="ADAL" clId="{20E9DC7F-4F7F-40D4-B200-5535C3A0E183}" dt="2021-08-13T04:24:55.311" v="6201" actId="571"/>
          <ac:spMkLst>
            <pc:docMk/>
            <pc:sldMk cId="2418964114" sldId="257"/>
            <ac:spMk id="226" creationId="{EC2AA481-24EC-4A85-8F6D-4D49AD4237C6}"/>
          </ac:spMkLst>
        </pc:spChg>
        <pc:spChg chg="mod">
          <ac:chgData name="塩川 和也" userId="39f0702c-b30a-4f15-b4da-77fc4aed6640" providerId="ADAL" clId="{20E9DC7F-4F7F-40D4-B200-5535C3A0E183}" dt="2021-08-13T04:24:55.311" v="6201" actId="571"/>
          <ac:spMkLst>
            <pc:docMk/>
            <pc:sldMk cId="2418964114" sldId="257"/>
            <ac:spMk id="229" creationId="{2ABF2959-0186-40E4-B8BA-1313CAEC81C9}"/>
          </ac:spMkLst>
        </pc:spChg>
        <pc:spChg chg="mod">
          <ac:chgData name="塩川 和也" userId="39f0702c-b30a-4f15-b4da-77fc4aed6640" providerId="ADAL" clId="{20E9DC7F-4F7F-40D4-B200-5535C3A0E183}" dt="2021-08-13T04:24:55.311" v="6201" actId="571"/>
          <ac:spMkLst>
            <pc:docMk/>
            <pc:sldMk cId="2418964114" sldId="257"/>
            <ac:spMk id="244" creationId="{4BAE044D-E155-43B0-AC30-63342701184F}"/>
          </ac:spMkLst>
        </pc:spChg>
        <pc:spChg chg="mod">
          <ac:chgData name="塩川 和也" userId="39f0702c-b30a-4f15-b4da-77fc4aed6640" providerId="ADAL" clId="{20E9DC7F-4F7F-40D4-B200-5535C3A0E183}" dt="2021-08-13T04:24:55.311" v="6201" actId="571"/>
          <ac:spMkLst>
            <pc:docMk/>
            <pc:sldMk cId="2418964114" sldId="257"/>
            <ac:spMk id="245" creationId="{9C238239-35A9-4590-BB08-C1B3DA9EA123}"/>
          </ac:spMkLst>
        </pc:spChg>
        <pc:spChg chg="mod">
          <ac:chgData name="塩川 和也" userId="39f0702c-b30a-4f15-b4da-77fc4aed6640" providerId="ADAL" clId="{20E9DC7F-4F7F-40D4-B200-5535C3A0E183}" dt="2021-08-13T04:24:55.311" v="6201" actId="571"/>
          <ac:spMkLst>
            <pc:docMk/>
            <pc:sldMk cId="2418964114" sldId="257"/>
            <ac:spMk id="247" creationId="{3FC82115-BD06-42D4-8507-E1F225B17F6A}"/>
          </ac:spMkLst>
        </pc:spChg>
        <pc:spChg chg="mod">
          <ac:chgData name="塩川 和也" userId="39f0702c-b30a-4f15-b4da-77fc4aed6640" providerId="ADAL" clId="{20E9DC7F-4F7F-40D4-B200-5535C3A0E183}" dt="2021-08-13T04:24:55.311" v="6201" actId="571"/>
          <ac:spMkLst>
            <pc:docMk/>
            <pc:sldMk cId="2418964114" sldId="257"/>
            <ac:spMk id="248" creationId="{BC0FDA95-0C74-41B5-BE6E-C2FE6DAF76E5}"/>
          </ac:spMkLst>
        </pc:spChg>
        <pc:spChg chg="mod">
          <ac:chgData name="塩川 和也" userId="39f0702c-b30a-4f15-b4da-77fc4aed6640" providerId="ADAL" clId="{20E9DC7F-4F7F-40D4-B200-5535C3A0E183}" dt="2021-08-13T04:24:55.311" v="6201" actId="571"/>
          <ac:spMkLst>
            <pc:docMk/>
            <pc:sldMk cId="2418964114" sldId="257"/>
            <ac:spMk id="249" creationId="{4E0086EC-387B-4683-BC45-325FCDE65A06}"/>
          </ac:spMkLst>
        </pc:spChg>
        <pc:spChg chg="mod">
          <ac:chgData name="塩川 和也" userId="39f0702c-b30a-4f15-b4da-77fc4aed6640" providerId="ADAL" clId="{20E9DC7F-4F7F-40D4-B200-5535C3A0E183}" dt="2021-08-13T04:24:55.311" v="6201" actId="571"/>
          <ac:spMkLst>
            <pc:docMk/>
            <pc:sldMk cId="2418964114" sldId="257"/>
            <ac:spMk id="250" creationId="{F109F017-FBDE-48F2-A001-F7978C462DE7}"/>
          </ac:spMkLst>
        </pc:spChg>
        <pc:spChg chg="mod">
          <ac:chgData name="塩川 和也" userId="39f0702c-b30a-4f15-b4da-77fc4aed6640" providerId="ADAL" clId="{20E9DC7F-4F7F-40D4-B200-5535C3A0E183}" dt="2021-08-13T04:24:55.311" v="6201" actId="571"/>
          <ac:spMkLst>
            <pc:docMk/>
            <pc:sldMk cId="2418964114" sldId="257"/>
            <ac:spMk id="252" creationId="{446264C4-0D2A-4F49-8546-345B78E70795}"/>
          </ac:spMkLst>
        </pc:spChg>
        <pc:spChg chg="mod">
          <ac:chgData name="塩川 和也" userId="39f0702c-b30a-4f15-b4da-77fc4aed6640" providerId="ADAL" clId="{20E9DC7F-4F7F-40D4-B200-5535C3A0E183}" dt="2021-08-13T04:24:55.311" v="6201" actId="571"/>
          <ac:spMkLst>
            <pc:docMk/>
            <pc:sldMk cId="2418964114" sldId="257"/>
            <ac:spMk id="253" creationId="{C9467F3D-9046-4138-86F3-C75A6D1EA92B}"/>
          </ac:spMkLst>
        </pc:spChg>
        <pc:spChg chg="mod">
          <ac:chgData name="塩川 和也" userId="39f0702c-b30a-4f15-b4da-77fc4aed6640" providerId="ADAL" clId="{20E9DC7F-4F7F-40D4-B200-5535C3A0E183}" dt="2021-08-13T04:24:55.311" v="6201" actId="571"/>
          <ac:spMkLst>
            <pc:docMk/>
            <pc:sldMk cId="2418964114" sldId="257"/>
            <ac:spMk id="254" creationId="{28E9B3E7-F052-416D-A238-F8966136CED7}"/>
          </ac:spMkLst>
        </pc:spChg>
        <pc:spChg chg="mod">
          <ac:chgData name="塩川 和也" userId="39f0702c-b30a-4f15-b4da-77fc4aed6640" providerId="ADAL" clId="{20E9DC7F-4F7F-40D4-B200-5535C3A0E183}" dt="2021-08-13T04:24:55.311" v="6201" actId="571"/>
          <ac:spMkLst>
            <pc:docMk/>
            <pc:sldMk cId="2418964114" sldId="257"/>
            <ac:spMk id="255" creationId="{29D0AF79-7F3D-4AE0-A24B-04A45897CFD0}"/>
          </ac:spMkLst>
        </pc:spChg>
        <pc:spChg chg="mod">
          <ac:chgData name="塩川 和也" userId="39f0702c-b30a-4f15-b4da-77fc4aed6640" providerId="ADAL" clId="{20E9DC7F-4F7F-40D4-B200-5535C3A0E183}" dt="2021-08-13T04:24:55.311" v="6201" actId="571"/>
          <ac:spMkLst>
            <pc:docMk/>
            <pc:sldMk cId="2418964114" sldId="257"/>
            <ac:spMk id="257" creationId="{224D365A-C7F5-4754-BBEE-B767ED730B69}"/>
          </ac:spMkLst>
        </pc:spChg>
        <pc:spChg chg="mod">
          <ac:chgData name="塩川 和也" userId="39f0702c-b30a-4f15-b4da-77fc4aed6640" providerId="ADAL" clId="{20E9DC7F-4F7F-40D4-B200-5535C3A0E183}" dt="2021-08-13T04:24:55.311" v="6201" actId="571"/>
          <ac:spMkLst>
            <pc:docMk/>
            <pc:sldMk cId="2418964114" sldId="257"/>
            <ac:spMk id="258" creationId="{ECD353C7-5BB9-4D03-B1C8-0F26EBD9393C}"/>
          </ac:spMkLst>
        </pc:spChg>
        <pc:spChg chg="mod">
          <ac:chgData name="塩川 和也" userId="39f0702c-b30a-4f15-b4da-77fc4aed6640" providerId="ADAL" clId="{20E9DC7F-4F7F-40D4-B200-5535C3A0E183}" dt="2021-08-13T04:24:55.311" v="6201" actId="571"/>
          <ac:spMkLst>
            <pc:docMk/>
            <pc:sldMk cId="2418964114" sldId="257"/>
            <ac:spMk id="259" creationId="{78021E7A-7509-4AEA-B617-B714F4366042}"/>
          </ac:spMkLst>
        </pc:spChg>
        <pc:spChg chg="mod">
          <ac:chgData name="塩川 和也" userId="39f0702c-b30a-4f15-b4da-77fc4aed6640" providerId="ADAL" clId="{20E9DC7F-4F7F-40D4-B200-5535C3A0E183}" dt="2021-08-13T04:24:55.311" v="6201" actId="571"/>
          <ac:spMkLst>
            <pc:docMk/>
            <pc:sldMk cId="2418964114" sldId="257"/>
            <ac:spMk id="262" creationId="{05562DD3-B5B0-4DA6-9E22-0BB30BA45B77}"/>
          </ac:spMkLst>
        </pc:spChg>
        <pc:spChg chg="mod">
          <ac:chgData name="塩川 和也" userId="39f0702c-b30a-4f15-b4da-77fc4aed6640" providerId="ADAL" clId="{20E9DC7F-4F7F-40D4-B200-5535C3A0E183}" dt="2021-08-13T04:24:55.311" v="6201" actId="571"/>
          <ac:spMkLst>
            <pc:docMk/>
            <pc:sldMk cId="2418964114" sldId="257"/>
            <ac:spMk id="263" creationId="{1C7E9DB0-51CD-44DC-9D33-048BC27FAF0E}"/>
          </ac:spMkLst>
        </pc:spChg>
        <pc:spChg chg="mod">
          <ac:chgData name="塩川 和也" userId="39f0702c-b30a-4f15-b4da-77fc4aed6640" providerId="ADAL" clId="{20E9DC7F-4F7F-40D4-B200-5535C3A0E183}" dt="2021-08-13T04:24:55.311" v="6201" actId="571"/>
          <ac:spMkLst>
            <pc:docMk/>
            <pc:sldMk cId="2418964114" sldId="257"/>
            <ac:spMk id="264" creationId="{9A35A1AC-4DDF-43C2-A4DF-E38036199097}"/>
          </ac:spMkLst>
        </pc:spChg>
        <pc:spChg chg="mod">
          <ac:chgData name="塩川 和也" userId="39f0702c-b30a-4f15-b4da-77fc4aed6640" providerId="ADAL" clId="{20E9DC7F-4F7F-40D4-B200-5535C3A0E183}" dt="2021-08-13T04:24:55.311" v="6201" actId="571"/>
          <ac:spMkLst>
            <pc:docMk/>
            <pc:sldMk cId="2418964114" sldId="257"/>
            <ac:spMk id="265" creationId="{CC3F40F3-E18E-4AE0-BB7F-843FB98D0275}"/>
          </ac:spMkLst>
        </pc:spChg>
        <pc:spChg chg="add mod">
          <ac:chgData name="塩川 和也" userId="39f0702c-b30a-4f15-b4da-77fc4aed6640" providerId="ADAL" clId="{20E9DC7F-4F7F-40D4-B200-5535C3A0E183}" dt="2021-08-13T04:28:46.518" v="6220" actId="14100"/>
          <ac:spMkLst>
            <pc:docMk/>
            <pc:sldMk cId="2418964114" sldId="257"/>
            <ac:spMk id="268" creationId="{FE9AC947-97BE-4D1E-8658-E93890A6A424}"/>
          </ac:spMkLst>
        </pc:spChg>
        <pc:spChg chg="add mod">
          <ac:chgData name="塩川 和也" userId="39f0702c-b30a-4f15-b4da-77fc4aed6640" providerId="ADAL" clId="{20E9DC7F-4F7F-40D4-B200-5535C3A0E183}" dt="2021-08-13T04:28:58.690" v="6221"/>
          <ac:spMkLst>
            <pc:docMk/>
            <pc:sldMk cId="2418964114" sldId="257"/>
            <ac:spMk id="269" creationId="{515FBFD6-331D-4BC8-9026-8828E2448775}"/>
          </ac:spMkLst>
        </pc:spChg>
        <pc:spChg chg="add mod">
          <ac:chgData name="塩川 和也" userId="39f0702c-b30a-4f15-b4da-77fc4aed6640" providerId="ADAL" clId="{20E9DC7F-4F7F-40D4-B200-5535C3A0E183}" dt="2021-08-13T04:28:58.690" v="6221"/>
          <ac:spMkLst>
            <pc:docMk/>
            <pc:sldMk cId="2418964114" sldId="257"/>
            <ac:spMk id="270" creationId="{BD4C95FD-A601-4D66-B435-235A628BE562}"/>
          </ac:spMkLst>
        </pc:spChg>
        <pc:spChg chg="add mod">
          <ac:chgData name="塩川 和也" userId="39f0702c-b30a-4f15-b4da-77fc4aed6640" providerId="ADAL" clId="{20E9DC7F-4F7F-40D4-B200-5535C3A0E183}" dt="2021-08-13T04:36:26.594" v="6271" actId="164"/>
          <ac:spMkLst>
            <pc:docMk/>
            <pc:sldMk cId="2418964114" sldId="257"/>
            <ac:spMk id="287" creationId="{ADB7FBA2-14E2-4AF2-AAB0-E372C0293408}"/>
          </ac:spMkLst>
        </pc:spChg>
        <pc:grpChg chg="add mod">
          <ac:chgData name="塩川 和也" userId="39f0702c-b30a-4f15-b4da-77fc4aed6640" providerId="ADAL" clId="{20E9DC7F-4F7F-40D4-B200-5535C3A0E183}" dt="2021-08-13T02:55:42.454" v="4008" actId="164"/>
          <ac:grpSpMkLst>
            <pc:docMk/>
            <pc:sldMk cId="2418964114" sldId="257"/>
            <ac:grpSpMk id="9" creationId="{4C8FD204-979F-4A56-BDDD-9BD49F77F0FE}"/>
          </ac:grpSpMkLst>
        </pc:grpChg>
        <pc:grpChg chg="mod">
          <ac:chgData name="塩川 和也" userId="39f0702c-b30a-4f15-b4da-77fc4aed6640" providerId="ADAL" clId="{20E9DC7F-4F7F-40D4-B200-5535C3A0E183}" dt="2021-08-13T00:26:51.168" v="204"/>
          <ac:grpSpMkLst>
            <pc:docMk/>
            <pc:sldMk cId="2418964114" sldId="257"/>
            <ac:grpSpMk id="11" creationId="{CAE62AFC-E534-4CC9-9A81-D7B631B2DC5C}"/>
          </ac:grpSpMkLst>
        </pc:grpChg>
        <pc:grpChg chg="mod">
          <ac:chgData name="塩川 和也" userId="39f0702c-b30a-4f15-b4da-77fc4aed6640" providerId="ADAL" clId="{20E9DC7F-4F7F-40D4-B200-5535C3A0E183}" dt="2021-08-13T00:26:51.168" v="204"/>
          <ac:grpSpMkLst>
            <pc:docMk/>
            <pc:sldMk cId="2418964114" sldId="257"/>
            <ac:grpSpMk id="12" creationId="{AF14F0E9-2CFC-41F2-BFCF-C53916E23076}"/>
          </ac:grpSpMkLst>
        </pc:grpChg>
        <pc:grpChg chg="add mod topLvl">
          <ac:chgData name="塩川 和也" userId="39f0702c-b30a-4f15-b4da-77fc4aed6640" providerId="ADAL" clId="{20E9DC7F-4F7F-40D4-B200-5535C3A0E183}" dt="2021-08-13T01:25:15.807" v="2275" actId="164"/>
          <ac:grpSpMkLst>
            <pc:docMk/>
            <pc:sldMk cId="2418964114" sldId="257"/>
            <ac:grpSpMk id="26" creationId="{8E48A46F-9BC2-4353-8896-84BC97204B73}"/>
          </ac:grpSpMkLst>
        </pc:grpChg>
        <pc:grpChg chg="add del mod topLvl">
          <ac:chgData name="塩川 和也" userId="39f0702c-b30a-4f15-b4da-77fc4aed6640" providerId="ADAL" clId="{20E9DC7F-4F7F-40D4-B200-5535C3A0E183}" dt="2021-08-13T01:25:11.722" v="2274" actId="165"/>
          <ac:grpSpMkLst>
            <pc:docMk/>
            <pc:sldMk cId="2418964114" sldId="257"/>
            <ac:grpSpMk id="29" creationId="{B1E6A69D-458C-4E3D-B82E-142CAA026F53}"/>
          </ac:grpSpMkLst>
        </pc:grpChg>
        <pc:grpChg chg="add del mod">
          <ac:chgData name="塩川 和也" userId="39f0702c-b30a-4f15-b4da-77fc4aed6640" providerId="ADAL" clId="{20E9DC7F-4F7F-40D4-B200-5535C3A0E183}" dt="2021-08-13T01:25:05.456" v="2273" actId="165"/>
          <ac:grpSpMkLst>
            <pc:docMk/>
            <pc:sldMk cId="2418964114" sldId="257"/>
            <ac:grpSpMk id="32" creationId="{02133EBD-2EAE-4BB6-AF84-BC51010E265B}"/>
          </ac:grpSpMkLst>
        </pc:grpChg>
        <pc:grpChg chg="add mod ord">
          <ac:chgData name="塩川 和也" userId="39f0702c-b30a-4f15-b4da-77fc4aed6640" providerId="ADAL" clId="{20E9DC7F-4F7F-40D4-B200-5535C3A0E183}" dt="2021-08-13T02:55:42.454" v="4008" actId="164"/>
          <ac:grpSpMkLst>
            <pc:docMk/>
            <pc:sldMk cId="2418964114" sldId="257"/>
            <ac:grpSpMk id="33" creationId="{A0BAB362-E9F6-4597-9C32-CAFD1CB1A81D}"/>
          </ac:grpSpMkLst>
        </pc:grpChg>
        <pc:grpChg chg="add mod">
          <ac:chgData name="塩川 和也" userId="39f0702c-b30a-4f15-b4da-77fc4aed6640" providerId="ADAL" clId="{20E9DC7F-4F7F-40D4-B200-5535C3A0E183}" dt="2021-08-13T02:55:42.454" v="4008" actId="164"/>
          <ac:grpSpMkLst>
            <pc:docMk/>
            <pc:sldMk cId="2418964114" sldId="257"/>
            <ac:grpSpMk id="34" creationId="{F31DADA3-4CF8-4138-8CCD-88C935836BA9}"/>
          </ac:grpSpMkLst>
        </pc:grpChg>
        <pc:grpChg chg="add mod topLvl">
          <ac:chgData name="塩川 和也" userId="39f0702c-b30a-4f15-b4da-77fc4aed6640" providerId="ADAL" clId="{20E9DC7F-4F7F-40D4-B200-5535C3A0E183}" dt="2021-08-13T02:43:25.213" v="3885" actId="164"/>
          <ac:grpSpMkLst>
            <pc:docMk/>
            <pc:sldMk cId="2418964114" sldId="257"/>
            <ac:grpSpMk id="56" creationId="{ABDE98B5-37E7-4512-88FA-0378755B724F}"/>
          </ac:grpSpMkLst>
        </pc:grpChg>
        <pc:grpChg chg="add del mod">
          <ac:chgData name="塩川 和也" userId="39f0702c-b30a-4f15-b4da-77fc4aed6640" providerId="ADAL" clId="{20E9DC7F-4F7F-40D4-B200-5535C3A0E183}" dt="2021-08-13T02:41:50.994" v="3801" actId="165"/>
          <ac:grpSpMkLst>
            <pc:docMk/>
            <pc:sldMk cId="2418964114" sldId="257"/>
            <ac:grpSpMk id="57" creationId="{D05EB9D6-18D6-4A61-BA4B-2F4AB02E88CE}"/>
          </ac:grpSpMkLst>
        </pc:grpChg>
        <pc:grpChg chg="add del mod">
          <ac:chgData name="塩川 和也" userId="39f0702c-b30a-4f15-b4da-77fc4aed6640" providerId="ADAL" clId="{20E9DC7F-4F7F-40D4-B200-5535C3A0E183}" dt="2021-08-13T02:43:16.774" v="3884" actId="478"/>
          <ac:grpSpMkLst>
            <pc:docMk/>
            <pc:sldMk cId="2418964114" sldId="257"/>
            <ac:grpSpMk id="58" creationId="{6F0BD7B0-66C5-4773-AF86-EA0E95B566B6}"/>
          </ac:grpSpMkLst>
        </pc:grpChg>
        <pc:grpChg chg="mod">
          <ac:chgData name="塩川 和也" userId="39f0702c-b30a-4f15-b4da-77fc4aed6640" providerId="ADAL" clId="{20E9DC7F-4F7F-40D4-B200-5535C3A0E183}" dt="2021-08-13T02:39:05.512" v="3733" actId="571"/>
          <ac:grpSpMkLst>
            <pc:docMk/>
            <pc:sldMk cId="2418964114" sldId="257"/>
            <ac:grpSpMk id="61" creationId="{082685E5-24B6-408C-8596-7FA019B707FB}"/>
          </ac:grpSpMkLst>
        </pc:grpChg>
        <pc:grpChg chg="add mod">
          <ac:chgData name="塩川 和也" userId="39f0702c-b30a-4f15-b4da-77fc4aed6640" providerId="ADAL" clId="{20E9DC7F-4F7F-40D4-B200-5535C3A0E183}" dt="2021-08-13T02:55:42.454" v="4008" actId="164"/>
          <ac:grpSpMkLst>
            <pc:docMk/>
            <pc:sldMk cId="2418964114" sldId="257"/>
            <ac:grpSpMk id="64" creationId="{4B2A043C-760E-4D39-947E-0EC5E1443D95}"/>
          </ac:grpSpMkLst>
        </pc:grpChg>
        <pc:grpChg chg="add mod">
          <ac:chgData name="塩川 和也" userId="39f0702c-b30a-4f15-b4da-77fc4aed6640" providerId="ADAL" clId="{20E9DC7F-4F7F-40D4-B200-5535C3A0E183}" dt="2021-08-13T02:55:42.454" v="4008" actId="164"/>
          <ac:grpSpMkLst>
            <pc:docMk/>
            <pc:sldMk cId="2418964114" sldId="257"/>
            <ac:grpSpMk id="65" creationId="{0DA7A600-411F-46C1-BDB6-6C3762BD323A}"/>
          </ac:grpSpMkLst>
        </pc:grpChg>
        <pc:grpChg chg="mod">
          <ac:chgData name="塩川 和也" userId="39f0702c-b30a-4f15-b4da-77fc4aed6640" providerId="ADAL" clId="{20E9DC7F-4F7F-40D4-B200-5535C3A0E183}" dt="2021-08-13T02:43:40.123" v="3886" actId="571"/>
          <ac:grpSpMkLst>
            <pc:docMk/>
            <pc:sldMk cId="2418964114" sldId="257"/>
            <ac:grpSpMk id="68" creationId="{DDC4FE18-7786-4566-897B-27CFDE9236F1}"/>
          </ac:grpSpMkLst>
        </pc:grpChg>
        <pc:grpChg chg="add mod">
          <ac:chgData name="塩川 和也" userId="39f0702c-b30a-4f15-b4da-77fc4aed6640" providerId="ADAL" clId="{20E9DC7F-4F7F-40D4-B200-5535C3A0E183}" dt="2021-08-13T02:55:42.454" v="4008" actId="164"/>
          <ac:grpSpMkLst>
            <pc:docMk/>
            <pc:sldMk cId="2418964114" sldId="257"/>
            <ac:grpSpMk id="71" creationId="{ECC3119D-8A24-447F-B37D-C0A421199C1F}"/>
          </ac:grpSpMkLst>
        </pc:grpChg>
        <pc:grpChg chg="mod">
          <ac:chgData name="塩川 和也" userId="39f0702c-b30a-4f15-b4da-77fc4aed6640" providerId="ADAL" clId="{20E9DC7F-4F7F-40D4-B200-5535C3A0E183}" dt="2021-08-13T02:44:53.459" v="3917" actId="571"/>
          <ac:grpSpMkLst>
            <pc:docMk/>
            <pc:sldMk cId="2418964114" sldId="257"/>
            <ac:grpSpMk id="74" creationId="{B3C1A481-6599-4969-9129-F36BD410CD22}"/>
          </ac:grpSpMkLst>
        </pc:grpChg>
        <pc:grpChg chg="add mod">
          <ac:chgData name="塩川 和也" userId="39f0702c-b30a-4f15-b4da-77fc4aed6640" providerId="ADAL" clId="{20E9DC7F-4F7F-40D4-B200-5535C3A0E183}" dt="2021-08-13T04:28:36.417" v="6219" actId="1076"/>
          <ac:grpSpMkLst>
            <pc:docMk/>
            <pc:sldMk cId="2418964114" sldId="257"/>
            <ac:grpSpMk id="77" creationId="{D6983D5B-CAFB-44E3-B737-EAA42ECE8935}"/>
          </ac:grpSpMkLst>
        </pc:grpChg>
        <pc:grpChg chg="add del mod">
          <ac:chgData name="塩川 和也" userId="39f0702c-b30a-4f15-b4da-77fc4aed6640" providerId="ADAL" clId="{20E9DC7F-4F7F-40D4-B200-5535C3A0E183}" dt="2021-08-13T03:04:00.999" v="4070" actId="165"/>
          <ac:grpSpMkLst>
            <pc:docMk/>
            <pc:sldMk cId="2418964114" sldId="257"/>
            <ac:grpSpMk id="78" creationId="{27EA344D-9741-44E1-AA9A-A6A69A5B1BFC}"/>
          </ac:grpSpMkLst>
        </pc:grpChg>
        <pc:grpChg chg="mod topLvl">
          <ac:chgData name="塩川 和也" userId="39f0702c-b30a-4f15-b4da-77fc4aed6640" providerId="ADAL" clId="{20E9DC7F-4F7F-40D4-B200-5535C3A0E183}" dt="2021-08-13T03:38:58.412" v="5178" actId="165"/>
          <ac:grpSpMkLst>
            <pc:docMk/>
            <pc:sldMk cId="2418964114" sldId="257"/>
            <ac:grpSpMk id="86" creationId="{28A7378A-3B8A-48F2-A0C3-2ED7C960B8B6}"/>
          </ac:grpSpMkLst>
        </pc:grpChg>
        <pc:grpChg chg="del mod ord topLvl">
          <ac:chgData name="塩川 和也" userId="39f0702c-b30a-4f15-b4da-77fc4aed6640" providerId="ADAL" clId="{20E9DC7F-4F7F-40D4-B200-5535C3A0E183}" dt="2021-08-13T03:30:15.590" v="5109" actId="165"/>
          <ac:grpSpMkLst>
            <pc:docMk/>
            <pc:sldMk cId="2418964114" sldId="257"/>
            <ac:grpSpMk id="89" creationId="{3E66319D-7195-46E5-9FE7-299B7108F16D}"/>
          </ac:grpSpMkLst>
        </pc:grpChg>
        <pc:grpChg chg="del mod topLvl">
          <ac:chgData name="塩川 和也" userId="39f0702c-b30a-4f15-b4da-77fc4aed6640" providerId="ADAL" clId="{20E9DC7F-4F7F-40D4-B200-5535C3A0E183}" dt="2021-08-13T03:30:55.859" v="5115" actId="165"/>
          <ac:grpSpMkLst>
            <pc:docMk/>
            <pc:sldMk cId="2418964114" sldId="257"/>
            <ac:grpSpMk id="90" creationId="{5EE1CE34-8FE1-41BE-8263-6558F7C57017}"/>
          </ac:grpSpMkLst>
        </pc:grpChg>
        <pc:grpChg chg="mod topLvl">
          <ac:chgData name="塩川 和也" userId="39f0702c-b30a-4f15-b4da-77fc4aed6640" providerId="ADAL" clId="{20E9DC7F-4F7F-40D4-B200-5535C3A0E183}" dt="2021-08-13T03:38:58.412" v="5178" actId="165"/>
          <ac:grpSpMkLst>
            <pc:docMk/>
            <pc:sldMk cId="2418964114" sldId="257"/>
            <ac:grpSpMk id="92" creationId="{104767F7-B2DE-482E-A7F5-BE09C5601EFC}"/>
          </ac:grpSpMkLst>
        </pc:grpChg>
        <pc:grpChg chg="mod topLvl">
          <ac:chgData name="塩川 和也" userId="39f0702c-b30a-4f15-b4da-77fc4aed6640" providerId="ADAL" clId="{20E9DC7F-4F7F-40D4-B200-5535C3A0E183}" dt="2021-08-13T03:38:58.412" v="5178" actId="165"/>
          <ac:grpSpMkLst>
            <pc:docMk/>
            <pc:sldMk cId="2418964114" sldId="257"/>
            <ac:grpSpMk id="93" creationId="{77E14041-B7D5-4871-B97F-B135C179FC0B}"/>
          </ac:grpSpMkLst>
        </pc:grpChg>
        <pc:grpChg chg="mod topLvl">
          <ac:chgData name="塩川 和也" userId="39f0702c-b30a-4f15-b4da-77fc4aed6640" providerId="ADAL" clId="{20E9DC7F-4F7F-40D4-B200-5535C3A0E183}" dt="2021-08-13T03:38:58.412" v="5178" actId="165"/>
          <ac:grpSpMkLst>
            <pc:docMk/>
            <pc:sldMk cId="2418964114" sldId="257"/>
            <ac:grpSpMk id="94" creationId="{19842C84-29E2-43C0-A13F-6EA51E7BCBEE}"/>
          </ac:grpSpMkLst>
        </pc:grpChg>
        <pc:grpChg chg="mod">
          <ac:chgData name="塩川 和也" userId="39f0702c-b30a-4f15-b4da-77fc4aed6640" providerId="ADAL" clId="{20E9DC7F-4F7F-40D4-B200-5535C3A0E183}" dt="2021-08-13T03:38:58.412" v="5178" actId="165"/>
          <ac:grpSpMkLst>
            <pc:docMk/>
            <pc:sldMk cId="2418964114" sldId="257"/>
            <ac:grpSpMk id="98" creationId="{3CFD929E-5210-41E7-8BBC-8F0DBE2CE025}"/>
          </ac:grpSpMkLst>
        </pc:grpChg>
        <pc:grpChg chg="mod">
          <ac:chgData name="塩川 和也" userId="39f0702c-b30a-4f15-b4da-77fc4aed6640" providerId="ADAL" clId="{20E9DC7F-4F7F-40D4-B200-5535C3A0E183}" dt="2021-08-13T03:38:58.412" v="5178" actId="165"/>
          <ac:grpSpMkLst>
            <pc:docMk/>
            <pc:sldMk cId="2418964114" sldId="257"/>
            <ac:grpSpMk id="103" creationId="{F49C1B21-2009-4E69-AE16-E225112C2ED8}"/>
          </ac:grpSpMkLst>
        </pc:grpChg>
        <pc:grpChg chg="mod">
          <ac:chgData name="塩川 和也" userId="39f0702c-b30a-4f15-b4da-77fc4aed6640" providerId="ADAL" clId="{20E9DC7F-4F7F-40D4-B200-5535C3A0E183}" dt="2021-08-13T03:38:58.412" v="5178" actId="165"/>
          <ac:grpSpMkLst>
            <pc:docMk/>
            <pc:sldMk cId="2418964114" sldId="257"/>
            <ac:grpSpMk id="108" creationId="{08F43804-D466-4E55-AD88-3F160FFF2D55}"/>
          </ac:grpSpMkLst>
        </pc:grpChg>
        <pc:grpChg chg="del mod topLvl">
          <ac:chgData name="塩川 和也" userId="39f0702c-b30a-4f15-b4da-77fc4aed6640" providerId="ADAL" clId="{20E9DC7F-4F7F-40D4-B200-5535C3A0E183}" dt="2021-08-13T03:32:36.418" v="5117" actId="478"/>
          <ac:grpSpMkLst>
            <pc:docMk/>
            <pc:sldMk cId="2418964114" sldId="257"/>
            <ac:grpSpMk id="112" creationId="{69CBB1D8-854B-4750-990E-B726C4A6BBF9}"/>
          </ac:grpSpMkLst>
        </pc:grpChg>
        <pc:grpChg chg="mod">
          <ac:chgData name="塩川 和也" userId="39f0702c-b30a-4f15-b4da-77fc4aed6640" providerId="ADAL" clId="{20E9DC7F-4F7F-40D4-B200-5535C3A0E183}" dt="2021-08-13T03:38:58.412" v="5178" actId="165"/>
          <ac:grpSpMkLst>
            <pc:docMk/>
            <pc:sldMk cId="2418964114" sldId="257"/>
            <ac:grpSpMk id="118" creationId="{900BEFF9-F93D-4085-906F-B8EF7790B1B6}"/>
          </ac:grpSpMkLst>
        </pc:grpChg>
        <pc:grpChg chg="mod">
          <ac:chgData name="塩川 和也" userId="39f0702c-b30a-4f15-b4da-77fc4aed6640" providerId="ADAL" clId="{20E9DC7F-4F7F-40D4-B200-5535C3A0E183}" dt="2021-08-13T03:38:58.412" v="5178" actId="165"/>
          <ac:grpSpMkLst>
            <pc:docMk/>
            <pc:sldMk cId="2418964114" sldId="257"/>
            <ac:grpSpMk id="119" creationId="{A1E3F232-68EF-403A-8A37-662A3E63FDF9}"/>
          </ac:grpSpMkLst>
        </pc:grpChg>
        <pc:grpChg chg="add mod ord">
          <ac:chgData name="塩川 和也" userId="39f0702c-b30a-4f15-b4da-77fc4aed6640" providerId="ADAL" clId="{20E9DC7F-4F7F-40D4-B200-5535C3A0E183}" dt="2021-08-13T03:38:58.412" v="5178" actId="165"/>
          <ac:grpSpMkLst>
            <pc:docMk/>
            <pc:sldMk cId="2418964114" sldId="257"/>
            <ac:grpSpMk id="139" creationId="{F61F7B5F-C19F-42C3-85A9-5802C96A973C}"/>
          </ac:grpSpMkLst>
        </pc:grpChg>
        <pc:grpChg chg="add mod topLvl">
          <ac:chgData name="塩川 和也" userId="39f0702c-b30a-4f15-b4da-77fc4aed6640" providerId="ADAL" clId="{20E9DC7F-4F7F-40D4-B200-5535C3A0E183}" dt="2021-08-13T03:38:58.412" v="5178" actId="165"/>
          <ac:grpSpMkLst>
            <pc:docMk/>
            <pc:sldMk cId="2418964114" sldId="257"/>
            <ac:grpSpMk id="142" creationId="{B39DF2F9-4522-4605-B9A7-B4952355F749}"/>
          </ac:grpSpMkLst>
        </pc:grpChg>
        <pc:grpChg chg="add mod topLvl">
          <ac:chgData name="塩川 和也" userId="39f0702c-b30a-4f15-b4da-77fc4aed6640" providerId="ADAL" clId="{20E9DC7F-4F7F-40D4-B200-5535C3A0E183}" dt="2021-08-13T03:38:58.412" v="5178" actId="165"/>
          <ac:grpSpMkLst>
            <pc:docMk/>
            <pc:sldMk cId="2418964114" sldId="257"/>
            <ac:grpSpMk id="144" creationId="{237054C9-C1AA-4107-83D9-7C58E5FB208F}"/>
          </ac:grpSpMkLst>
        </pc:grpChg>
        <pc:grpChg chg="add del mod">
          <ac:chgData name="塩川 和也" userId="39f0702c-b30a-4f15-b4da-77fc4aed6640" providerId="ADAL" clId="{20E9DC7F-4F7F-40D4-B200-5535C3A0E183}" dt="2021-08-13T04:28:05.099" v="6218" actId="1076"/>
          <ac:grpSpMkLst>
            <pc:docMk/>
            <pc:sldMk cId="2418964114" sldId="257"/>
            <ac:grpSpMk id="145" creationId="{95FE91B8-75BA-4F86-8CCC-2E07676F19AD}"/>
          </ac:grpSpMkLst>
        </pc:grpChg>
        <pc:grpChg chg="add del mod">
          <ac:chgData name="塩川 和也" userId="39f0702c-b30a-4f15-b4da-77fc4aed6640" providerId="ADAL" clId="{20E9DC7F-4F7F-40D4-B200-5535C3A0E183}" dt="2021-08-13T03:37:40.267" v="5159" actId="165"/>
          <ac:grpSpMkLst>
            <pc:docMk/>
            <pc:sldMk cId="2418964114" sldId="257"/>
            <ac:grpSpMk id="146" creationId="{674F76C6-DC04-40C4-89CF-88B48B307501}"/>
          </ac:grpSpMkLst>
        </pc:grpChg>
        <pc:grpChg chg="del mod topLvl">
          <ac:chgData name="塩川 和也" userId="39f0702c-b30a-4f15-b4da-77fc4aed6640" providerId="ADAL" clId="{20E9DC7F-4F7F-40D4-B200-5535C3A0E183}" dt="2021-08-13T03:37:45.883" v="5160" actId="165"/>
          <ac:grpSpMkLst>
            <pc:docMk/>
            <pc:sldMk cId="2418964114" sldId="257"/>
            <ac:grpSpMk id="148" creationId="{FED590ED-0415-4947-9775-D58E69EDBDCE}"/>
          </ac:grpSpMkLst>
        </pc:grpChg>
        <pc:grpChg chg="mod topLvl">
          <ac:chgData name="塩川 和也" userId="39f0702c-b30a-4f15-b4da-77fc4aed6640" providerId="ADAL" clId="{20E9DC7F-4F7F-40D4-B200-5535C3A0E183}" dt="2021-08-13T04:24:34.700" v="6200" actId="164"/>
          <ac:grpSpMkLst>
            <pc:docMk/>
            <pc:sldMk cId="2418964114" sldId="257"/>
            <ac:grpSpMk id="154" creationId="{D6D23201-8C7F-41B3-9229-171D1CA35BDC}"/>
          </ac:grpSpMkLst>
        </pc:grpChg>
        <pc:grpChg chg="mod topLvl">
          <ac:chgData name="塩川 和也" userId="39f0702c-b30a-4f15-b4da-77fc4aed6640" providerId="ADAL" clId="{20E9DC7F-4F7F-40D4-B200-5535C3A0E183}" dt="2021-08-13T04:24:34.700" v="6200" actId="164"/>
          <ac:grpSpMkLst>
            <pc:docMk/>
            <pc:sldMk cId="2418964114" sldId="257"/>
            <ac:grpSpMk id="156" creationId="{AFC68057-186C-4C29-BBD4-FA5B064CBFC3}"/>
          </ac:grpSpMkLst>
        </pc:grpChg>
        <pc:grpChg chg="mod topLvl">
          <ac:chgData name="塩川 和也" userId="39f0702c-b30a-4f15-b4da-77fc4aed6640" providerId="ADAL" clId="{20E9DC7F-4F7F-40D4-B200-5535C3A0E183}" dt="2021-08-13T04:24:34.700" v="6200" actId="164"/>
          <ac:grpSpMkLst>
            <pc:docMk/>
            <pc:sldMk cId="2418964114" sldId="257"/>
            <ac:grpSpMk id="157" creationId="{A754C1A9-31FC-4828-9B44-0564F41E8C2F}"/>
          </ac:grpSpMkLst>
        </pc:grpChg>
        <pc:grpChg chg="mod topLvl">
          <ac:chgData name="塩川 和也" userId="39f0702c-b30a-4f15-b4da-77fc4aed6640" providerId="ADAL" clId="{20E9DC7F-4F7F-40D4-B200-5535C3A0E183}" dt="2021-08-13T04:24:34.700" v="6200" actId="164"/>
          <ac:grpSpMkLst>
            <pc:docMk/>
            <pc:sldMk cId="2418964114" sldId="257"/>
            <ac:grpSpMk id="158" creationId="{46E8045E-EE0F-4F86-BF41-2B4ECF868065}"/>
          </ac:grpSpMkLst>
        </pc:grpChg>
        <pc:grpChg chg="del mod topLvl">
          <ac:chgData name="塩川 和也" userId="39f0702c-b30a-4f15-b4da-77fc4aed6640" providerId="ADAL" clId="{20E9DC7F-4F7F-40D4-B200-5535C3A0E183}" dt="2021-08-13T03:39:04.533" v="5179" actId="165"/>
          <ac:grpSpMkLst>
            <pc:docMk/>
            <pc:sldMk cId="2418964114" sldId="257"/>
            <ac:grpSpMk id="162" creationId="{76C138C9-6DA8-4CA6-8C0E-0F9C1380055E}"/>
          </ac:grpSpMkLst>
        </pc:grpChg>
        <pc:grpChg chg="mod">
          <ac:chgData name="塩川 和也" userId="39f0702c-b30a-4f15-b4da-77fc4aed6640" providerId="ADAL" clId="{20E9DC7F-4F7F-40D4-B200-5535C3A0E183}" dt="2021-08-13T03:37:40.267" v="5159" actId="165"/>
          <ac:grpSpMkLst>
            <pc:docMk/>
            <pc:sldMk cId="2418964114" sldId="257"/>
            <ac:grpSpMk id="167" creationId="{90FE0AA7-3084-4622-AE6D-1DA23787FF53}"/>
          </ac:grpSpMkLst>
        </pc:grpChg>
        <pc:grpChg chg="mod">
          <ac:chgData name="塩川 和也" userId="39f0702c-b30a-4f15-b4da-77fc4aed6640" providerId="ADAL" clId="{20E9DC7F-4F7F-40D4-B200-5535C3A0E183}" dt="2021-08-13T03:37:40.267" v="5159" actId="165"/>
          <ac:grpSpMkLst>
            <pc:docMk/>
            <pc:sldMk cId="2418964114" sldId="257"/>
            <ac:grpSpMk id="172" creationId="{3D0E61EC-DCB0-432D-B620-4A2D90D8ADED}"/>
          </ac:grpSpMkLst>
        </pc:grpChg>
        <pc:grpChg chg="mod">
          <ac:chgData name="塩川 和也" userId="39f0702c-b30a-4f15-b4da-77fc4aed6640" providerId="ADAL" clId="{20E9DC7F-4F7F-40D4-B200-5535C3A0E183}" dt="2021-08-13T03:37:40.267" v="5159" actId="165"/>
          <ac:grpSpMkLst>
            <pc:docMk/>
            <pc:sldMk cId="2418964114" sldId="257"/>
            <ac:grpSpMk id="177" creationId="{E412122F-1907-4033-8C94-12A31E413859}"/>
          </ac:grpSpMkLst>
        </pc:grpChg>
        <pc:grpChg chg="mod">
          <ac:chgData name="塩川 和也" userId="39f0702c-b30a-4f15-b4da-77fc4aed6640" providerId="ADAL" clId="{20E9DC7F-4F7F-40D4-B200-5535C3A0E183}" dt="2021-08-13T03:37:40.267" v="5159" actId="165"/>
          <ac:grpSpMkLst>
            <pc:docMk/>
            <pc:sldMk cId="2418964114" sldId="257"/>
            <ac:grpSpMk id="181" creationId="{AA8EB0D7-42DF-4265-8B69-A5DFCFEA59B1}"/>
          </ac:grpSpMkLst>
        </pc:grpChg>
        <pc:grpChg chg="mod">
          <ac:chgData name="塩川 和也" userId="39f0702c-b30a-4f15-b4da-77fc4aed6640" providerId="ADAL" clId="{20E9DC7F-4F7F-40D4-B200-5535C3A0E183}" dt="2021-08-13T03:37:40.267" v="5159" actId="165"/>
          <ac:grpSpMkLst>
            <pc:docMk/>
            <pc:sldMk cId="2418964114" sldId="257"/>
            <ac:grpSpMk id="182" creationId="{009A1B7C-5153-4E2F-9A75-89BCECBEF500}"/>
          </ac:grpSpMkLst>
        </pc:grpChg>
        <pc:grpChg chg="del mod topLvl">
          <ac:chgData name="塩川 和也" userId="39f0702c-b30a-4f15-b4da-77fc4aed6640" providerId="ADAL" clId="{20E9DC7F-4F7F-40D4-B200-5535C3A0E183}" dt="2021-08-13T03:38:20.096" v="5175" actId="478"/>
          <ac:grpSpMkLst>
            <pc:docMk/>
            <pc:sldMk cId="2418964114" sldId="257"/>
            <ac:grpSpMk id="188" creationId="{FE2D068E-02E7-47AE-A9FB-30ABC22B40FC}"/>
          </ac:grpSpMkLst>
        </pc:grpChg>
        <pc:grpChg chg="add mod">
          <ac:chgData name="塩川 和也" userId="39f0702c-b30a-4f15-b4da-77fc4aed6640" providerId="ADAL" clId="{20E9DC7F-4F7F-40D4-B200-5535C3A0E183}" dt="2021-08-13T03:40:23.695" v="5203" actId="164"/>
          <ac:grpSpMkLst>
            <pc:docMk/>
            <pc:sldMk cId="2418964114" sldId="257"/>
            <ac:grpSpMk id="194" creationId="{5F0F3A4C-1E30-4211-ABBC-88EC7590104B}"/>
          </ac:grpSpMkLst>
        </pc:grpChg>
        <pc:grpChg chg="add mod">
          <ac:chgData name="塩川 和也" userId="39f0702c-b30a-4f15-b4da-77fc4aed6640" providerId="ADAL" clId="{20E9DC7F-4F7F-40D4-B200-5535C3A0E183}" dt="2021-08-13T04:24:34.700" v="6200" actId="164"/>
          <ac:grpSpMkLst>
            <pc:docMk/>
            <pc:sldMk cId="2418964114" sldId="257"/>
            <ac:grpSpMk id="195" creationId="{BAA33A68-DAB8-4933-A53D-1E76C110495F}"/>
          </ac:grpSpMkLst>
        </pc:grpChg>
        <pc:grpChg chg="add mod">
          <ac:chgData name="塩川 和也" userId="39f0702c-b30a-4f15-b4da-77fc4aed6640" providerId="ADAL" clId="{20E9DC7F-4F7F-40D4-B200-5535C3A0E183}" dt="2021-08-13T04:24:34.700" v="6200" actId="164"/>
          <ac:grpSpMkLst>
            <pc:docMk/>
            <pc:sldMk cId="2418964114" sldId="257"/>
            <ac:grpSpMk id="196" creationId="{5DFC6254-9552-499A-941B-609A4F7CC5A7}"/>
          </ac:grpSpMkLst>
        </pc:grpChg>
        <pc:grpChg chg="add mod">
          <ac:chgData name="塩川 和也" userId="39f0702c-b30a-4f15-b4da-77fc4aed6640" providerId="ADAL" clId="{20E9DC7F-4F7F-40D4-B200-5535C3A0E183}" dt="2021-08-13T04:28:05.099" v="6218" actId="1076"/>
          <ac:grpSpMkLst>
            <pc:docMk/>
            <pc:sldMk cId="2418964114" sldId="257"/>
            <ac:grpSpMk id="207" creationId="{CB72E2DA-B826-4025-8222-491E40A7C500}"/>
          </ac:grpSpMkLst>
        </pc:grpChg>
        <pc:grpChg chg="add del mod">
          <ac:chgData name="塩川 和也" userId="39f0702c-b30a-4f15-b4da-77fc4aed6640" providerId="ADAL" clId="{20E9DC7F-4F7F-40D4-B200-5535C3A0E183}" dt="2021-08-13T03:56:56.252" v="6156" actId="165"/>
          <ac:grpSpMkLst>
            <pc:docMk/>
            <pc:sldMk cId="2418964114" sldId="257"/>
            <ac:grpSpMk id="210" creationId="{84D9C3AD-66DE-41A6-9B84-1D31FE574F6E}"/>
          </ac:grpSpMkLst>
        </pc:grpChg>
        <pc:grpChg chg="add mod">
          <ac:chgData name="塩川 和也" userId="39f0702c-b30a-4f15-b4da-77fc4aed6640" providerId="ADAL" clId="{20E9DC7F-4F7F-40D4-B200-5535C3A0E183}" dt="2021-08-13T04:23:36.410" v="6199" actId="164"/>
          <ac:grpSpMkLst>
            <pc:docMk/>
            <pc:sldMk cId="2418964114" sldId="257"/>
            <ac:grpSpMk id="212" creationId="{206BF52F-4341-4824-A69D-CCE74DFD13C8}"/>
          </ac:grpSpMkLst>
        </pc:grpChg>
        <pc:grpChg chg="add mod">
          <ac:chgData name="塩川 和也" userId="39f0702c-b30a-4f15-b4da-77fc4aed6640" providerId="ADAL" clId="{20E9DC7F-4F7F-40D4-B200-5535C3A0E183}" dt="2021-08-13T04:24:34.700" v="6200" actId="164"/>
          <ac:grpSpMkLst>
            <pc:docMk/>
            <pc:sldMk cId="2418964114" sldId="257"/>
            <ac:grpSpMk id="217" creationId="{EAE84944-D2BF-40E9-B430-07A985791430}"/>
          </ac:grpSpMkLst>
        </pc:grpChg>
        <pc:grpChg chg="add mod">
          <ac:chgData name="塩川 和也" userId="39f0702c-b30a-4f15-b4da-77fc4aed6640" providerId="ADAL" clId="{20E9DC7F-4F7F-40D4-B200-5535C3A0E183}" dt="2021-08-13T04:26:26.368" v="6209" actId="1076"/>
          <ac:grpSpMkLst>
            <pc:docMk/>
            <pc:sldMk cId="2418964114" sldId="257"/>
            <ac:grpSpMk id="218" creationId="{34144262-37C4-40C2-B463-60B3ABA3DC9D}"/>
          </ac:grpSpMkLst>
        </pc:grpChg>
        <pc:grpChg chg="add del mod">
          <ac:chgData name="塩川 和也" userId="39f0702c-b30a-4f15-b4da-77fc4aed6640" providerId="ADAL" clId="{20E9DC7F-4F7F-40D4-B200-5535C3A0E183}" dt="2021-08-13T04:24:56.348" v="6202" actId="478"/>
          <ac:grpSpMkLst>
            <pc:docMk/>
            <pc:sldMk cId="2418964114" sldId="257"/>
            <ac:grpSpMk id="219" creationId="{1AB1CA53-F635-4479-88CD-7BB8FC750C18}"/>
          </ac:grpSpMkLst>
        </pc:grpChg>
        <pc:grpChg chg="mod">
          <ac:chgData name="塩川 和也" userId="39f0702c-b30a-4f15-b4da-77fc4aed6640" providerId="ADAL" clId="{20E9DC7F-4F7F-40D4-B200-5535C3A0E183}" dt="2021-08-13T04:24:55.311" v="6201" actId="571"/>
          <ac:grpSpMkLst>
            <pc:docMk/>
            <pc:sldMk cId="2418964114" sldId="257"/>
            <ac:grpSpMk id="227" creationId="{4AEC5A26-C264-4779-B9A4-AEB5909397AE}"/>
          </ac:grpSpMkLst>
        </pc:grpChg>
        <pc:grpChg chg="mod">
          <ac:chgData name="塩川 和也" userId="39f0702c-b30a-4f15-b4da-77fc4aed6640" providerId="ADAL" clId="{20E9DC7F-4F7F-40D4-B200-5535C3A0E183}" dt="2021-08-13T04:24:55.311" v="6201" actId="571"/>
          <ac:grpSpMkLst>
            <pc:docMk/>
            <pc:sldMk cId="2418964114" sldId="257"/>
            <ac:grpSpMk id="228" creationId="{62D566CE-60B9-419A-9974-F785799EBF4A}"/>
          </ac:grpSpMkLst>
        </pc:grpChg>
        <pc:grpChg chg="mod">
          <ac:chgData name="塩川 和也" userId="39f0702c-b30a-4f15-b4da-77fc4aed6640" providerId="ADAL" clId="{20E9DC7F-4F7F-40D4-B200-5535C3A0E183}" dt="2021-08-13T04:24:55.311" v="6201" actId="571"/>
          <ac:grpSpMkLst>
            <pc:docMk/>
            <pc:sldMk cId="2418964114" sldId="257"/>
            <ac:grpSpMk id="230" creationId="{2F589302-6805-4480-81C2-963F4FF80057}"/>
          </ac:grpSpMkLst>
        </pc:grpChg>
        <pc:grpChg chg="mod">
          <ac:chgData name="塩川 和也" userId="39f0702c-b30a-4f15-b4da-77fc4aed6640" providerId="ADAL" clId="{20E9DC7F-4F7F-40D4-B200-5535C3A0E183}" dt="2021-08-13T04:24:55.311" v="6201" actId="571"/>
          <ac:grpSpMkLst>
            <pc:docMk/>
            <pc:sldMk cId="2418964114" sldId="257"/>
            <ac:grpSpMk id="231" creationId="{46803236-E82A-49DB-B8E1-A659B0EBDB35}"/>
          </ac:grpSpMkLst>
        </pc:grpChg>
        <pc:grpChg chg="mod">
          <ac:chgData name="塩川 和也" userId="39f0702c-b30a-4f15-b4da-77fc4aed6640" providerId="ADAL" clId="{20E9DC7F-4F7F-40D4-B200-5535C3A0E183}" dt="2021-08-13T04:24:55.311" v="6201" actId="571"/>
          <ac:grpSpMkLst>
            <pc:docMk/>
            <pc:sldMk cId="2418964114" sldId="257"/>
            <ac:grpSpMk id="232" creationId="{7B0B2638-4A20-44EC-B865-C1321ADDDCF2}"/>
          </ac:grpSpMkLst>
        </pc:grpChg>
        <pc:grpChg chg="mod">
          <ac:chgData name="塩川 和也" userId="39f0702c-b30a-4f15-b4da-77fc4aed6640" providerId="ADAL" clId="{20E9DC7F-4F7F-40D4-B200-5535C3A0E183}" dt="2021-08-13T04:24:55.311" v="6201" actId="571"/>
          <ac:grpSpMkLst>
            <pc:docMk/>
            <pc:sldMk cId="2418964114" sldId="257"/>
            <ac:grpSpMk id="234" creationId="{BBCE8163-8D59-422B-BEE3-14EF5FC285F8}"/>
          </ac:grpSpMkLst>
        </pc:grpChg>
        <pc:grpChg chg="mod">
          <ac:chgData name="塩川 和也" userId="39f0702c-b30a-4f15-b4da-77fc4aed6640" providerId="ADAL" clId="{20E9DC7F-4F7F-40D4-B200-5535C3A0E183}" dt="2021-08-13T04:24:55.311" v="6201" actId="571"/>
          <ac:grpSpMkLst>
            <pc:docMk/>
            <pc:sldMk cId="2418964114" sldId="257"/>
            <ac:grpSpMk id="235" creationId="{CDB92AD2-03F3-4AFE-8B16-E6D5E8E72987}"/>
          </ac:grpSpMkLst>
        </pc:grpChg>
        <pc:grpChg chg="mod">
          <ac:chgData name="塩川 和也" userId="39f0702c-b30a-4f15-b4da-77fc4aed6640" providerId="ADAL" clId="{20E9DC7F-4F7F-40D4-B200-5535C3A0E183}" dt="2021-08-13T04:24:55.311" v="6201" actId="571"/>
          <ac:grpSpMkLst>
            <pc:docMk/>
            <pc:sldMk cId="2418964114" sldId="257"/>
            <ac:grpSpMk id="237" creationId="{36FCF7E8-4557-448F-B9F2-F5EC5FE16F57}"/>
          </ac:grpSpMkLst>
        </pc:grpChg>
        <pc:grpChg chg="mod">
          <ac:chgData name="塩川 和也" userId="39f0702c-b30a-4f15-b4da-77fc4aed6640" providerId="ADAL" clId="{20E9DC7F-4F7F-40D4-B200-5535C3A0E183}" dt="2021-08-13T04:24:55.311" v="6201" actId="571"/>
          <ac:grpSpMkLst>
            <pc:docMk/>
            <pc:sldMk cId="2418964114" sldId="257"/>
            <ac:grpSpMk id="241" creationId="{DBB4B5F9-D692-4ABA-B6A9-FDA559EDE032}"/>
          </ac:grpSpMkLst>
        </pc:grpChg>
        <pc:grpChg chg="mod">
          <ac:chgData name="塩川 和也" userId="39f0702c-b30a-4f15-b4da-77fc4aed6640" providerId="ADAL" clId="{20E9DC7F-4F7F-40D4-B200-5535C3A0E183}" dt="2021-08-13T04:24:55.311" v="6201" actId="571"/>
          <ac:grpSpMkLst>
            <pc:docMk/>
            <pc:sldMk cId="2418964114" sldId="257"/>
            <ac:grpSpMk id="246" creationId="{468A1745-1B92-4C7E-8859-7889CEAAF6ED}"/>
          </ac:grpSpMkLst>
        </pc:grpChg>
        <pc:grpChg chg="mod">
          <ac:chgData name="塩川 和也" userId="39f0702c-b30a-4f15-b4da-77fc4aed6640" providerId="ADAL" clId="{20E9DC7F-4F7F-40D4-B200-5535C3A0E183}" dt="2021-08-13T04:24:55.311" v="6201" actId="571"/>
          <ac:grpSpMkLst>
            <pc:docMk/>
            <pc:sldMk cId="2418964114" sldId="257"/>
            <ac:grpSpMk id="251" creationId="{AF1C87D3-A00C-412F-A3C1-C4D4EC765060}"/>
          </ac:grpSpMkLst>
        </pc:grpChg>
        <pc:grpChg chg="mod">
          <ac:chgData name="塩川 和也" userId="39f0702c-b30a-4f15-b4da-77fc4aed6640" providerId="ADAL" clId="{20E9DC7F-4F7F-40D4-B200-5535C3A0E183}" dt="2021-08-13T04:24:55.311" v="6201" actId="571"/>
          <ac:grpSpMkLst>
            <pc:docMk/>
            <pc:sldMk cId="2418964114" sldId="257"/>
            <ac:grpSpMk id="256" creationId="{660C5434-42F6-41A2-A6DA-6575F68A8A1F}"/>
          </ac:grpSpMkLst>
        </pc:grpChg>
        <pc:grpChg chg="mod">
          <ac:chgData name="塩川 和也" userId="39f0702c-b30a-4f15-b4da-77fc4aed6640" providerId="ADAL" clId="{20E9DC7F-4F7F-40D4-B200-5535C3A0E183}" dt="2021-08-13T04:24:55.311" v="6201" actId="571"/>
          <ac:grpSpMkLst>
            <pc:docMk/>
            <pc:sldMk cId="2418964114" sldId="257"/>
            <ac:grpSpMk id="260" creationId="{C63B484B-3F18-4078-8D5D-7F55C568F0EF}"/>
          </ac:grpSpMkLst>
        </pc:grpChg>
        <pc:grpChg chg="mod">
          <ac:chgData name="塩川 和也" userId="39f0702c-b30a-4f15-b4da-77fc4aed6640" providerId="ADAL" clId="{20E9DC7F-4F7F-40D4-B200-5535C3A0E183}" dt="2021-08-13T04:24:55.311" v="6201" actId="571"/>
          <ac:grpSpMkLst>
            <pc:docMk/>
            <pc:sldMk cId="2418964114" sldId="257"/>
            <ac:grpSpMk id="261" creationId="{787C0A3E-4256-4DA3-9303-92AAE220183A}"/>
          </ac:grpSpMkLst>
        </pc:grpChg>
        <pc:grpChg chg="add mod">
          <ac:chgData name="塩川 和也" userId="39f0702c-b30a-4f15-b4da-77fc4aed6640" providerId="ADAL" clId="{20E9DC7F-4F7F-40D4-B200-5535C3A0E183}" dt="2021-08-13T04:36:26.594" v="6271" actId="164"/>
          <ac:grpSpMkLst>
            <pc:docMk/>
            <pc:sldMk cId="2418964114" sldId="257"/>
            <ac:grpSpMk id="288" creationId="{4C647A81-3ED0-4B6F-8B2B-90FE95B0B1F1}"/>
          </ac:grpSpMkLst>
        </pc:grpChg>
        <pc:picChg chg="add del mod">
          <ac:chgData name="塩川 和也" userId="39f0702c-b30a-4f15-b4da-77fc4aed6640" providerId="ADAL" clId="{20E9DC7F-4F7F-40D4-B200-5535C3A0E183}" dt="2021-08-13T00:25:44.725" v="199" actId="478"/>
          <ac:picMkLst>
            <pc:docMk/>
            <pc:sldMk cId="2418964114" sldId="257"/>
            <ac:picMk id="5" creationId="{55D04DA8-60DA-4D55-A8CF-D659AB8DAA57}"/>
          </ac:picMkLst>
        </pc:picChg>
        <pc:picChg chg="add mod">
          <ac:chgData name="塩川 和也" userId="39f0702c-b30a-4f15-b4da-77fc4aed6640" providerId="ADAL" clId="{20E9DC7F-4F7F-40D4-B200-5535C3A0E183}" dt="2021-08-13T02:55:42.454" v="4008" actId="164"/>
          <ac:picMkLst>
            <pc:docMk/>
            <pc:sldMk cId="2418964114" sldId="257"/>
            <ac:picMk id="7" creationId="{19B42F27-CB95-464E-962C-F12A5D3F33FF}"/>
          </ac:picMkLst>
        </pc:picChg>
        <pc:picChg chg="add mod">
          <ac:chgData name="塩川 和也" userId="39f0702c-b30a-4f15-b4da-77fc4aed6640" providerId="ADAL" clId="{20E9DC7F-4F7F-40D4-B200-5535C3A0E183}" dt="2021-08-13T02:55:42.454" v="4008" actId="164"/>
          <ac:picMkLst>
            <pc:docMk/>
            <pc:sldMk cId="2418964114" sldId="257"/>
            <ac:picMk id="18" creationId="{CFFD776F-AF72-4B95-A3C9-24BC67C35610}"/>
          </ac:picMkLst>
        </pc:picChg>
        <pc:picChg chg="add mod ord modCrop">
          <ac:chgData name="塩川 和也" userId="39f0702c-b30a-4f15-b4da-77fc4aed6640" providerId="ADAL" clId="{20E9DC7F-4F7F-40D4-B200-5535C3A0E183}" dt="2021-08-13T02:55:42.454" v="4008" actId="164"/>
          <ac:picMkLst>
            <pc:docMk/>
            <pc:sldMk cId="2418964114" sldId="257"/>
            <ac:picMk id="20" creationId="{21064EC5-9A75-49C9-9A7B-A0C81E2B4152}"/>
          </ac:picMkLst>
        </pc:picChg>
        <pc:picChg chg="add mod ord">
          <ac:chgData name="塩川 和也" userId="39f0702c-b30a-4f15-b4da-77fc4aed6640" providerId="ADAL" clId="{20E9DC7F-4F7F-40D4-B200-5535C3A0E183}" dt="2021-08-13T02:55:42.454" v="4008" actId="164"/>
          <ac:picMkLst>
            <pc:docMk/>
            <pc:sldMk cId="2418964114" sldId="257"/>
            <ac:picMk id="22" creationId="{6F0BBB13-F756-4690-A94A-E3398218A546}"/>
          </ac:picMkLst>
        </pc:picChg>
        <pc:picChg chg="add mod topLvl">
          <ac:chgData name="塩川 和也" userId="39f0702c-b30a-4f15-b4da-77fc4aed6640" providerId="ADAL" clId="{20E9DC7F-4F7F-40D4-B200-5535C3A0E183}" dt="2021-08-13T01:25:15.807" v="2275" actId="164"/>
          <ac:picMkLst>
            <pc:docMk/>
            <pc:sldMk cId="2418964114" sldId="257"/>
            <ac:picMk id="24" creationId="{7B7B0A2D-397A-46B3-8347-B2A207B65DCD}"/>
          </ac:picMkLst>
        </pc:picChg>
        <pc:picChg chg="add del mod">
          <ac:chgData name="塩川 和也" userId="39f0702c-b30a-4f15-b4da-77fc4aed6640" providerId="ADAL" clId="{20E9DC7F-4F7F-40D4-B200-5535C3A0E183}" dt="2021-08-13T01:09:37.333" v="2228" actId="478"/>
          <ac:picMkLst>
            <pc:docMk/>
            <pc:sldMk cId="2418964114" sldId="257"/>
            <ac:picMk id="25" creationId="{B553A57E-D660-41DB-BC84-7464646B62D8}"/>
          </ac:picMkLst>
        </pc:picChg>
        <pc:picChg chg="mod">
          <ac:chgData name="塩川 和也" userId="39f0702c-b30a-4f15-b4da-77fc4aed6640" providerId="ADAL" clId="{20E9DC7F-4F7F-40D4-B200-5535C3A0E183}" dt="2021-08-13T01:25:11.722" v="2274" actId="165"/>
          <ac:picMkLst>
            <pc:docMk/>
            <pc:sldMk cId="2418964114" sldId="257"/>
            <ac:picMk id="27" creationId="{C4738C69-92C0-4615-A6BC-39DAE73184B7}"/>
          </ac:picMkLst>
        </pc:picChg>
        <pc:picChg chg="mod">
          <ac:chgData name="塩川 和也" userId="39f0702c-b30a-4f15-b4da-77fc4aed6640" providerId="ADAL" clId="{20E9DC7F-4F7F-40D4-B200-5535C3A0E183}" dt="2021-08-13T01:25:11.722" v="2274" actId="165"/>
          <ac:picMkLst>
            <pc:docMk/>
            <pc:sldMk cId="2418964114" sldId="257"/>
            <ac:picMk id="28" creationId="{9EBB3754-2ECB-46DB-9DE8-C258E804D828}"/>
          </ac:picMkLst>
        </pc:picChg>
        <pc:picChg chg="add mod topLvl">
          <ac:chgData name="塩川 和也" userId="39f0702c-b30a-4f15-b4da-77fc4aed6640" providerId="ADAL" clId="{20E9DC7F-4F7F-40D4-B200-5535C3A0E183}" dt="2021-08-13T01:25:26.504" v="2276" actId="164"/>
          <ac:picMkLst>
            <pc:docMk/>
            <pc:sldMk cId="2418964114" sldId="257"/>
            <ac:picMk id="30" creationId="{6F98E7D7-AF98-4AB5-BC74-68A8454FFCA8}"/>
          </ac:picMkLst>
        </pc:picChg>
        <pc:picChg chg="add mod topLvl">
          <ac:chgData name="塩川 和也" userId="39f0702c-b30a-4f15-b4da-77fc4aed6640" providerId="ADAL" clId="{20E9DC7F-4F7F-40D4-B200-5535C3A0E183}" dt="2021-08-13T01:25:26.504" v="2276" actId="164"/>
          <ac:picMkLst>
            <pc:docMk/>
            <pc:sldMk cId="2418964114" sldId="257"/>
            <ac:picMk id="31" creationId="{A981EEFC-F8A5-4C43-ABAA-AF2D769F742E}"/>
          </ac:picMkLst>
        </pc:picChg>
        <pc:picChg chg="del mod topLvl">
          <ac:chgData name="塩川 和也" userId="39f0702c-b30a-4f15-b4da-77fc4aed6640" providerId="ADAL" clId="{20E9DC7F-4F7F-40D4-B200-5535C3A0E183}" dt="2021-08-13T03:04:09.479" v="4071" actId="478"/>
          <ac:picMkLst>
            <pc:docMk/>
            <pc:sldMk cId="2418964114" sldId="257"/>
            <ac:picMk id="85" creationId="{6860B934-7F1F-48D5-9AED-5042A37C9B0E}"/>
          </ac:picMkLst>
        </pc:picChg>
        <pc:picChg chg="del mod topLvl">
          <ac:chgData name="塩川 和也" userId="39f0702c-b30a-4f15-b4da-77fc4aed6640" providerId="ADAL" clId="{20E9DC7F-4F7F-40D4-B200-5535C3A0E183}" dt="2021-08-13T03:05:10.733" v="4076" actId="478"/>
          <ac:picMkLst>
            <pc:docMk/>
            <pc:sldMk cId="2418964114" sldId="257"/>
            <ac:picMk id="87" creationId="{AD171EE0-E959-499E-B3C6-65CF19272197}"/>
          </ac:picMkLst>
        </pc:picChg>
        <pc:picChg chg="del mod topLvl">
          <ac:chgData name="塩川 和也" userId="39f0702c-b30a-4f15-b4da-77fc4aed6640" providerId="ADAL" clId="{20E9DC7F-4F7F-40D4-B200-5535C3A0E183}" dt="2021-08-13T03:26:24.177" v="5078" actId="478"/>
          <ac:picMkLst>
            <pc:docMk/>
            <pc:sldMk cId="2418964114" sldId="257"/>
            <ac:picMk id="91" creationId="{DCFF1745-C59B-48C0-9235-B75F3613ADA2}"/>
          </ac:picMkLst>
        </pc:picChg>
        <pc:picChg chg="del mod topLvl">
          <ac:chgData name="塩川 和也" userId="39f0702c-b30a-4f15-b4da-77fc4aed6640" providerId="ADAL" clId="{20E9DC7F-4F7F-40D4-B200-5535C3A0E183}" dt="2021-08-13T03:06:23.687" v="4084" actId="478"/>
          <ac:picMkLst>
            <pc:docMk/>
            <pc:sldMk cId="2418964114" sldId="257"/>
            <ac:picMk id="95" creationId="{93105EC6-B59A-4533-97BE-3D1CEF9A0599}"/>
          </ac:picMkLst>
        </pc:picChg>
        <pc:picChg chg="mod topLvl">
          <ac:chgData name="塩川 和也" userId="39f0702c-b30a-4f15-b4da-77fc4aed6640" providerId="ADAL" clId="{20E9DC7F-4F7F-40D4-B200-5535C3A0E183}" dt="2021-08-13T03:38:58.412" v="5178" actId="165"/>
          <ac:picMkLst>
            <pc:docMk/>
            <pc:sldMk cId="2418964114" sldId="257"/>
            <ac:picMk id="111" creationId="{954225B6-CAB5-4325-A1F5-9B7B7687D181}"/>
          </ac:picMkLst>
        </pc:picChg>
        <pc:picChg chg="mod">
          <ac:chgData name="塩川 和也" userId="39f0702c-b30a-4f15-b4da-77fc4aed6640" providerId="ADAL" clId="{20E9DC7F-4F7F-40D4-B200-5535C3A0E183}" dt="2021-08-13T03:30:55.859" v="5115" actId="165"/>
          <ac:picMkLst>
            <pc:docMk/>
            <pc:sldMk cId="2418964114" sldId="257"/>
            <ac:picMk id="113" creationId="{88B56845-B614-4E04-AFF2-708E8B97258D}"/>
          </ac:picMkLst>
        </pc:picChg>
        <pc:picChg chg="mod">
          <ac:chgData name="塩川 和也" userId="39f0702c-b30a-4f15-b4da-77fc4aed6640" providerId="ADAL" clId="{20E9DC7F-4F7F-40D4-B200-5535C3A0E183}" dt="2021-08-13T03:30:55.859" v="5115" actId="165"/>
          <ac:picMkLst>
            <pc:docMk/>
            <pc:sldMk cId="2418964114" sldId="257"/>
            <ac:picMk id="114" creationId="{CFFC0826-05EE-455D-87C9-9561690C9006}"/>
          </ac:picMkLst>
        </pc:picChg>
        <pc:picChg chg="mod ord topLvl">
          <ac:chgData name="塩川 和也" userId="39f0702c-b30a-4f15-b4da-77fc4aed6640" providerId="ADAL" clId="{20E9DC7F-4F7F-40D4-B200-5535C3A0E183}" dt="2021-08-13T03:38:58.412" v="5178" actId="165"/>
          <ac:picMkLst>
            <pc:docMk/>
            <pc:sldMk cId="2418964114" sldId="257"/>
            <ac:picMk id="115" creationId="{7FD1D363-CED2-449B-ADCB-F12519ABBF80}"/>
          </ac:picMkLst>
        </pc:picChg>
        <pc:picChg chg="del mod topLvl">
          <ac:chgData name="塩川 和也" userId="39f0702c-b30a-4f15-b4da-77fc4aed6640" providerId="ADAL" clId="{20E9DC7F-4F7F-40D4-B200-5535C3A0E183}" dt="2021-08-13T03:30:23.734" v="5111" actId="478"/>
          <ac:picMkLst>
            <pc:docMk/>
            <pc:sldMk cId="2418964114" sldId="257"/>
            <ac:picMk id="116" creationId="{17FC22CB-1CBD-452F-9F59-509D1FA58140}"/>
          </ac:picMkLst>
        </pc:picChg>
        <pc:picChg chg="add mod topLvl modCrop">
          <ac:chgData name="塩川 和也" userId="39f0702c-b30a-4f15-b4da-77fc4aed6640" providerId="ADAL" clId="{20E9DC7F-4F7F-40D4-B200-5535C3A0E183}" dt="2021-08-13T03:38:58.412" v="5178" actId="165"/>
          <ac:picMkLst>
            <pc:docMk/>
            <pc:sldMk cId="2418964114" sldId="257"/>
            <ac:picMk id="125" creationId="{050B2E50-D64A-466C-A294-D8F18CB16DCF}"/>
          </ac:picMkLst>
        </pc:picChg>
        <pc:picChg chg="add mod topLvl">
          <ac:chgData name="塩川 和也" userId="39f0702c-b30a-4f15-b4da-77fc4aed6640" providerId="ADAL" clId="{20E9DC7F-4F7F-40D4-B200-5535C3A0E183}" dt="2021-08-13T03:38:58.412" v="5178" actId="165"/>
          <ac:picMkLst>
            <pc:docMk/>
            <pc:sldMk cId="2418964114" sldId="257"/>
            <ac:picMk id="128" creationId="{E82BC492-8646-49B2-8B19-048258BAF1BF}"/>
          </ac:picMkLst>
        </pc:picChg>
        <pc:picChg chg="add del mod">
          <ac:chgData name="塩川 和也" userId="39f0702c-b30a-4f15-b4da-77fc4aed6640" providerId="ADAL" clId="{20E9DC7F-4F7F-40D4-B200-5535C3A0E183}" dt="2021-08-13T03:27:26.305" v="5091" actId="478"/>
          <ac:picMkLst>
            <pc:docMk/>
            <pc:sldMk cId="2418964114" sldId="257"/>
            <ac:picMk id="130" creationId="{A48D85FD-0F3F-43AB-B8DC-4701492CF155}"/>
          </ac:picMkLst>
        </pc:picChg>
        <pc:picChg chg="add mod topLvl">
          <ac:chgData name="塩川 和也" userId="39f0702c-b30a-4f15-b4da-77fc4aed6640" providerId="ADAL" clId="{20E9DC7F-4F7F-40D4-B200-5535C3A0E183}" dt="2021-08-13T03:38:58.412" v="5178" actId="165"/>
          <ac:picMkLst>
            <pc:docMk/>
            <pc:sldMk cId="2418964114" sldId="257"/>
            <ac:picMk id="132" creationId="{0BF4EF5D-0205-4660-98A5-86B621820882}"/>
          </ac:picMkLst>
        </pc:picChg>
        <pc:picChg chg="add del mod">
          <ac:chgData name="塩川 和也" userId="39f0702c-b30a-4f15-b4da-77fc4aed6640" providerId="ADAL" clId="{20E9DC7F-4F7F-40D4-B200-5535C3A0E183}" dt="2021-08-13T03:27:27.133" v="5092" actId="478"/>
          <ac:picMkLst>
            <pc:docMk/>
            <pc:sldMk cId="2418964114" sldId="257"/>
            <ac:picMk id="134" creationId="{D9A3D4F8-77A5-401C-8C1D-DD5B8B20B413}"/>
          </ac:picMkLst>
        </pc:picChg>
        <pc:picChg chg="mod">
          <ac:chgData name="塩川 和也" userId="39f0702c-b30a-4f15-b4da-77fc4aed6640" providerId="ADAL" clId="{20E9DC7F-4F7F-40D4-B200-5535C3A0E183}" dt="2021-08-13T03:38:58.412" v="5178" actId="165"/>
          <ac:picMkLst>
            <pc:docMk/>
            <pc:sldMk cId="2418964114" sldId="257"/>
            <ac:picMk id="140" creationId="{DFD05B06-DB38-4EF9-B2A4-0FC060050F93}"/>
          </ac:picMkLst>
        </pc:picChg>
        <pc:picChg chg="mod">
          <ac:chgData name="塩川 和也" userId="39f0702c-b30a-4f15-b4da-77fc4aed6640" providerId="ADAL" clId="{20E9DC7F-4F7F-40D4-B200-5535C3A0E183}" dt="2021-08-13T03:38:58.412" v="5178" actId="165"/>
          <ac:picMkLst>
            <pc:docMk/>
            <pc:sldMk cId="2418964114" sldId="257"/>
            <ac:picMk id="141" creationId="{181C4B48-A60C-400E-9F9A-45E279178A75}"/>
          </ac:picMkLst>
        </pc:picChg>
        <pc:picChg chg="add mod">
          <ac:chgData name="塩川 和也" userId="39f0702c-b30a-4f15-b4da-77fc4aed6640" providerId="ADAL" clId="{20E9DC7F-4F7F-40D4-B200-5535C3A0E183}" dt="2021-08-13T03:38:58.412" v="5178" actId="165"/>
          <ac:picMkLst>
            <pc:docMk/>
            <pc:sldMk cId="2418964114" sldId="257"/>
            <ac:picMk id="143" creationId="{147CD4B5-E9FE-4943-ACF8-A36126718BF6}"/>
          </ac:picMkLst>
        </pc:picChg>
        <pc:picChg chg="mod topLvl">
          <ac:chgData name="塩川 和也" userId="39f0702c-b30a-4f15-b4da-77fc4aed6640" providerId="ADAL" clId="{20E9DC7F-4F7F-40D4-B200-5535C3A0E183}" dt="2021-08-13T04:24:34.700" v="6200" actId="164"/>
          <ac:picMkLst>
            <pc:docMk/>
            <pc:sldMk cId="2418964114" sldId="257"/>
            <ac:picMk id="159" creationId="{4F93EA8E-0349-4B96-96AB-76A626A781EE}"/>
          </ac:picMkLst>
        </pc:picChg>
        <pc:picChg chg="del mod topLvl">
          <ac:chgData name="塩川 和也" userId="39f0702c-b30a-4f15-b4da-77fc4aed6640" providerId="ADAL" clId="{20E9DC7F-4F7F-40D4-B200-5535C3A0E183}" dt="2021-08-13T03:41:28.953" v="5210" actId="478"/>
          <ac:picMkLst>
            <pc:docMk/>
            <pc:sldMk cId="2418964114" sldId="257"/>
            <ac:picMk id="160" creationId="{3AC27E8E-1A29-488A-8F74-BDDD598A216F}"/>
          </ac:picMkLst>
        </pc:picChg>
        <pc:picChg chg="del mod topLvl">
          <ac:chgData name="塩川 和也" userId="39f0702c-b30a-4f15-b4da-77fc4aed6640" providerId="ADAL" clId="{20E9DC7F-4F7F-40D4-B200-5535C3A0E183}" dt="2021-08-13T03:41:28.302" v="5209" actId="478"/>
          <ac:picMkLst>
            <pc:docMk/>
            <pc:sldMk cId="2418964114" sldId="257"/>
            <ac:picMk id="161" creationId="{851BE216-06EB-44F3-B36F-511CF6EE377F}"/>
          </ac:picMkLst>
        </pc:picChg>
        <pc:picChg chg="mod topLvl">
          <ac:chgData name="塩川 和也" userId="39f0702c-b30a-4f15-b4da-77fc4aed6640" providerId="ADAL" clId="{20E9DC7F-4F7F-40D4-B200-5535C3A0E183}" dt="2021-08-13T03:40:23.695" v="5203" actId="164"/>
          <ac:picMkLst>
            <pc:docMk/>
            <pc:sldMk cId="2418964114" sldId="257"/>
            <ac:picMk id="163" creationId="{61EC264C-1C1D-4D24-B1F9-3EB047BC574E}"/>
          </ac:picMkLst>
        </pc:picChg>
        <pc:picChg chg="del mod topLvl">
          <ac:chgData name="塩川 和也" userId="39f0702c-b30a-4f15-b4da-77fc4aed6640" providerId="ADAL" clId="{20E9DC7F-4F7F-40D4-B200-5535C3A0E183}" dt="2021-08-13T03:39:27.902" v="5181" actId="478"/>
          <ac:picMkLst>
            <pc:docMk/>
            <pc:sldMk cId="2418964114" sldId="257"/>
            <ac:picMk id="164" creationId="{27EF2237-CFEA-4A8E-B4E5-008FFB6CE723}"/>
          </ac:picMkLst>
        </pc:picChg>
        <pc:picChg chg="mod ord topLvl">
          <ac:chgData name="塩川 和也" userId="39f0702c-b30a-4f15-b4da-77fc4aed6640" providerId="ADAL" clId="{20E9DC7F-4F7F-40D4-B200-5535C3A0E183}" dt="2021-08-13T03:40:26.988" v="5204" actId="164"/>
          <ac:picMkLst>
            <pc:docMk/>
            <pc:sldMk cId="2418964114" sldId="257"/>
            <ac:picMk id="187" creationId="{E007157D-4EAC-4379-90E1-6B7398166C22}"/>
          </ac:picMkLst>
        </pc:picChg>
        <pc:picChg chg="mod">
          <ac:chgData name="塩川 和也" userId="39f0702c-b30a-4f15-b4da-77fc4aed6640" providerId="ADAL" clId="{20E9DC7F-4F7F-40D4-B200-5535C3A0E183}" dt="2021-08-13T03:37:45.883" v="5160" actId="165"/>
          <ac:picMkLst>
            <pc:docMk/>
            <pc:sldMk cId="2418964114" sldId="257"/>
            <ac:picMk id="189" creationId="{D8D08F29-AF71-496C-928F-9263D8738BDD}"/>
          </ac:picMkLst>
        </pc:picChg>
        <pc:picChg chg="mod">
          <ac:chgData name="塩川 和也" userId="39f0702c-b30a-4f15-b4da-77fc4aed6640" providerId="ADAL" clId="{20E9DC7F-4F7F-40D4-B200-5535C3A0E183}" dt="2021-08-13T03:37:45.883" v="5160" actId="165"/>
          <ac:picMkLst>
            <pc:docMk/>
            <pc:sldMk cId="2418964114" sldId="257"/>
            <ac:picMk id="190" creationId="{46E1C7E7-7F6C-42D6-A79B-DEF9ECFED943}"/>
          </ac:picMkLst>
        </pc:picChg>
        <pc:picChg chg="add mod ord">
          <ac:chgData name="塩川 和也" userId="39f0702c-b30a-4f15-b4da-77fc4aed6640" providerId="ADAL" clId="{20E9DC7F-4F7F-40D4-B200-5535C3A0E183}" dt="2021-08-13T03:40:26.988" v="5204" actId="164"/>
          <ac:picMkLst>
            <pc:docMk/>
            <pc:sldMk cId="2418964114" sldId="257"/>
            <ac:picMk id="191" creationId="{3BB301E4-E78E-4C26-AFCB-287ABB1BE2B6}"/>
          </ac:picMkLst>
        </pc:picChg>
        <pc:picChg chg="add mod">
          <ac:chgData name="塩川 和也" userId="39f0702c-b30a-4f15-b4da-77fc4aed6640" providerId="ADAL" clId="{20E9DC7F-4F7F-40D4-B200-5535C3A0E183}" dt="2021-08-13T03:39:37.226" v="5183" actId="14861"/>
          <ac:picMkLst>
            <pc:docMk/>
            <pc:sldMk cId="2418964114" sldId="257"/>
            <ac:picMk id="192" creationId="{D30E66C2-D432-46E3-BA87-EE6F842DE058}"/>
          </ac:picMkLst>
        </pc:picChg>
        <pc:picChg chg="add mod">
          <ac:chgData name="塩川 和也" userId="39f0702c-b30a-4f15-b4da-77fc4aed6640" providerId="ADAL" clId="{20E9DC7F-4F7F-40D4-B200-5535C3A0E183}" dt="2021-08-13T03:39:31.695" v="5182" actId="164"/>
          <ac:picMkLst>
            <pc:docMk/>
            <pc:sldMk cId="2418964114" sldId="257"/>
            <ac:picMk id="193" creationId="{C8B44B07-4EA4-49DE-BF4E-BE63F555101E}"/>
          </ac:picMkLst>
        </pc:picChg>
        <pc:picChg chg="add mod topLvl modCrop">
          <ac:chgData name="塩川 和也" userId="39f0702c-b30a-4f15-b4da-77fc4aed6640" providerId="ADAL" clId="{20E9DC7F-4F7F-40D4-B200-5535C3A0E183}" dt="2021-08-13T04:23:36.410" v="6199" actId="164"/>
          <ac:picMkLst>
            <pc:docMk/>
            <pc:sldMk cId="2418964114" sldId="257"/>
            <ac:picMk id="198" creationId="{E3A6195E-C29F-4012-824A-32ED7A1E2D03}"/>
          </ac:picMkLst>
        </pc:picChg>
        <pc:picChg chg="add mod topLvl modCrop">
          <ac:chgData name="塩川 和也" userId="39f0702c-b30a-4f15-b4da-77fc4aed6640" providerId="ADAL" clId="{20E9DC7F-4F7F-40D4-B200-5535C3A0E183}" dt="2021-08-13T03:57:01.073" v="6157" actId="164"/>
          <ac:picMkLst>
            <pc:docMk/>
            <pc:sldMk cId="2418964114" sldId="257"/>
            <ac:picMk id="199" creationId="{9D19ED2D-8B6D-4D6E-82B2-C9C954F47784}"/>
          </ac:picMkLst>
        </pc:picChg>
        <pc:picChg chg="add mod">
          <ac:chgData name="塩川 和也" userId="39f0702c-b30a-4f15-b4da-77fc4aed6640" providerId="ADAL" clId="{20E9DC7F-4F7F-40D4-B200-5535C3A0E183}" dt="2021-08-13T03:46:09.929" v="5326" actId="164"/>
          <ac:picMkLst>
            <pc:docMk/>
            <pc:sldMk cId="2418964114" sldId="257"/>
            <ac:picMk id="201" creationId="{BF604D8D-123A-441C-99FB-E085DBD94EA9}"/>
          </ac:picMkLst>
        </pc:picChg>
        <pc:picChg chg="add mod topLvl">
          <ac:chgData name="塩川 和也" userId="39f0702c-b30a-4f15-b4da-77fc4aed6640" providerId="ADAL" clId="{20E9DC7F-4F7F-40D4-B200-5535C3A0E183}" dt="2021-08-13T03:57:01.073" v="6157" actId="164"/>
          <ac:picMkLst>
            <pc:docMk/>
            <pc:sldMk cId="2418964114" sldId="257"/>
            <ac:picMk id="209" creationId="{54BE10EF-F171-43E8-B7AD-1BD84A17C2B7}"/>
          </ac:picMkLst>
        </pc:picChg>
        <pc:picChg chg="mod">
          <ac:chgData name="塩川 和也" userId="39f0702c-b30a-4f15-b4da-77fc4aed6640" providerId="ADAL" clId="{20E9DC7F-4F7F-40D4-B200-5535C3A0E183}" dt="2021-08-13T04:24:55.311" v="6201" actId="571"/>
          <ac:picMkLst>
            <pc:docMk/>
            <pc:sldMk cId="2418964114" sldId="257"/>
            <ac:picMk id="233" creationId="{EBD33224-CAEC-4D6E-ADAF-04F8319D97D4}"/>
          </ac:picMkLst>
        </pc:picChg>
        <pc:picChg chg="mod">
          <ac:chgData name="塩川 和也" userId="39f0702c-b30a-4f15-b4da-77fc4aed6640" providerId="ADAL" clId="{20E9DC7F-4F7F-40D4-B200-5535C3A0E183}" dt="2021-08-13T04:24:55.311" v="6201" actId="571"/>
          <ac:picMkLst>
            <pc:docMk/>
            <pc:sldMk cId="2418964114" sldId="257"/>
            <ac:picMk id="236" creationId="{EE7C3496-7385-4706-AC2D-A3D4AE32169F}"/>
          </ac:picMkLst>
        </pc:picChg>
        <pc:picChg chg="mod">
          <ac:chgData name="塩川 和也" userId="39f0702c-b30a-4f15-b4da-77fc4aed6640" providerId="ADAL" clId="{20E9DC7F-4F7F-40D4-B200-5535C3A0E183}" dt="2021-08-13T04:24:55.311" v="6201" actId="571"/>
          <ac:picMkLst>
            <pc:docMk/>
            <pc:sldMk cId="2418964114" sldId="257"/>
            <ac:picMk id="238" creationId="{43043CEF-F21E-4B82-84A0-3C50209781D3}"/>
          </ac:picMkLst>
        </pc:picChg>
        <pc:picChg chg="mod">
          <ac:chgData name="塩川 和也" userId="39f0702c-b30a-4f15-b4da-77fc4aed6640" providerId="ADAL" clId="{20E9DC7F-4F7F-40D4-B200-5535C3A0E183}" dt="2021-08-13T04:24:55.311" v="6201" actId="571"/>
          <ac:picMkLst>
            <pc:docMk/>
            <pc:sldMk cId="2418964114" sldId="257"/>
            <ac:picMk id="239" creationId="{92AA2BB4-6784-4F67-A85F-A4C62108AFB3}"/>
          </ac:picMkLst>
        </pc:picChg>
        <pc:picChg chg="mod">
          <ac:chgData name="塩川 和也" userId="39f0702c-b30a-4f15-b4da-77fc4aed6640" providerId="ADAL" clId="{20E9DC7F-4F7F-40D4-B200-5535C3A0E183}" dt="2021-08-13T04:24:55.311" v="6201" actId="571"/>
          <ac:picMkLst>
            <pc:docMk/>
            <pc:sldMk cId="2418964114" sldId="257"/>
            <ac:picMk id="240" creationId="{2F81F9C8-F671-4D4E-83E8-0448E3F3E529}"/>
          </ac:picMkLst>
        </pc:picChg>
        <pc:picChg chg="mod">
          <ac:chgData name="塩川 和也" userId="39f0702c-b30a-4f15-b4da-77fc4aed6640" providerId="ADAL" clId="{20E9DC7F-4F7F-40D4-B200-5535C3A0E183}" dt="2021-08-13T04:24:55.311" v="6201" actId="571"/>
          <ac:picMkLst>
            <pc:docMk/>
            <pc:sldMk cId="2418964114" sldId="257"/>
            <ac:picMk id="242" creationId="{9EEFAA8F-D1C0-471F-800F-9D760742FCE9}"/>
          </ac:picMkLst>
        </pc:picChg>
        <pc:picChg chg="mod">
          <ac:chgData name="塩川 和也" userId="39f0702c-b30a-4f15-b4da-77fc4aed6640" providerId="ADAL" clId="{20E9DC7F-4F7F-40D4-B200-5535C3A0E183}" dt="2021-08-13T04:24:55.311" v="6201" actId="571"/>
          <ac:picMkLst>
            <pc:docMk/>
            <pc:sldMk cId="2418964114" sldId="257"/>
            <ac:picMk id="243" creationId="{DF4C8AEC-A676-4640-860F-0A3538C87FE0}"/>
          </ac:picMkLst>
        </pc:picChg>
        <pc:picChg chg="mod">
          <ac:chgData name="塩川 和也" userId="39f0702c-b30a-4f15-b4da-77fc4aed6640" providerId="ADAL" clId="{20E9DC7F-4F7F-40D4-B200-5535C3A0E183}" dt="2021-08-13T04:24:55.311" v="6201" actId="571"/>
          <ac:picMkLst>
            <pc:docMk/>
            <pc:sldMk cId="2418964114" sldId="257"/>
            <ac:picMk id="266" creationId="{790F0855-A50B-4199-A82E-68568F022D78}"/>
          </ac:picMkLst>
        </pc:picChg>
        <pc:picChg chg="mod">
          <ac:chgData name="塩川 和也" userId="39f0702c-b30a-4f15-b4da-77fc4aed6640" providerId="ADAL" clId="{20E9DC7F-4F7F-40D4-B200-5535C3A0E183}" dt="2021-08-13T04:24:55.311" v="6201" actId="571"/>
          <ac:picMkLst>
            <pc:docMk/>
            <pc:sldMk cId="2418964114" sldId="257"/>
            <ac:picMk id="267" creationId="{50785F2A-BEC5-4B18-A9BC-E23F3E87073C}"/>
          </ac:picMkLst>
        </pc:picChg>
        <pc:picChg chg="add mod">
          <ac:chgData name="塩川 和也" userId="39f0702c-b30a-4f15-b4da-77fc4aed6640" providerId="ADAL" clId="{20E9DC7F-4F7F-40D4-B200-5535C3A0E183}" dt="2021-08-13T04:36:26.594" v="6271" actId="164"/>
          <ac:picMkLst>
            <pc:docMk/>
            <pc:sldMk cId="2418964114" sldId="257"/>
            <ac:picMk id="271" creationId="{1F79DCD7-52FE-4D08-98EA-914FE6889042}"/>
          </ac:picMkLst>
        </pc:picChg>
        <pc:picChg chg="add mod">
          <ac:chgData name="塩川 和也" userId="39f0702c-b30a-4f15-b4da-77fc4aed6640" providerId="ADAL" clId="{20E9DC7F-4F7F-40D4-B200-5535C3A0E183}" dt="2021-08-13T04:28:58.690" v="6221"/>
          <ac:picMkLst>
            <pc:docMk/>
            <pc:sldMk cId="2418964114" sldId="257"/>
            <ac:picMk id="272" creationId="{8A50145B-3E8E-4CDB-B353-536752DBB450}"/>
          </ac:picMkLst>
        </pc:picChg>
        <pc:picChg chg="add mod">
          <ac:chgData name="塩川 和也" userId="39f0702c-b30a-4f15-b4da-77fc4aed6640" providerId="ADAL" clId="{20E9DC7F-4F7F-40D4-B200-5535C3A0E183}" dt="2021-08-13T04:28:58.690" v="6221"/>
          <ac:picMkLst>
            <pc:docMk/>
            <pc:sldMk cId="2418964114" sldId="257"/>
            <ac:picMk id="273" creationId="{2E9AC48B-CA26-4216-8490-1EC7E02A82C2}"/>
          </ac:picMkLst>
        </pc:picChg>
        <pc:picChg chg="add mod">
          <ac:chgData name="塩川 和也" userId="39f0702c-b30a-4f15-b4da-77fc4aed6640" providerId="ADAL" clId="{20E9DC7F-4F7F-40D4-B200-5535C3A0E183}" dt="2021-08-13T04:28:58.690" v="6221"/>
          <ac:picMkLst>
            <pc:docMk/>
            <pc:sldMk cId="2418964114" sldId="257"/>
            <ac:picMk id="274" creationId="{84AD78A7-6EE1-488C-9BB8-33B59ED1BD90}"/>
          </ac:picMkLst>
        </pc:picChg>
        <pc:picChg chg="add mod">
          <ac:chgData name="塩川 和也" userId="39f0702c-b30a-4f15-b4da-77fc4aed6640" providerId="ADAL" clId="{20E9DC7F-4F7F-40D4-B200-5535C3A0E183}" dt="2021-08-13T04:28:58.690" v="6221"/>
          <ac:picMkLst>
            <pc:docMk/>
            <pc:sldMk cId="2418964114" sldId="257"/>
            <ac:picMk id="275" creationId="{D0C82F93-C269-4A1A-A9BF-0071F0BADA00}"/>
          </ac:picMkLst>
        </pc:picChg>
        <pc:picChg chg="add mod">
          <ac:chgData name="塩川 和也" userId="39f0702c-b30a-4f15-b4da-77fc4aed6640" providerId="ADAL" clId="{20E9DC7F-4F7F-40D4-B200-5535C3A0E183}" dt="2021-08-13T04:28:58.690" v="6221"/>
          <ac:picMkLst>
            <pc:docMk/>
            <pc:sldMk cId="2418964114" sldId="257"/>
            <ac:picMk id="276" creationId="{C3C11410-7596-4FA3-8F2E-58011EDB16D9}"/>
          </ac:picMkLst>
        </pc:picChg>
        <pc:picChg chg="add mod">
          <ac:chgData name="塩川 和也" userId="39f0702c-b30a-4f15-b4da-77fc4aed6640" providerId="ADAL" clId="{20E9DC7F-4F7F-40D4-B200-5535C3A0E183}" dt="2021-08-13T04:28:58.690" v="6221"/>
          <ac:picMkLst>
            <pc:docMk/>
            <pc:sldMk cId="2418964114" sldId="257"/>
            <ac:picMk id="277" creationId="{224F384B-99BA-472A-9640-5AEE75979341}"/>
          </ac:picMkLst>
        </pc:picChg>
        <pc:picChg chg="add mod">
          <ac:chgData name="塩川 和也" userId="39f0702c-b30a-4f15-b4da-77fc4aed6640" providerId="ADAL" clId="{20E9DC7F-4F7F-40D4-B200-5535C3A0E183}" dt="2021-08-13T04:28:58.690" v="6221"/>
          <ac:picMkLst>
            <pc:docMk/>
            <pc:sldMk cId="2418964114" sldId="257"/>
            <ac:picMk id="278" creationId="{B9916796-2205-4A05-98AD-CD39BE0BD753}"/>
          </ac:picMkLst>
        </pc:picChg>
        <pc:picChg chg="add mod">
          <ac:chgData name="塩川 和也" userId="39f0702c-b30a-4f15-b4da-77fc4aed6640" providerId="ADAL" clId="{20E9DC7F-4F7F-40D4-B200-5535C3A0E183}" dt="2021-08-13T04:28:58.690" v="6221"/>
          <ac:picMkLst>
            <pc:docMk/>
            <pc:sldMk cId="2418964114" sldId="257"/>
            <ac:picMk id="279" creationId="{77AF0B04-7D23-4835-A96B-2D394D44A730}"/>
          </ac:picMkLst>
        </pc:picChg>
        <pc:picChg chg="add mod">
          <ac:chgData name="塩川 和也" userId="39f0702c-b30a-4f15-b4da-77fc4aed6640" providerId="ADAL" clId="{20E9DC7F-4F7F-40D4-B200-5535C3A0E183}" dt="2021-08-13T04:28:58.690" v="6221"/>
          <ac:picMkLst>
            <pc:docMk/>
            <pc:sldMk cId="2418964114" sldId="257"/>
            <ac:picMk id="280" creationId="{EB920BB5-59DA-4E56-A9C3-32566E585836}"/>
          </ac:picMkLst>
        </pc:picChg>
        <pc:picChg chg="add mod">
          <ac:chgData name="塩川 和也" userId="39f0702c-b30a-4f15-b4da-77fc4aed6640" providerId="ADAL" clId="{20E9DC7F-4F7F-40D4-B200-5535C3A0E183}" dt="2021-08-13T04:28:58.690" v="6221"/>
          <ac:picMkLst>
            <pc:docMk/>
            <pc:sldMk cId="2418964114" sldId="257"/>
            <ac:picMk id="281" creationId="{2C36A15B-C5D6-454C-9981-FBD82917CBE6}"/>
          </ac:picMkLst>
        </pc:picChg>
        <pc:picChg chg="add mod">
          <ac:chgData name="塩川 和也" userId="39f0702c-b30a-4f15-b4da-77fc4aed6640" providerId="ADAL" clId="{20E9DC7F-4F7F-40D4-B200-5535C3A0E183}" dt="2021-08-13T04:28:58.690" v="6221"/>
          <ac:picMkLst>
            <pc:docMk/>
            <pc:sldMk cId="2418964114" sldId="257"/>
            <ac:picMk id="282" creationId="{E4D6BA61-19D6-4326-A570-4EDFA8D95400}"/>
          </ac:picMkLst>
        </pc:picChg>
        <pc:picChg chg="add mod">
          <ac:chgData name="塩川 和也" userId="39f0702c-b30a-4f15-b4da-77fc4aed6640" providerId="ADAL" clId="{20E9DC7F-4F7F-40D4-B200-5535C3A0E183}" dt="2021-08-13T04:28:58.690" v="6221"/>
          <ac:picMkLst>
            <pc:docMk/>
            <pc:sldMk cId="2418964114" sldId="257"/>
            <ac:picMk id="283" creationId="{096C5717-1677-4AE4-8967-BFB4655501E3}"/>
          </ac:picMkLst>
        </pc:picChg>
        <pc:picChg chg="add mod">
          <ac:chgData name="塩川 和也" userId="39f0702c-b30a-4f15-b4da-77fc4aed6640" providerId="ADAL" clId="{20E9DC7F-4F7F-40D4-B200-5535C3A0E183}" dt="2021-08-13T04:28:58.690" v="6221"/>
          <ac:picMkLst>
            <pc:docMk/>
            <pc:sldMk cId="2418964114" sldId="257"/>
            <ac:picMk id="284" creationId="{26AF4CD7-DF39-4E02-800D-465B8567E36F}"/>
          </ac:picMkLst>
        </pc:picChg>
        <pc:picChg chg="add mod">
          <ac:chgData name="塩川 和也" userId="39f0702c-b30a-4f15-b4da-77fc4aed6640" providerId="ADAL" clId="{20E9DC7F-4F7F-40D4-B200-5535C3A0E183}" dt="2021-08-13T04:28:58.690" v="6221"/>
          <ac:picMkLst>
            <pc:docMk/>
            <pc:sldMk cId="2418964114" sldId="257"/>
            <ac:picMk id="285" creationId="{11F582ED-02D4-4841-9426-CBFF022AAEBD}"/>
          </ac:picMkLst>
        </pc:picChg>
        <pc:picChg chg="add mod">
          <ac:chgData name="塩川 和也" userId="39f0702c-b30a-4f15-b4da-77fc4aed6640" providerId="ADAL" clId="{20E9DC7F-4F7F-40D4-B200-5535C3A0E183}" dt="2021-08-13T04:28:58.690" v="6221"/>
          <ac:picMkLst>
            <pc:docMk/>
            <pc:sldMk cId="2418964114" sldId="257"/>
            <ac:picMk id="286" creationId="{5254345B-1DDB-4A4A-856F-A890987287BB}"/>
          </ac:picMkLst>
        </pc:picChg>
        <pc:cxnChg chg="add mod">
          <ac:chgData name="塩川 和也" userId="39f0702c-b30a-4f15-b4da-77fc4aed6640" providerId="ADAL" clId="{20E9DC7F-4F7F-40D4-B200-5535C3A0E183}" dt="2021-08-13T03:46:09.929" v="5326" actId="164"/>
          <ac:cxnSpMkLst>
            <pc:docMk/>
            <pc:sldMk cId="2418964114" sldId="257"/>
            <ac:cxnSpMk id="203" creationId="{4412B370-B418-46E7-8590-7465A36E9367}"/>
          </ac:cxnSpMkLst>
        </pc:cxnChg>
      </pc:sldChg>
      <pc:sldChg chg="addSp delSp modSp mod">
        <pc:chgData name="塩川 和也" userId="39f0702c-b30a-4f15-b4da-77fc4aed6640" providerId="ADAL" clId="{20E9DC7F-4F7F-40D4-B200-5535C3A0E183}" dt="2021-08-16T06:51:51.807" v="13227"/>
        <pc:sldMkLst>
          <pc:docMk/>
          <pc:sldMk cId="2202079897" sldId="258"/>
        </pc:sldMkLst>
        <pc:spChg chg="mod">
          <ac:chgData name="塩川 和也" userId="39f0702c-b30a-4f15-b4da-77fc4aed6640" providerId="ADAL" clId="{20E9DC7F-4F7F-40D4-B200-5535C3A0E183}" dt="2021-08-13T04:57:59.761" v="7653"/>
          <ac:spMkLst>
            <pc:docMk/>
            <pc:sldMk cId="2202079897" sldId="258"/>
            <ac:spMk id="2" creationId="{86B64836-BA82-4FAD-8945-8EC3E66C6E5C}"/>
          </ac:spMkLst>
        </pc:spChg>
        <pc:spChg chg="mod">
          <ac:chgData name="塩川 和也" userId="39f0702c-b30a-4f15-b4da-77fc4aed6640" providerId="ADAL" clId="{20E9DC7F-4F7F-40D4-B200-5535C3A0E183}" dt="2021-08-13T05:45:24.260" v="8156"/>
          <ac:spMkLst>
            <pc:docMk/>
            <pc:sldMk cId="2202079897" sldId="258"/>
            <ac:spMk id="25" creationId="{A5699E2C-059F-47A7-AFA7-415CF1D67D7A}"/>
          </ac:spMkLst>
        </pc:spChg>
        <pc:spChg chg="mod">
          <ac:chgData name="塩川 和也" userId="39f0702c-b30a-4f15-b4da-77fc4aed6640" providerId="ADAL" clId="{20E9DC7F-4F7F-40D4-B200-5535C3A0E183}" dt="2021-08-13T00:44:28.047" v="1635" actId="1582"/>
          <ac:spMkLst>
            <pc:docMk/>
            <pc:sldMk cId="2202079897" sldId="258"/>
            <ac:spMk id="64" creationId="{014FC3EB-0D50-416B-AA7D-7F499984E2C4}"/>
          </ac:spMkLst>
        </pc:spChg>
        <pc:spChg chg="add mod">
          <ac:chgData name="塩川 和也" userId="39f0702c-b30a-4f15-b4da-77fc4aed6640" providerId="ADAL" clId="{20E9DC7F-4F7F-40D4-B200-5535C3A0E183}" dt="2021-08-13T04:36:17.634" v="6269" actId="164"/>
          <ac:spMkLst>
            <pc:docMk/>
            <pc:sldMk cId="2202079897" sldId="258"/>
            <ac:spMk id="82" creationId="{869FF191-9621-47FE-A94E-0FD824384105}"/>
          </ac:spMkLst>
        </pc:spChg>
        <pc:spChg chg="add mod">
          <ac:chgData name="塩川 和也" userId="39f0702c-b30a-4f15-b4da-77fc4aed6640" providerId="ADAL" clId="{20E9DC7F-4F7F-40D4-B200-5535C3A0E183}" dt="2021-08-13T00:47:25.031" v="1666" actId="164"/>
          <ac:spMkLst>
            <pc:docMk/>
            <pc:sldMk cId="2202079897" sldId="258"/>
            <ac:spMk id="83" creationId="{54CF02D1-593D-46CB-9331-05692DFD2595}"/>
          </ac:spMkLst>
        </pc:spChg>
        <pc:spChg chg="add mod">
          <ac:chgData name="塩川 和也" userId="39f0702c-b30a-4f15-b4da-77fc4aed6640" providerId="ADAL" clId="{20E9DC7F-4F7F-40D4-B200-5535C3A0E183}" dt="2021-08-13T00:47:25.031" v="1666" actId="164"/>
          <ac:spMkLst>
            <pc:docMk/>
            <pc:sldMk cId="2202079897" sldId="258"/>
            <ac:spMk id="84" creationId="{513B5534-9FC7-4B54-B0CD-4D0D1CE413EE}"/>
          </ac:spMkLst>
        </pc:spChg>
        <pc:spChg chg="add mod">
          <ac:chgData name="塩川 和也" userId="39f0702c-b30a-4f15-b4da-77fc4aed6640" providerId="ADAL" clId="{20E9DC7F-4F7F-40D4-B200-5535C3A0E183}" dt="2021-08-13T04:50:40.722" v="7354" actId="20577"/>
          <ac:spMkLst>
            <pc:docMk/>
            <pc:sldMk cId="2202079897" sldId="258"/>
            <ac:spMk id="90" creationId="{4F70D758-440F-47CB-8465-76C60523F5D9}"/>
          </ac:spMkLst>
        </pc:spChg>
        <pc:spChg chg="mod">
          <ac:chgData name="塩川 和也" userId="39f0702c-b30a-4f15-b4da-77fc4aed6640" providerId="ADAL" clId="{20E9DC7F-4F7F-40D4-B200-5535C3A0E183}" dt="2021-08-16T06:51:51.807" v="13227"/>
          <ac:spMkLst>
            <pc:docMk/>
            <pc:sldMk cId="2202079897" sldId="258"/>
            <ac:spMk id="194" creationId="{E5E34562-7D91-4155-8A9F-E8E50511E86C}"/>
          </ac:spMkLst>
        </pc:spChg>
        <pc:spChg chg="mod">
          <ac:chgData name="塩川 和也" userId="39f0702c-b30a-4f15-b4da-77fc4aed6640" providerId="ADAL" clId="{20E9DC7F-4F7F-40D4-B200-5535C3A0E183}" dt="2021-08-13T04:47:54.885" v="6845" actId="1076"/>
          <ac:spMkLst>
            <pc:docMk/>
            <pc:sldMk cId="2202079897" sldId="258"/>
            <ac:spMk id="205" creationId="{88C06F55-9329-44A4-A9BB-64F2C61EC336}"/>
          </ac:spMkLst>
        </pc:spChg>
        <pc:spChg chg="mod">
          <ac:chgData name="塩川 和也" userId="39f0702c-b30a-4f15-b4da-77fc4aed6640" providerId="ADAL" clId="{20E9DC7F-4F7F-40D4-B200-5535C3A0E183}" dt="2021-08-13T05:42:55.217" v="8107" actId="20577"/>
          <ac:spMkLst>
            <pc:docMk/>
            <pc:sldMk cId="2202079897" sldId="258"/>
            <ac:spMk id="254" creationId="{D69B30DC-2232-4696-B7E9-99291F0F3CE9}"/>
          </ac:spMkLst>
        </pc:spChg>
        <pc:spChg chg="mod">
          <ac:chgData name="塩川 和也" userId="39f0702c-b30a-4f15-b4da-77fc4aed6640" providerId="ADAL" clId="{20E9DC7F-4F7F-40D4-B200-5535C3A0E183}" dt="2021-08-13T00:45:28.444" v="1644"/>
          <ac:spMkLst>
            <pc:docMk/>
            <pc:sldMk cId="2202079897" sldId="258"/>
            <ac:spMk id="314" creationId="{304DBB46-A229-445A-948B-2E94774377BE}"/>
          </ac:spMkLst>
        </pc:spChg>
        <pc:spChg chg="mod">
          <ac:chgData name="塩川 和也" userId="39f0702c-b30a-4f15-b4da-77fc4aed6640" providerId="ADAL" clId="{20E9DC7F-4F7F-40D4-B200-5535C3A0E183}" dt="2021-08-13T00:44:42.334" v="1639" actId="20577"/>
          <ac:spMkLst>
            <pc:docMk/>
            <pc:sldMk cId="2202079897" sldId="258"/>
            <ac:spMk id="317" creationId="{6998D3BF-6C15-4754-8359-130595AE0550}"/>
          </ac:spMkLst>
        </pc:spChg>
        <pc:grpChg chg="add mod">
          <ac:chgData name="塩川 和也" userId="39f0702c-b30a-4f15-b4da-77fc4aed6640" providerId="ADAL" clId="{20E9DC7F-4F7F-40D4-B200-5535C3A0E183}" dt="2021-08-13T00:47:49.237" v="1667" actId="1076"/>
          <ac:grpSpMkLst>
            <pc:docMk/>
            <pc:sldMk cId="2202079897" sldId="258"/>
            <ac:grpSpMk id="3" creationId="{223D0EF8-748A-45CE-8ADF-87174D6878EB}"/>
          </ac:grpSpMkLst>
        </pc:grpChg>
        <pc:grpChg chg="add mod">
          <ac:chgData name="塩川 和也" userId="39f0702c-b30a-4f15-b4da-77fc4aed6640" providerId="ADAL" clId="{20E9DC7F-4F7F-40D4-B200-5535C3A0E183}" dt="2021-08-13T04:36:13.471" v="6268" actId="164"/>
          <ac:grpSpMkLst>
            <pc:docMk/>
            <pc:sldMk cId="2202079897" sldId="258"/>
            <ac:grpSpMk id="5" creationId="{13CCFF58-F088-4D97-A83B-C5C10D55F6E7}"/>
          </ac:grpSpMkLst>
        </pc:grpChg>
        <pc:grpChg chg="add mod">
          <ac:chgData name="塩川 和也" userId="39f0702c-b30a-4f15-b4da-77fc4aed6640" providerId="ADAL" clId="{20E9DC7F-4F7F-40D4-B200-5535C3A0E183}" dt="2021-08-13T04:36:17.634" v="6269" actId="164"/>
          <ac:grpSpMkLst>
            <pc:docMk/>
            <pc:sldMk cId="2202079897" sldId="258"/>
            <ac:grpSpMk id="24" creationId="{3568206B-8EF7-46B2-8C48-002346F47FA4}"/>
          </ac:grpSpMkLst>
        </pc:grpChg>
        <pc:grpChg chg="add mod">
          <ac:chgData name="塩川 和也" userId="39f0702c-b30a-4f15-b4da-77fc4aed6640" providerId="ADAL" clId="{20E9DC7F-4F7F-40D4-B200-5535C3A0E183}" dt="2021-08-13T04:37:02.264" v="6274" actId="164"/>
          <ac:grpSpMkLst>
            <pc:docMk/>
            <pc:sldMk cId="2202079897" sldId="258"/>
            <ac:grpSpMk id="26" creationId="{6580435D-75DD-471F-9E15-E92E510A6F6E}"/>
          </ac:grpSpMkLst>
        </pc:grpChg>
        <pc:picChg chg="mod">
          <ac:chgData name="塩川 和也" userId="39f0702c-b30a-4f15-b4da-77fc4aed6640" providerId="ADAL" clId="{20E9DC7F-4F7F-40D4-B200-5535C3A0E183}" dt="2021-08-13T04:36:17.634" v="6269" actId="164"/>
          <ac:picMkLst>
            <pc:docMk/>
            <pc:sldMk cId="2202079897" sldId="258"/>
            <ac:picMk id="4" creationId="{8FD544CE-3A43-4AE2-9D5A-41648957D190}"/>
          </ac:picMkLst>
        </pc:picChg>
        <pc:picChg chg="mod">
          <ac:chgData name="塩川 和也" userId="39f0702c-b30a-4f15-b4da-77fc4aed6640" providerId="ADAL" clId="{20E9DC7F-4F7F-40D4-B200-5535C3A0E183}" dt="2021-08-13T04:37:02.264" v="6274" actId="164"/>
          <ac:picMkLst>
            <pc:docMk/>
            <pc:sldMk cId="2202079897" sldId="258"/>
            <ac:picMk id="6" creationId="{A739CFDC-E150-445A-8FB1-49316F009BF8}"/>
          </ac:picMkLst>
        </pc:picChg>
        <pc:picChg chg="mod">
          <ac:chgData name="塩川 和也" userId="39f0702c-b30a-4f15-b4da-77fc4aed6640" providerId="ADAL" clId="{20E9DC7F-4F7F-40D4-B200-5535C3A0E183}" dt="2021-08-13T04:37:02.264" v="6274" actId="164"/>
          <ac:picMkLst>
            <pc:docMk/>
            <pc:sldMk cId="2202079897" sldId="258"/>
            <ac:picMk id="7" creationId="{7D24E11D-D0A2-442C-AB2B-13B5EFE830E6}"/>
          </ac:picMkLst>
        </pc:picChg>
        <pc:picChg chg="mod">
          <ac:chgData name="塩川 和也" userId="39f0702c-b30a-4f15-b4da-77fc4aed6640" providerId="ADAL" clId="{20E9DC7F-4F7F-40D4-B200-5535C3A0E183}" dt="2021-08-13T04:37:02.264" v="6274" actId="164"/>
          <ac:picMkLst>
            <pc:docMk/>
            <pc:sldMk cId="2202079897" sldId="258"/>
            <ac:picMk id="8" creationId="{D091FCE9-C988-4E45-9FF6-964F94A26E11}"/>
          </ac:picMkLst>
        </pc:picChg>
        <pc:picChg chg="mod">
          <ac:chgData name="塩川 和也" userId="39f0702c-b30a-4f15-b4da-77fc4aed6640" providerId="ADAL" clId="{20E9DC7F-4F7F-40D4-B200-5535C3A0E183}" dt="2021-08-13T04:37:02.264" v="6274" actId="164"/>
          <ac:picMkLst>
            <pc:docMk/>
            <pc:sldMk cId="2202079897" sldId="258"/>
            <ac:picMk id="9" creationId="{89791455-5F72-4B84-801C-D2C263D73C25}"/>
          </ac:picMkLst>
        </pc:picChg>
        <pc:picChg chg="mod">
          <ac:chgData name="塩川 和也" userId="39f0702c-b30a-4f15-b4da-77fc4aed6640" providerId="ADAL" clId="{20E9DC7F-4F7F-40D4-B200-5535C3A0E183}" dt="2021-08-13T04:37:02.264" v="6274" actId="164"/>
          <ac:picMkLst>
            <pc:docMk/>
            <pc:sldMk cId="2202079897" sldId="258"/>
            <ac:picMk id="10" creationId="{E1653763-7223-4649-A8C9-305C861C1B93}"/>
          </ac:picMkLst>
        </pc:picChg>
        <pc:picChg chg="mod">
          <ac:chgData name="塩川 和也" userId="39f0702c-b30a-4f15-b4da-77fc4aed6640" providerId="ADAL" clId="{20E9DC7F-4F7F-40D4-B200-5535C3A0E183}" dt="2021-08-13T04:37:02.264" v="6274" actId="164"/>
          <ac:picMkLst>
            <pc:docMk/>
            <pc:sldMk cId="2202079897" sldId="258"/>
            <ac:picMk id="11" creationId="{F2593AA3-45BB-49DA-8303-3B726DD8BB1F}"/>
          </ac:picMkLst>
        </pc:picChg>
        <pc:picChg chg="mod">
          <ac:chgData name="塩川 和也" userId="39f0702c-b30a-4f15-b4da-77fc4aed6640" providerId="ADAL" clId="{20E9DC7F-4F7F-40D4-B200-5535C3A0E183}" dt="2021-08-13T04:37:02.264" v="6274" actId="164"/>
          <ac:picMkLst>
            <pc:docMk/>
            <pc:sldMk cId="2202079897" sldId="258"/>
            <ac:picMk id="12" creationId="{9C25A778-2195-4690-B647-55F58408E97A}"/>
          </ac:picMkLst>
        </pc:picChg>
        <pc:picChg chg="mod">
          <ac:chgData name="塩川 和也" userId="39f0702c-b30a-4f15-b4da-77fc4aed6640" providerId="ADAL" clId="{20E9DC7F-4F7F-40D4-B200-5535C3A0E183}" dt="2021-08-13T04:37:02.264" v="6274" actId="164"/>
          <ac:picMkLst>
            <pc:docMk/>
            <pc:sldMk cId="2202079897" sldId="258"/>
            <ac:picMk id="13" creationId="{8CB383A1-3D95-43AA-8FBB-C3EFF130DAA1}"/>
          </ac:picMkLst>
        </pc:picChg>
        <pc:picChg chg="mod">
          <ac:chgData name="塩川 和也" userId="39f0702c-b30a-4f15-b4da-77fc4aed6640" providerId="ADAL" clId="{20E9DC7F-4F7F-40D4-B200-5535C3A0E183}" dt="2021-08-13T04:37:02.264" v="6274" actId="164"/>
          <ac:picMkLst>
            <pc:docMk/>
            <pc:sldMk cId="2202079897" sldId="258"/>
            <ac:picMk id="14" creationId="{69FDAE6E-7652-4657-AA19-F55B05466891}"/>
          </ac:picMkLst>
        </pc:picChg>
        <pc:picChg chg="mod">
          <ac:chgData name="塩川 和也" userId="39f0702c-b30a-4f15-b4da-77fc4aed6640" providerId="ADAL" clId="{20E9DC7F-4F7F-40D4-B200-5535C3A0E183}" dt="2021-08-13T04:37:02.264" v="6274" actId="164"/>
          <ac:picMkLst>
            <pc:docMk/>
            <pc:sldMk cId="2202079897" sldId="258"/>
            <ac:picMk id="15" creationId="{04BD9781-CD1A-405A-8233-F933D990993B}"/>
          </ac:picMkLst>
        </pc:picChg>
        <pc:picChg chg="mod">
          <ac:chgData name="塩川 和也" userId="39f0702c-b30a-4f15-b4da-77fc4aed6640" providerId="ADAL" clId="{20E9DC7F-4F7F-40D4-B200-5535C3A0E183}" dt="2021-08-13T04:37:02.264" v="6274" actId="164"/>
          <ac:picMkLst>
            <pc:docMk/>
            <pc:sldMk cId="2202079897" sldId="258"/>
            <ac:picMk id="16" creationId="{274307A8-DF86-4D43-8A61-898C15AD0485}"/>
          </ac:picMkLst>
        </pc:picChg>
        <pc:picChg chg="mod">
          <ac:chgData name="塩川 和也" userId="39f0702c-b30a-4f15-b4da-77fc4aed6640" providerId="ADAL" clId="{20E9DC7F-4F7F-40D4-B200-5535C3A0E183}" dt="2021-08-13T04:37:02.264" v="6274" actId="164"/>
          <ac:picMkLst>
            <pc:docMk/>
            <pc:sldMk cId="2202079897" sldId="258"/>
            <ac:picMk id="17" creationId="{75875C96-4D76-4C6C-B185-A4141E81C7B6}"/>
          </ac:picMkLst>
        </pc:picChg>
        <pc:picChg chg="mod">
          <ac:chgData name="塩川 和也" userId="39f0702c-b30a-4f15-b4da-77fc4aed6640" providerId="ADAL" clId="{20E9DC7F-4F7F-40D4-B200-5535C3A0E183}" dt="2021-08-13T04:37:02.264" v="6274" actId="164"/>
          <ac:picMkLst>
            <pc:docMk/>
            <pc:sldMk cId="2202079897" sldId="258"/>
            <ac:picMk id="18" creationId="{2FA606C7-3932-4BD7-A4C8-0DA154EA9836}"/>
          </ac:picMkLst>
        </pc:picChg>
        <pc:picChg chg="mod">
          <ac:chgData name="塩川 和也" userId="39f0702c-b30a-4f15-b4da-77fc4aed6640" providerId="ADAL" clId="{20E9DC7F-4F7F-40D4-B200-5535C3A0E183}" dt="2021-08-13T04:37:02.264" v="6274" actId="164"/>
          <ac:picMkLst>
            <pc:docMk/>
            <pc:sldMk cId="2202079897" sldId="258"/>
            <ac:picMk id="19" creationId="{5D1B6A87-EC8F-4105-A793-CC2476C76FDB}"/>
          </ac:picMkLst>
        </pc:picChg>
        <pc:picChg chg="mod">
          <ac:chgData name="塩川 和也" userId="39f0702c-b30a-4f15-b4da-77fc4aed6640" providerId="ADAL" clId="{20E9DC7F-4F7F-40D4-B200-5535C3A0E183}" dt="2021-08-13T04:37:02.264" v="6274" actId="164"/>
          <ac:picMkLst>
            <pc:docMk/>
            <pc:sldMk cId="2202079897" sldId="258"/>
            <ac:picMk id="20" creationId="{CB170BA0-101D-4F62-B382-C9FDCBC2629C}"/>
          </ac:picMkLst>
        </pc:picChg>
        <pc:picChg chg="mod">
          <ac:chgData name="塩川 和也" userId="39f0702c-b30a-4f15-b4da-77fc4aed6640" providerId="ADAL" clId="{20E9DC7F-4F7F-40D4-B200-5535C3A0E183}" dt="2021-08-13T04:37:02.264" v="6274" actId="164"/>
          <ac:picMkLst>
            <pc:docMk/>
            <pc:sldMk cId="2202079897" sldId="258"/>
            <ac:picMk id="21" creationId="{5C15DA60-929D-49EF-B59B-CF8CCA190429}"/>
          </ac:picMkLst>
        </pc:picChg>
        <pc:picChg chg="mod">
          <ac:chgData name="塩川 和也" userId="39f0702c-b30a-4f15-b4da-77fc4aed6640" providerId="ADAL" clId="{20E9DC7F-4F7F-40D4-B200-5535C3A0E183}" dt="2021-08-13T04:37:02.264" v="6274" actId="164"/>
          <ac:picMkLst>
            <pc:docMk/>
            <pc:sldMk cId="2202079897" sldId="258"/>
            <ac:picMk id="22" creationId="{39CD71AD-C428-4201-AE64-3254D5279AAF}"/>
          </ac:picMkLst>
        </pc:picChg>
        <pc:picChg chg="mod">
          <ac:chgData name="塩川 和也" userId="39f0702c-b30a-4f15-b4da-77fc4aed6640" providerId="ADAL" clId="{20E9DC7F-4F7F-40D4-B200-5535C3A0E183}" dt="2021-08-13T04:37:02.264" v="6274" actId="164"/>
          <ac:picMkLst>
            <pc:docMk/>
            <pc:sldMk cId="2202079897" sldId="258"/>
            <ac:picMk id="23" creationId="{F08F3999-FB8E-4F29-AE79-B1F1EDC3D435}"/>
          </ac:picMkLst>
        </pc:picChg>
        <pc:picChg chg="add del mod">
          <ac:chgData name="塩川 和也" userId="39f0702c-b30a-4f15-b4da-77fc4aed6640" providerId="ADAL" clId="{20E9DC7F-4F7F-40D4-B200-5535C3A0E183}" dt="2021-08-13T04:58:07.978" v="7654" actId="478"/>
          <ac:picMkLst>
            <pc:docMk/>
            <pc:sldMk cId="2202079897" sldId="258"/>
            <ac:picMk id="86" creationId="{46ACC75F-3A8C-4CC4-8DB1-8D3ACC2EDC5E}"/>
          </ac:picMkLst>
        </pc:picChg>
        <pc:picChg chg="mod">
          <ac:chgData name="塩川 和也" userId="39f0702c-b30a-4f15-b4da-77fc4aed6640" providerId="ADAL" clId="{20E9DC7F-4F7F-40D4-B200-5535C3A0E183}" dt="2021-08-13T04:37:02.264" v="6274" actId="164"/>
          <ac:picMkLst>
            <pc:docMk/>
            <pc:sldMk cId="2202079897" sldId="258"/>
            <ac:picMk id="184" creationId="{A62C1E42-47C7-4DC4-A086-50BF2669E85A}"/>
          </ac:picMkLst>
        </pc:picChg>
        <pc:picChg chg="mod">
          <ac:chgData name="塩川 和也" userId="39f0702c-b30a-4f15-b4da-77fc4aed6640" providerId="ADAL" clId="{20E9DC7F-4F7F-40D4-B200-5535C3A0E183}" dt="2021-08-13T04:37:02.264" v="6274" actId="164"/>
          <ac:picMkLst>
            <pc:docMk/>
            <pc:sldMk cId="2202079897" sldId="258"/>
            <ac:picMk id="197" creationId="{66AA6244-4C4B-4BEB-BE49-A14213FDB8F3}"/>
          </ac:picMkLst>
        </pc:picChg>
        <pc:picChg chg="mod">
          <ac:chgData name="塩川 和也" userId="39f0702c-b30a-4f15-b4da-77fc4aed6640" providerId="ADAL" clId="{20E9DC7F-4F7F-40D4-B200-5535C3A0E183}" dt="2021-08-13T00:39:10.724" v="1385" actId="1038"/>
          <ac:picMkLst>
            <pc:docMk/>
            <pc:sldMk cId="2202079897" sldId="258"/>
            <ac:picMk id="318" creationId="{03740E8D-2D30-4E10-A55A-A5646A94F8BD}"/>
          </ac:picMkLst>
        </pc:picChg>
        <pc:picChg chg="mod">
          <ac:chgData name="塩川 和也" userId="39f0702c-b30a-4f15-b4da-77fc4aed6640" providerId="ADAL" clId="{20E9DC7F-4F7F-40D4-B200-5535C3A0E183}" dt="2021-08-13T00:44:48.951" v="1640" actId="1076"/>
          <ac:picMkLst>
            <pc:docMk/>
            <pc:sldMk cId="2202079897" sldId="258"/>
            <ac:picMk id="319" creationId="{18E137A0-1004-4F32-97DC-D12A2EC573A7}"/>
          </ac:picMkLst>
        </pc:picChg>
      </pc:sldChg>
      <pc:sldChg chg="addSp delSp modSp mod">
        <pc:chgData name="塩川 和也" userId="39f0702c-b30a-4f15-b4da-77fc4aed6640" providerId="ADAL" clId="{20E9DC7F-4F7F-40D4-B200-5535C3A0E183}" dt="2021-08-13T10:54:04.339" v="12010" actId="1076"/>
        <pc:sldMkLst>
          <pc:docMk/>
          <pc:sldMk cId="1292928637" sldId="259"/>
        </pc:sldMkLst>
        <pc:spChg chg="add mod ord">
          <ac:chgData name="塩川 和也" userId="39f0702c-b30a-4f15-b4da-77fc4aed6640" providerId="ADAL" clId="{20E9DC7F-4F7F-40D4-B200-5535C3A0E183}" dt="2021-08-13T05:52:16.822" v="8511" actId="164"/>
          <ac:spMkLst>
            <pc:docMk/>
            <pc:sldMk cId="1292928637" sldId="259"/>
            <ac:spMk id="6" creationId="{9454002B-5A04-4FF6-B5EA-B272D14D7592}"/>
          </ac:spMkLst>
        </pc:spChg>
        <pc:spChg chg="mod">
          <ac:chgData name="塩川 和也" userId="39f0702c-b30a-4f15-b4da-77fc4aed6640" providerId="ADAL" clId="{20E9DC7F-4F7F-40D4-B200-5535C3A0E183}" dt="2021-08-13T05:45:10.925" v="8136"/>
          <ac:spMkLst>
            <pc:docMk/>
            <pc:sldMk cId="1292928637" sldId="259"/>
            <ac:spMk id="25" creationId="{A5699E2C-059F-47A7-AFA7-415CF1D67D7A}"/>
          </ac:spMkLst>
        </pc:spChg>
        <pc:spChg chg="mod">
          <ac:chgData name="塩川 和也" userId="39f0702c-b30a-4f15-b4da-77fc4aed6640" providerId="ADAL" clId="{20E9DC7F-4F7F-40D4-B200-5535C3A0E183}" dt="2021-08-13T10:53:47.494" v="12008"/>
          <ac:spMkLst>
            <pc:docMk/>
            <pc:sldMk cId="1292928637" sldId="259"/>
            <ac:spMk id="83" creationId="{CDF7B3F8-10A6-4838-A11B-CB70F7B0EE4D}"/>
          </ac:spMkLst>
        </pc:spChg>
        <pc:spChg chg="mod">
          <ac:chgData name="塩川 和也" userId="39f0702c-b30a-4f15-b4da-77fc4aed6640" providerId="ADAL" clId="{20E9DC7F-4F7F-40D4-B200-5535C3A0E183}" dt="2021-08-13T04:59:43.970" v="7807"/>
          <ac:spMkLst>
            <pc:docMk/>
            <pc:sldMk cId="1292928637" sldId="259"/>
            <ac:spMk id="105" creationId="{2439178F-BD48-4695-B577-6AA57392A2F5}"/>
          </ac:spMkLst>
        </pc:spChg>
        <pc:spChg chg="add mod">
          <ac:chgData name="塩川 和也" userId="39f0702c-b30a-4f15-b4da-77fc4aed6640" providerId="ADAL" clId="{20E9DC7F-4F7F-40D4-B200-5535C3A0E183}" dt="2021-08-13T04:36:21.612" v="6270" actId="164"/>
          <ac:spMkLst>
            <pc:docMk/>
            <pc:sldMk cId="1292928637" sldId="259"/>
            <ac:spMk id="136" creationId="{3965697A-8F37-4855-99B4-53A97000760C}"/>
          </ac:spMkLst>
        </pc:spChg>
        <pc:spChg chg="mod">
          <ac:chgData name="塩川 和也" userId="39f0702c-b30a-4f15-b4da-77fc4aed6640" providerId="ADAL" clId="{20E9DC7F-4F7F-40D4-B200-5535C3A0E183}" dt="2021-08-13T05:44:20.686" v="8115" actId="115"/>
          <ac:spMkLst>
            <pc:docMk/>
            <pc:sldMk cId="1292928637" sldId="259"/>
            <ac:spMk id="140" creationId="{F392D618-0311-43F5-98C7-A8C5F4C9730E}"/>
          </ac:spMkLst>
        </pc:spChg>
        <pc:spChg chg="add mod">
          <ac:chgData name="塩川 和也" userId="39f0702c-b30a-4f15-b4da-77fc4aed6640" providerId="ADAL" clId="{20E9DC7F-4F7F-40D4-B200-5535C3A0E183}" dt="2021-08-13T05:52:16.822" v="8511" actId="164"/>
          <ac:spMkLst>
            <pc:docMk/>
            <pc:sldMk cId="1292928637" sldId="259"/>
            <ac:spMk id="142" creationId="{8746E528-623B-47C0-A801-2CF01FAC30E2}"/>
          </ac:spMkLst>
        </pc:spChg>
        <pc:spChg chg="add del mod">
          <ac:chgData name="塩川 和也" userId="39f0702c-b30a-4f15-b4da-77fc4aed6640" providerId="ADAL" clId="{20E9DC7F-4F7F-40D4-B200-5535C3A0E183}" dt="2021-08-13T05:51:09.191" v="8488" actId="478"/>
          <ac:spMkLst>
            <pc:docMk/>
            <pc:sldMk cId="1292928637" sldId="259"/>
            <ac:spMk id="145" creationId="{5DA9D6CC-6185-4BE1-A107-9E42CE797B04}"/>
          </ac:spMkLst>
        </pc:spChg>
        <pc:spChg chg="add mod">
          <ac:chgData name="塩川 和也" userId="39f0702c-b30a-4f15-b4da-77fc4aed6640" providerId="ADAL" clId="{20E9DC7F-4F7F-40D4-B200-5535C3A0E183}" dt="2021-08-13T05:52:16.822" v="8511" actId="164"/>
          <ac:spMkLst>
            <pc:docMk/>
            <pc:sldMk cId="1292928637" sldId="259"/>
            <ac:spMk id="146" creationId="{3D4EEE40-AF89-4AE6-89A1-95197ECC0A0E}"/>
          </ac:spMkLst>
        </pc:spChg>
        <pc:grpChg chg="add mod">
          <ac:chgData name="塩川 和也" userId="39f0702c-b30a-4f15-b4da-77fc4aed6640" providerId="ADAL" clId="{20E9DC7F-4F7F-40D4-B200-5535C3A0E183}" dt="2021-08-13T04:36:21.612" v="6270" actId="164"/>
          <ac:grpSpMkLst>
            <pc:docMk/>
            <pc:sldMk cId="1292928637" sldId="259"/>
            <ac:grpSpMk id="4" creationId="{60004FBC-E441-46FF-8072-2CE7F0C4684D}"/>
          </ac:grpSpMkLst>
        </pc:grpChg>
        <pc:grpChg chg="add mod">
          <ac:chgData name="塩川 和也" userId="39f0702c-b30a-4f15-b4da-77fc4aed6640" providerId="ADAL" clId="{20E9DC7F-4F7F-40D4-B200-5535C3A0E183}" dt="2021-08-13T04:37:07.027" v="6275" actId="164"/>
          <ac:grpSpMkLst>
            <pc:docMk/>
            <pc:sldMk cId="1292928637" sldId="259"/>
            <ac:grpSpMk id="5" creationId="{CBD64762-1564-4CB4-8619-B2578895BCDA}"/>
          </ac:grpSpMkLst>
        </pc:grpChg>
        <pc:grpChg chg="add mod">
          <ac:chgData name="塩川 和也" userId="39f0702c-b30a-4f15-b4da-77fc4aed6640" providerId="ADAL" clId="{20E9DC7F-4F7F-40D4-B200-5535C3A0E183}" dt="2021-08-13T10:54:04.339" v="12010" actId="1076"/>
          <ac:grpSpMkLst>
            <pc:docMk/>
            <pc:sldMk cId="1292928637" sldId="259"/>
            <ac:grpSpMk id="7" creationId="{685FD3EB-3EFD-403D-80F0-4ED56DF811F8}"/>
          </ac:grpSpMkLst>
        </pc:grpChg>
        <pc:picChg chg="add del mod">
          <ac:chgData name="塩川 和也" userId="39f0702c-b30a-4f15-b4da-77fc4aed6640" providerId="ADAL" clId="{20E9DC7F-4F7F-40D4-B200-5535C3A0E183}" dt="2021-08-13T00:50:53.517" v="1711" actId="478"/>
          <ac:picMkLst>
            <pc:docMk/>
            <pc:sldMk cId="1292928637" sldId="259"/>
            <ac:picMk id="3" creationId="{82AC4204-F47C-4FEE-85C3-0CC7581A3005}"/>
          </ac:picMkLst>
        </pc:picChg>
        <pc:picChg chg="mod">
          <ac:chgData name="塩川 和也" userId="39f0702c-b30a-4f15-b4da-77fc4aed6640" providerId="ADAL" clId="{20E9DC7F-4F7F-40D4-B200-5535C3A0E183}" dt="2021-08-13T04:36:21.612" v="6270" actId="164"/>
          <ac:picMkLst>
            <pc:docMk/>
            <pc:sldMk cId="1292928637" sldId="259"/>
            <ac:picMk id="84" creationId="{003CB582-3FA5-44A2-9DC9-BAB686739AE9}"/>
          </ac:picMkLst>
        </pc:picChg>
        <pc:picChg chg="mod">
          <ac:chgData name="塩川 和也" userId="39f0702c-b30a-4f15-b4da-77fc4aed6640" providerId="ADAL" clId="{20E9DC7F-4F7F-40D4-B200-5535C3A0E183}" dt="2021-08-13T04:37:07.027" v="6275" actId="164"/>
          <ac:picMkLst>
            <pc:docMk/>
            <pc:sldMk cId="1292928637" sldId="259"/>
            <ac:picMk id="85" creationId="{FD006874-ACA3-4C13-A1FB-986FA234E44F}"/>
          </ac:picMkLst>
        </pc:picChg>
        <pc:picChg chg="mod">
          <ac:chgData name="塩川 和也" userId="39f0702c-b30a-4f15-b4da-77fc4aed6640" providerId="ADAL" clId="{20E9DC7F-4F7F-40D4-B200-5535C3A0E183}" dt="2021-08-13T04:37:07.027" v="6275" actId="164"/>
          <ac:picMkLst>
            <pc:docMk/>
            <pc:sldMk cId="1292928637" sldId="259"/>
            <ac:picMk id="86" creationId="{3E6A9D34-E55F-4160-9E52-F2BFED5BB502}"/>
          </ac:picMkLst>
        </pc:picChg>
        <pc:picChg chg="mod">
          <ac:chgData name="塩川 和也" userId="39f0702c-b30a-4f15-b4da-77fc4aed6640" providerId="ADAL" clId="{20E9DC7F-4F7F-40D4-B200-5535C3A0E183}" dt="2021-08-13T04:37:07.027" v="6275" actId="164"/>
          <ac:picMkLst>
            <pc:docMk/>
            <pc:sldMk cId="1292928637" sldId="259"/>
            <ac:picMk id="87" creationId="{CA30E3BF-B0D4-4D0C-A8FE-AF8FE0934B6E}"/>
          </ac:picMkLst>
        </pc:picChg>
        <pc:picChg chg="mod">
          <ac:chgData name="塩川 和也" userId="39f0702c-b30a-4f15-b4da-77fc4aed6640" providerId="ADAL" clId="{20E9DC7F-4F7F-40D4-B200-5535C3A0E183}" dt="2021-08-13T04:37:07.027" v="6275" actId="164"/>
          <ac:picMkLst>
            <pc:docMk/>
            <pc:sldMk cId="1292928637" sldId="259"/>
            <ac:picMk id="88" creationId="{A115BC97-26EA-4ADD-AE26-C2B00E4C60BC}"/>
          </ac:picMkLst>
        </pc:picChg>
        <pc:picChg chg="mod">
          <ac:chgData name="塩川 和也" userId="39f0702c-b30a-4f15-b4da-77fc4aed6640" providerId="ADAL" clId="{20E9DC7F-4F7F-40D4-B200-5535C3A0E183}" dt="2021-08-13T04:37:07.027" v="6275" actId="164"/>
          <ac:picMkLst>
            <pc:docMk/>
            <pc:sldMk cId="1292928637" sldId="259"/>
            <ac:picMk id="89" creationId="{26287740-69F7-4672-894E-C11DA6EFB010}"/>
          </ac:picMkLst>
        </pc:picChg>
        <pc:picChg chg="mod">
          <ac:chgData name="塩川 和也" userId="39f0702c-b30a-4f15-b4da-77fc4aed6640" providerId="ADAL" clId="{20E9DC7F-4F7F-40D4-B200-5535C3A0E183}" dt="2021-08-13T04:37:07.027" v="6275" actId="164"/>
          <ac:picMkLst>
            <pc:docMk/>
            <pc:sldMk cId="1292928637" sldId="259"/>
            <ac:picMk id="90" creationId="{CCEF375A-8F4D-4C23-A074-9EE12D7B7276}"/>
          </ac:picMkLst>
        </pc:picChg>
        <pc:picChg chg="mod">
          <ac:chgData name="塩川 和也" userId="39f0702c-b30a-4f15-b4da-77fc4aed6640" providerId="ADAL" clId="{20E9DC7F-4F7F-40D4-B200-5535C3A0E183}" dt="2021-08-13T04:37:07.027" v="6275" actId="164"/>
          <ac:picMkLst>
            <pc:docMk/>
            <pc:sldMk cId="1292928637" sldId="259"/>
            <ac:picMk id="91" creationId="{46516FB7-8EA4-4192-B8D7-A17698A05D56}"/>
          </ac:picMkLst>
        </pc:picChg>
        <pc:picChg chg="del mod">
          <ac:chgData name="塩川 和也" userId="39f0702c-b30a-4f15-b4da-77fc4aed6640" providerId="ADAL" clId="{20E9DC7F-4F7F-40D4-B200-5535C3A0E183}" dt="2021-08-13T05:48:17.632" v="8309" actId="478"/>
          <ac:picMkLst>
            <pc:docMk/>
            <pc:sldMk cId="1292928637" sldId="259"/>
            <ac:picMk id="92" creationId="{0F9CDC4B-16B1-4E9E-BA00-BEFD6A09CCC3}"/>
          </ac:picMkLst>
        </pc:picChg>
        <pc:picChg chg="del">
          <ac:chgData name="塩川 和也" userId="39f0702c-b30a-4f15-b4da-77fc4aed6640" providerId="ADAL" clId="{20E9DC7F-4F7F-40D4-B200-5535C3A0E183}" dt="2021-08-13T00:43:13.418" v="1569" actId="478"/>
          <ac:picMkLst>
            <pc:docMk/>
            <pc:sldMk cId="1292928637" sldId="259"/>
            <ac:picMk id="93" creationId="{682C7E01-984E-4642-900F-3726447B5808}"/>
          </ac:picMkLst>
        </pc:picChg>
        <pc:picChg chg="mod">
          <ac:chgData name="塩川 和也" userId="39f0702c-b30a-4f15-b4da-77fc4aed6640" providerId="ADAL" clId="{20E9DC7F-4F7F-40D4-B200-5535C3A0E183}" dt="2021-08-13T04:37:07.027" v="6275" actId="164"/>
          <ac:picMkLst>
            <pc:docMk/>
            <pc:sldMk cId="1292928637" sldId="259"/>
            <ac:picMk id="94" creationId="{C7EEADA2-1B42-46FE-8FE9-C93EA7259845}"/>
          </ac:picMkLst>
        </pc:picChg>
        <pc:picChg chg="mod">
          <ac:chgData name="塩川 和也" userId="39f0702c-b30a-4f15-b4da-77fc4aed6640" providerId="ADAL" clId="{20E9DC7F-4F7F-40D4-B200-5535C3A0E183}" dt="2021-08-13T04:37:07.027" v="6275" actId="164"/>
          <ac:picMkLst>
            <pc:docMk/>
            <pc:sldMk cId="1292928637" sldId="259"/>
            <ac:picMk id="95" creationId="{335497E6-5B62-49C0-877D-763FB850ECC9}"/>
          </ac:picMkLst>
        </pc:picChg>
        <pc:picChg chg="mod">
          <ac:chgData name="塩川 和也" userId="39f0702c-b30a-4f15-b4da-77fc4aed6640" providerId="ADAL" clId="{20E9DC7F-4F7F-40D4-B200-5535C3A0E183}" dt="2021-08-13T04:37:07.027" v="6275" actId="164"/>
          <ac:picMkLst>
            <pc:docMk/>
            <pc:sldMk cId="1292928637" sldId="259"/>
            <ac:picMk id="96" creationId="{45603186-326E-4333-93B7-E9EFA64D2CFD}"/>
          </ac:picMkLst>
        </pc:picChg>
        <pc:picChg chg="mod">
          <ac:chgData name="塩川 和也" userId="39f0702c-b30a-4f15-b4da-77fc4aed6640" providerId="ADAL" clId="{20E9DC7F-4F7F-40D4-B200-5535C3A0E183}" dt="2021-08-13T04:37:07.027" v="6275" actId="164"/>
          <ac:picMkLst>
            <pc:docMk/>
            <pc:sldMk cId="1292928637" sldId="259"/>
            <ac:picMk id="97" creationId="{84628E2A-0905-44E7-AB0C-94D44DBB16AF}"/>
          </ac:picMkLst>
        </pc:picChg>
        <pc:picChg chg="mod">
          <ac:chgData name="塩川 和也" userId="39f0702c-b30a-4f15-b4da-77fc4aed6640" providerId="ADAL" clId="{20E9DC7F-4F7F-40D4-B200-5535C3A0E183}" dt="2021-08-13T04:37:07.027" v="6275" actId="164"/>
          <ac:picMkLst>
            <pc:docMk/>
            <pc:sldMk cId="1292928637" sldId="259"/>
            <ac:picMk id="98" creationId="{9A498324-B7FE-49FC-9B3D-552F45574EF9}"/>
          </ac:picMkLst>
        </pc:picChg>
        <pc:picChg chg="mod">
          <ac:chgData name="塩川 和也" userId="39f0702c-b30a-4f15-b4da-77fc4aed6640" providerId="ADAL" clId="{20E9DC7F-4F7F-40D4-B200-5535C3A0E183}" dt="2021-08-13T04:37:07.027" v="6275" actId="164"/>
          <ac:picMkLst>
            <pc:docMk/>
            <pc:sldMk cId="1292928637" sldId="259"/>
            <ac:picMk id="99" creationId="{4EA81D38-5866-4E2F-BCCC-3846AFD1501B}"/>
          </ac:picMkLst>
        </pc:picChg>
        <pc:picChg chg="del mod">
          <ac:chgData name="塩川 和也" userId="39f0702c-b30a-4f15-b4da-77fc4aed6640" providerId="ADAL" clId="{20E9DC7F-4F7F-40D4-B200-5535C3A0E183}" dt="2021-08-13T10:53:53.724" v="12009" actId="478"/>
          <ac:picMkLst>
            <pc:docMk/>
            <pc:sldMk cId="1292928637" sldId="259"/>
            <ac:picMk id="100" creationId="{9F2407AB-2A85-4350-A237-2F865548BF96}"/>
          </ac:picMkLst>
        </pc:picChg>
        <pc:picChg chg="del">
          <ac:chgData name="塩川 和也" userId="39f0702c-b30a-4f15-b4da-77fc4aed6640" providerId="ADAL" clId="{20E9DC7F-4F7F-40D4-B200-5535C3A0E183}" dt="2021-08-13T00:43:14.310" v="1570" actId="478"/>
          <ac:picMkLst>
            <pc:docMk/>
            <pc:sldMk cId="1292928637" sldId="259"/>
            <ac:picMk id="101" creationId="{F7E9DBD6-636E-4BDE-9B59-0937CD6C5F6A}"/>
          </ac:picMkLst>
        </pc:picChg>
        <pc:picChg chg="del">
          <ac:chgData name="塩川 和也" userId="39f0702c-b30a-4f15-b4da-77fc4aed6640" providerId="ADAL" clId="{20E9DC7F-4F7F-40D4-B200-5535C3A0E183}" dt="2021-08-13T00:43:12.758" v="1568" actId="478"/>
          <ac:picMkLst>
            <pc:docMk/>
            <pc:sldMk cId="1292928637" sldId="259"/>
            <ac:picMk id="102" creationId="{4BAC1894-7D78-495E-807A-D6A20363E0CB}"/>
          </ac:picMkLst>
        </pc:picChg>
        <pc:picChg chg="del">
          <ac:chgData name="塩川 和也" userId="39f0702c-b30a-4f15-b4da-77fc4aed6640" providerId="ADAL" clId="{20E9DC7F-4F7F-40D4-B200-5535C3A0E183}" dt="2021-08-13T00:41:12.411" v="1478" actId="478"/>
          <ac:picMkLst>
            <pc:docMk/>
            <pc:sldMk cId="1292928637" sldId="259"/>
            <ac:picMk id="103" creationId="{F0FB9CFE-90F4-4FE3-ACA2-5FDD32968B71}"/>
          </ac:picMkLst>
        </pc:picChg>
        <pc:picChg chg="del">
          <ac:chgData name="塩川 和也" userId="39f0702c-b30a-4f15-b4da-77fc4aed6640" providerId="ADAL" clId="{20E9DC7F-4F7F-40D4-B200-5535C3A0E183}" dt="2021-08-13T00:41:11.432" v="1477" actId="478"/>
          <ac:picMkLst>
            <pc:docMk/>
            <pc:sldMk cId="1292928637" sldId="259"/>
            <ac:picMk id="104" creationId="{050B74D5-A2EB-4553-AEAF-0F6205D08924}"/>
          </ac:picMkLst>
        </pc:picChg>
      </pc:sldChg>
      <pc:sldChg chg="add del">
        <pc:chgData name="塩川 和也" userId="39f0702c-b30a-4f15-b4da-77fc4aed6640" providerId="ADAL" clId="{20E9DC7F-4F7F-40D4-B200-5535C3A0E183}" dt="2021-08-13T04:25:17.580" v="6205" actId="2696"/>
        <pc:sldMkLst>
          <pc:docMk/>
          <pc:sldMk cId="3841644189" sldId="260"/>
        </pc:sldMkLst>
      </pc:sldChg>
      <pc:sldChg chg="addSp modSp new del">
        <pc:chgData name="塩川 和也" userId="39f0702c-b30a-4f15-b4da-77fc4aed6640" providerId="ADAL" clId="{20E9DC7F-4F7F-40D4-B200-5535C3A0E183}" dt="2021-08-13T04:37:47.970" v="6277" actId="2696"/>
        <pc:sldMkLst>
          <pc:docMk/>
          <pc:sldMk cId="995540393" sldId="261"/>
        </pc:sldMkLst>
        <pc:spChg chg="mod">
          <ac:chgData name="塩川 和也" userId="39f0702c-b30a-4f15-b4da-77fc4aed6640" providerId="ADAL" clId="{20E9DC7F-4F7F-40D4-B200-5535C3A0E183}" dt="2021-08-13T04:26:11.812" v="6208"/>
          <ac:spMkLst>
            <pc:docMk/>
            <pc:sldMk cId="995540393" sldId="261"/>
            <ac:spMk id="4" creationId="{ADE8D22C-1B38-440C-80B4-5C17AB322206}"/>
          </ac:spMkLst>
        </pc:spChg>
        <pc:spChg chg="mod">
          <ac:chgData name="塩川 和也" userId="39f0702c-b30a-4f15-b4da-77fc4aed6640" providerId="ADAL" clId="{20E9DC7F-4F7F-40D4-B200-5535C3A0E183}" dt="2021-08-13T04:26:11.812" v="6208"/>
          <ac:spMkLst>
            <pc:docMk/>
            <pc:sldMk cId="995540393" sldId="261"/>
            <ac:spMk id="5" creationId="{61E7406D-7486-47DE-8637-A4A61BD1D3E7}"/>
          </ac:spMkLst>
        </pc:spChg>
        <pc:spChg chg="mod">
          <ac:chgData name="塩川 和也" userId="39f0702c-b30a-4f15-b4da-77fc4aed6640" providerId="ADAL" clId="{20E9DC7F-4F7F-40D4-B200-5535C3A0E183}" dt="2021-08-13T04:26:11.812" v="6208"/>
          <ac:spMkLst>
            <pc:docMk/>
            <pc:sldMk cId="995540393" sldId="261"/>
            <ac:spMk id="6" creationId="{AF2C6E17-8AE8-44FC-B91A-13A585CE9D1B}"/>
          </ac:spMkLst>
        </pc:spChg>
        <pc:spChg chg="mod">
          <ac:chgData name="塩川 和也" userId="39f0702c-b30a-4f15-b4da-77fc4aed6640" providerId="ADAL" clId="{20E9DC7F-4F7F-40D4-B200-5535C3A0E183}" dt="2021-08-13T04:26:11.812" v="6208"/>
          <ac:spMkLst>
            <pc:docMk/>
            <pc:sldMk cId="995540393" sldId="261"/>
            <ac:spMk id="7" creationId="{F0958116-CB5F-4FCE-907A-5E3BF6952E1D}"/>
          </ac:spMkLst>
        </pc:spChg>
        <pc:spChg chg="mod">
          <ac:chgData name="塩川 和也" userId="39f0702c-b30a-4f15-b4da-77fc4aed6640" providerId="ADAL" clId="{20E9DC7F-4F7F-40D4-B200-5535C3A0E183}" dt="2021-08-13T04:26:11.812" v="6208"/>
          <ac:spMkLst>
            <pc:docMk/>
            <pc:sldMk cId="995540393" sldId="261"/>
            <ac:spMk id="8" creationId="{9C611D27-1E59-4341-B1C2-F8562C155B81}"/>
          </ac:spMkLst>
        </pc:spChg>
        <pc:spChg chg="mod">
          <ac:chgData name="塩川 和也" userId="39f0702c-b30a-4f15-b4da-77fc4aed6640" providerId="ADAL" clId="{20E9DC7F-4F7F-40D4-B200-5535C3A0E183}" dt="2021-08-13T04:26:11.812" v="6208"/>
          <ac:spMkLst>
            <pc:docMk/>
            <pc:sldMk cId="995540393" sldId="261"/>
            <ac:spMk id="9" creationId="{2EB8DA4B-1F25-458B-A7BD-3388F9F804B2}"/>
          </ac:spMkLst>
        </pc:spChg>
        <pc:spChg chg="mod">
          <ac:chgData name="塩川 和也" userId="39f0702c-b30a-4f15-b4da-77fc4aed6640" providerId="ADAL" clId="{20E9DC7F-4F7F-40D4-B200-5535C3A0E183}" dt="2021-08-13T04:26:11.812" v="6208"/>
          <ac:spMkLst>
            <pc:docMk/>
            <pc:sldMk cId="995540393" sldId="261"/>
            <ac:spMk id="10" creationId="{2FF0A652-CD28-4C8A-A5F7-A545382752C4}"/>
          </ac:spMkLst>
        </pc:spChg>
        <pc:spChg chg="mod">
          <ac:chgData name="塩川 和也" userId="39f0702c-b30a-4f15-b4da-77fc4aed6640" providerId="ADAL" clId="{20E9DC7F-4F7F-40D4-B200-5535C3A0E183}" dt="2021-08-13T04:26:11.812" v="6208"/>
          <ac:spMkLst>
            <pc:docMk/>
            <pc:sldMk cId="995540393" sldId="261"/>
            <ac:spMk id="13" creationId="{82C18250-FCCF-4BAE-9D04-613C33730B2F}"/>
          </ac:spMkLst>
        </pc:spChg>
        <pc:spChg chg="mod">
          <ac:chgData name="塩川 和也" userId="39f0702c-b30a-4f15-b4da-77fc4aed6640" providerId="ADAL" clId="{20E9DC7F-4F7F-40D4-B200-5535C3A0E183}" dt="2021-08-13T04:26:11.812" v="6208"/>
          <ac:spMkLst>
            <pc:docMk/>
            <pc:sldMk cId="995540393" sldId="261"/>
            <ac:spMk id="28" creationId="{5F82D4E8-74E3-435F-8D84-09BB5A9EBD0E}"/>
          </ac:spMkLst>
        </pc:spChg>
        <pc:spChg chg="mod">
          <ac:chgData name="塩川 和也" userId="39f0702c-b30a-4f15-b4da-77fc4aed6640" providerId="ADAL" clId="{20E9DC7F-4F7F-40D4-B200-5535C3A0E183}" dt="2021-08-13T04:26:11.812" v="6208"/>
          <ac:spMkLst>
            <pc:docMk/>
            <pc:sldMk cId="995540393" sldId="261"/>
            <ac:spMk id="29" creationId="{9E9FA863-DED5-49CE-A025-7E9F89A95AA9}"/>
          </ac:spMkLst>
        </pc:spChg>
        <pc:spChg chg="mod">
          <ac:chgData name="塩川 和也" userId="39f0702c-b30a-4f15-b4da-77fc4aed6640" providerId="ADAL" clId="{20E9DC7F-4F7F-40D4-B200-5535C3A0E183}" dt="2021-08-13T04:26:11.812" v="6208"/>
          <ac:spMkLst>
            <pc:docMk/>
            <pc:sldMk cId="995540393" sldId="261"/>
            <ac:spMk id="31" creationId="{37752752-9A0B-4285-8FE6-7A3F91D9F1DB}"/>
          </ac:spMkLst>
        </pc:spChg>
        <pc:spChg chg="mod">
          <ac:chgData name="塩川 和也" userId="39f0702c-b30a-4f15-b4da-77fc4aed6640" providerId="ADAL" clId="{20E9DC7F-4F7F-40D4-B200-5535C3A0E183}" dt="2021-08-13T04:26:11.812" v="6208"/>
          <ac:spMkLst>
            <pc:docMk/>
            <pc:sldMk cId="995540393" sldId="261"/>
            <ac:spMk id="32" creationId="{D6F29851-DB16-447F-86E6-CC100E7F8C26}"/>
          </ac:spMkLst>
        </pc:spChg>
        <pc:spChg chg="mod">
          <ac:chgData name="塩川 和也" userId="39f0702c-b30a-4f15-b4da-77fc4aed6640" providerId="ADAL" clId="{20E9DC7F-4F7F-40D4-B200-5535C3A0E183}" dt="2021-08-13T04:26:11.812" v="6208"/>
          <ac:spMkLst>
            <pc:docMk/>
            <pc:sldMk cId="995540393" sldId="261"/>
            <ac:spMk id="33" creationId="{64AA4D45-E712-4395-815D-193F46CEA045}"/>
          </ac:spMkLst>
        </pc:spChg>
        <pc:spChg chg="mod">
          <ac:chgData name="塩川 和也" userId="39f0702c-b30a-4f15-b4da-77fc4aed6640" providerId="ADAL" clId="{20E9DC7F-4F7F-40D4-B200-5535C3A0E183}" dt="2021-08-13T04:26:11.812" v="6208"/>
          <ac:spMkLst>
            <pc:docMk/>
            <pc:sldMk cId="995540393" sldId="261"/>
            <ac:spMk id="34" creationId="{4C11698F-D1B5-4052-A0C2-86403E160167}"/>
          </ac:spMkLst>
        </pc:spChg>
        <pc:spChg chg="mod">
          <ac:chgData name="塩川 和也" userId="39f0702c-b30a-4f15-b4da-77fc4aed6640" providerId="ADAL" clId="{20E9DC7F-4F7F-40D4-B200-5535C3A0E183}" dt="2021-08-13T04:26:11.812" v="6208"/>
          <ac:spMkLst>
            <pc:docMk/>
            <pc:sldMk cId="995540393" sldId="261"/>
            <ac:spMk id="36" creationId="{CEE8EA2B-8675-4F2A-A972-7646C5D4CA9A}"/>
          </ac:spMkLst>
        </pc:spChg>
        <pc:spChg chg="mod">
          <ac:chgData name="塩川 和也" userId="39f0702c-b30a-4f15-b4da-77fc4aed6640" providerId="ADAL" clId="{20E9DC7F-4F7F-40D4-B200-5535C3A0E183}" dt="2021-08-13T04:26:11.812" v="6208"/>
          <ac:spMkLst>
            <pc:docMk/>
            <pc:sldMk cId="995540393" sldId="261"/>
            <ac:spMk id="37" creationId="{0E038402-C9DE-4DCA-96E9-15D24246E715}"/>
          </ac:spMkLst>
        </pc:spChg>
        <pc:spChg chg="mod">
          <ac:chgData name="塩川 和也" userId="39f0702c-b30a-4f15-b4da-77fc4aed6640" providerId="ADAL" clId="{20E9DC7F-4F7F-40D4-B200-5535C3A0E183}" dt="2021-08-13T04:26:11.812" v="6208"/>
          <ac:spMkLst>
            <pc:docMk/>
            <pc:sldMk cId="995540393" sldId="261"/>
            <ac:spMk id="38" creationId="{A206DFBA-FB09-4D29-B48D-34498CD5A1E9}"/>
          </ac:spMkLst>
        </pc:spChg>
        <pc:spChg chg="mod">
          <ac:chgData name="塩川 和也" userId="39f0702c-b30a-4f15-b4da-77fc4aed6640" providerId="ADAL" clId="{20E9DC7F-4F7F-40D4-B200-5535C3A0E183}" dt="2021-08-13T04:26:11.812" v="6208"/>
          <ac:spMkLst>
            <pc:docMk/>
            <pc:sldMk cId="995540393" sldId="261"/>
            <ac:spMk id="39" creationId="{644C7AAE-E79F-4689-A7C1-1F2C17B7AA95}"/>
          </ac:spMkLst>
        </pc:spChg>
        <pc:spChg chg="mod">
          <ac:chgData name="塩川 和也" userId="39f0702c-b30a-4f15-b4da-77fc4aed6640" providerId="ADAL" clId="{20E9DC7F-4F7F-40D4-B200-5535C3A0E183}" dt="2021-08-13T04:26:11.812" v="6208"/>
          <ac:spMkLst>
            <pc:docMk/>
            <pc:sldMk cId="995540393" sldId="261"/>
            <ac:spMk id="41" creationId="{8FE0E8D2-A3CA-462D-8808-8AC065AC38AF}"/>
          </ac:spMkLst>
        </pc:spChg>
        <pc:spChg chg="mod">
          <ac:chgData name="塩川 和也" userId="39f0702c-b30a-4f15-b4da-77fc4aed6640" providerId="ADAL" clId="{20E9DC7F-4F7F-40D4-B200-5535C3A0E183}" dt="2021-08-13T04:26:11.812" v="6208"/>
          <ac:spMkLst>
            <pc:docMk/>
            <pc:sldMk cId="995540393" sldId="261"/>
            <ac:spMk id="42" creationId="{3E4F034D-04CD-407C-9C1E-6D90CBD0BF5F}"/>
          </ac:spMkLst>
        </pc:spChg>
        <pc:spChg chg="mod">
          <ac:chgData name="塩川 和也" userId="39f0702c-b30a-4f15-b4da-77fc4aed6640" providerId="ADAL" clId="{20E9DC7F-4F7F-40D4-B200-5535C3A0E183}" dt="2021-08-13T04:26:11.812" v="6208"/>
          <ac:spMkLst>
            <pc:docMk/>
            <pc:sldMk cId="995540393" sldId="261"/>
            <ac:spMk id="43" creationId="{B1EC5CA6-753B-43D8-92FB-4D4AF09C597B}"/>
          </ac:spMkLst>
        </pc:spChg>
        <pc:spChg chg="mod">
          <ac:chgData name="塩川 和也" userId="39f0702c-b30a-4f15-b4da-77fc4aed6640" providerId="ADAL" clId="{20E9DC7F-4F7F-40D4-B200-5535C3A0E183}" dt="2021-08-13T04:26:11.812" v="6208"/>
          <ac:spMkLst>
            <pc:docMk/>
            <pc:sldMk cId="995540393" sldId="261"/>
            <ac:spMk id="46" creationId="{AF9E556D-10C5-4F20-B0D3-87BC582456F2}"/>
          </ac:spMkLst>
        </pc:spChg>
        <pc:spChg chg="mod">
          <ac:chgData name="塩川 和也" userId="39f0702c-b30a-4f15-b4da-77fc4aed6640" providerId="ADAL" clId="{20E9DC7F-4F7F-40D4-B200-5535C3A0E183}" dt="2021-08-13T04:26:11.812" v="6208"/>
          <ac:spMkLst>
            <pc:docMk/>
            <pc:sldMk cId="995540393" sldId="261"/>
            <ac:spMk id="47" creationId="{ECFF9A80-70A5-408F-953F-F1065943872D}"/>
          </ac:spMkLst>
        </pc:spChg>
        <pc:spChg chg="mod">
          <ac:chgData name="塩川 和也" userId="39f0702c-b30a-4f15-b4da-77fc4aed6640" providerId="ADAL" clId="{20E9DC7F-4F7F-40D4-B200-5535C3A0E183}" dt="2021-08-13T04:26:11.812" v="6208"/>
          <ac:spMkLst>
            <pc:docMk/>
            <pc:sldMk cId="995540393" sldId="261"/>
            <ac:spMk id="48" creationId="{C9065F72-08CE-49D7-97FB-9928A7FA9570}"/>
          </ac:spMkLst>
        </pc:spChg>
        <pc:spChg chg="mod">
          <ac:chgData name="塩川 和也" userId="39f0702c-b30a-4f15-b4da-77fc4aed6640" providerId="ADAL" clId="{20E9DC7F-4F7F-40D4-B200-5535C3A0E183}" dt="2021-08-13T04:26:11.812" v="6208"/>
          <ac:spMkLst>
            <pc:docMk/>
            <pc:sldMk cId="995540393" sldId="261"/>
            <ac:spMk id="49" creationId="{4ECEDD62-DB8F-450A-B13F-0145E0E0FD1E}"/>
          </ac:spMkLst>
        </pc:spChg>
        <pc:grpChg chg="add mod">
          <ac:chgData name="塩川 和也" userId="39f0702c-b30a-4f15-b4da-77fc4aed6640" providerId="ADAL" clId="{20E9DC7F-4F7F-40D4-B200-5535C3A0E183}" dt="2021-08-13T04:26:11.812" v="6208"/>
          <ac:grpSpMkLst>
            <pc:docMk/>
            <pc:sldMk cId="995540393" sldId="261"/>
            <ac:grpSpMk id="3" creationId="{8D9C4CF2-B3F9-410E-898A-53F0CAAAE2CC}"/>
          </ac:grpSpMkLst>
        </pc:grpChg>
        <pc:grpChg chg="mod">
          <ac:chgData name="塩川 和也" userId="39f0702c-b30a-4f15-b4da-77fc4aed6640" providerId="ADAL" clId="{20E9DC7F-4F7F-40D4-B200-5535C3A0E183}" dt="2021-08-13T04:26:11.812" v="6208"/>
          <ac:grpSpMkLst>
            <pc:docMk/>
            <pc:sldMk cId="995540393" sldId="261"/>
            <ac:grpSpMk id="11" creationId="{71A59034-B468-40BC-B740-9EA7BF947E76}"/>
          </ac:grpSpMkLst>
        </pc:grpChg>
        <pc:grpChg chg="mod">
          <ac:chgData name="塩川 和也" userId="39f0702c-b30a-4f15-b4da-77fc4aed6640" providerId="ADAL" clId="{20E9DC7F-4F7F-40D4-B200-5535C3A0E183}" dt="2021-08-13T04:26:11.812" v="6208"/>
          <ac:grpSpMkLst>
            <pc:docMk/>
            <pc:sldMk cId="995540393" sldId="261"/>
            <ac:grpSpMk id="12" creationId="{04874A00-DCEC-4E60-A23C-70C9CC88AFB9}"/>
          </ac:grpSpMkLst>
        </pc:grpChg>
        <pc:grpChg chg="mod">
          <ac:chgData name="塩川 和也" userId="39f0702c-b30a-4f15-b4da-77fc4aed6640" providerId="ADAL" clId="{20E9DC7F-4F7F-40D4-B200-5535C3A0E183}" dt="2021-08-13T04:26:11.812" v="6208"/>
          <ac:grpSpMkLst>
            <pc:docMk/>
            <pc:sldMk cId="995540393" sldId="261"/>
            <ac:grpSpMk id="14" creationId="{679ECF65-8DB3-402E-8F62-F05CA7AE8042}"/>
          </ac:grpSpMkLst>
        </pc:grpChg>
        <pc:grpChg chg="mod">
          <ac:chgData name="塩川 和也" userId="39f0702c-b30a-4f15-b4da-77fc4aed6640" providerId="ADAL" clId="{20E9DC7F-4F7F-40D4-B200-5535C3A0E183}" dt="2021-08-13T04:26:11.812" v="6208"/>
          <ac:grpSpMkLst>
            <pc:docMk/>
            <pc:sldMk cId="995540393" sldId="261"/>
            <ac:grpSpMk id="15" creationId="{F85C58E6-B947-469D-A924-EC23A6341FA4}"/>
          </ac:grpSpMkLst>
        </pc:grpChg>
        <pc:grpChg chg="mod">
          <ac:chgData name="塩川 和也" userId="39f0702c-b30a-4f15-b4da-77fc4aed6640" providerId="ADAL" clId="{20E9DC7F-4F7F-40D4-B200-5535C3A0E183}" dt="2021-08-13T04:26:11.812" v="6208"/>
          <ac:grpSpMkLst>
            <pc:docMk/>
            <pc:sldMk cId="995540393" sldId="261"/>
            <ac:grpSpMk id="16" creationId="{D5406E75-CC3F-4175-B328-F7DC81FE20EB}"/>
          </ac:grpSpMkLst>
        </pc:grpChg>
        <pc:grpChg chg="mod">
          <ac:chgData name="塩川 和也" userId="39f0702c-b30a-4f15-b4da-77fc4aed6640" providerId="ADAL" clId="{20E9DC7F-4F7F-40D4-B200-5535C3A0E183}" dt="2021-08-13T04:26:11.812" v="6208"/>
          <ac:grpSpMkLst>
            <pc:docMk/>
            <pc:sldMk cId="995540393" sldId="261"/>
            <ac:grpSpMk id="18" creationId="{F15D033F-B240-4B0E-B15A-1916E9A57727}"/>
          </ac:grpSpMkLst>
        </pc:grpChg>
        <pc:grpChg chg="mod">
          <ac:chgData name="塩川 和也" userId="39f0702c-b30a-4f15-b4da-77fc4aed6640" providerId="ADAL" clId="{20E9DC7F-4F7F-40D4-B200-5535C3A0E183}" dt="2021-08-13T04:26:11.812" v="6208"/>
          <ac:grpSpMkLst>
            <pc:docMk/>
            <pc:sldMk cId="995540393" sldId="261"/>
            <ac:grpSpMk id="19" creationId="{BB476233-AEB1-4394-9D21-B580782FF20C}"/>
          </ac:grpSpMkLst>
        </pc:grpChg>
        <pc:grpChg chg="mod">
          <ac:chgData name="塩川 和也" userId="39f0702c-b30a-4f15-b4da-77fc4aed6640" providerId="ADAL" clId="{20E9DC7F-4F7F-40D4-B200-5535C3A0E183}" dt="2021-08-13T04:26:11.812" v="6208"/>
          <ac:grpSpMkLst>
            <pc:docMk/>
            <pc:sldMk cId="995540393" sldId="261"/>
            <ac:grpSpMk id="21" creationId="{7AFFFF48-0879-4AAC-A92D-060006D34C37}"/>
          </ac:grpSpMkLst>
        </pc:grpChg>
        <pc:grpChg chg="mod">
          <ac:chgData name="塩川 和也" userId="39f0702c-b30a-4f15-b4da-77fc4aed6640" providerId="ADAL" clId="{20E9DC7F-4F7F-40D4-B200-5535C3A0E183}" dt="2021-08-13T04:26:11.812" v="6208"/>
          <ac:grpSpMkLst>
            <pc:docMk/>
            <pc:sldMk cId="995540393" sldId="261"/>
            <ac:grpSpMk id="25" creationId="{69EB9629-1072-4EB6-B273-B3F4E055A738}"/>
          </ac:grpSpMkLst>
        </pc:grpChg>
        <pc:grpChg chg="mod">
          <ac:chgData name="塩川 和也" userId="39f0702c-b30a-4f15-b4da-77fc4aed6640" providerId="ADAL" clId="{20E9DC7F-4F7F-40D4-B200-5535C3A0E183}" dt="2021-08-13T04:26:11.812" v="6208"/>
          <ac:grpSpMkLst>
            <pc:docMk/>
            <pc:sldMk cId="995540393" sldId="261"/>
            <ac:grpSpMk id="30" creationId="{6E9AB43B-39B6-41BB-A232-96AE0DD7298A}"/>
          </ac:grpSpMkLst>
        </pc:grpChg>
        <pc:grpChg chg="mod">
          <ac:chgData name="塩川 和也" userId="39f0702c-b30a-4f15-b4da-77fc4aed6640" providerId="ADAL" clId="{20E9DC7F-4F7F-40D4-B200-5535C3A0E183}" dt="2021-08-13T04:26:11.812" v="6208"/>
          <ac:grpSpMkLst>
            <pc:docMk/>
            <pc:sldMk cId="995540393" sldId="261"/>
            <ac:grpSpMk id="35" creationId="{392F3666-4C87-4D16-8732-4DFAFCBE532C}"/>
          </ac:grpSpMkLst>
        </pc:grpChg>
        <pc:grpChg chg="mod">
          <ac:chgData name="塩川 和也" userId="39f0702c-b30a-4f15-b4da-77fc4aed6640" providerId="ADAL" clId="{20E9DC7F-4F7F-40D4-B200-5535C3A0E183}" dt="2021-08-13T04:26:11.812" v="6208"/>
          <ac:grpSpMkLst>
            <pc:docMk/>
            <pc:sldMk cId="995540393" sldId="261"/>
            <ac:grpSpMk id="40" creationId="{EC3ACEF6-A8D9-4048-ACF8-19283D8D2163}"/>
          </ac:grpSpMkLst>
        </pc:grpChg>
        <pc:grpChg chg="mod">
          <ac:chgData name="塩川 和也" userId="39f0702c-b30a-4f15-b4da-77fc4aed6640" providerId="ADAL" clId="{20E9DC7F-4F7F-40D4-B200-5535C3A0E183}" dt="2021-08-13T04:26:11.812" v="6208"/>
          <ac:grpSpMkLst>
            <pc:docMk/>
            <pc:sldMk cId="995540393" sldId="261"/>
            <ac:grpSpMk id="44" creationId="{4528AA08-56A9-45E0-B39B-9BC92262F62A}"/>
          </ac:grpSpMkLst>
        </pc:grpChg>
        <pc:grpChg chg="mod">
          <ac:chgData name="塩川 和也" userId="39f0702c-b30a-4f15-b4da-77fc4aed6640" providerId="ADAL" clId="{20E9DC7F-4F7F-40D4-B200-5535C3A0E183}" dt="2021-08-13T04:26:11.812" v="6208"/>
          <ac:grpSpMkLst>
            <pc:docMk/>
            <pc:sldMk cId="995540393" sldId="261"/>
            <ac:grpSpMk id="45" creationId="{A68FB9A8-C8E2-4AED-BD88-D365D05C0776}"/>
          </ac:grpSpMkLst>
        </pc:grpChg>
        <pc:picChg chg="mod">
          <ac:chgData name="塩川 和也" userId="39f0702c-b30a-4f15-b4da-77fc4aed6640" providerId="ADAL" clId="{20E9DC7F-4F7F-40D4-B200-5535C3A0E183}" dt="2021-08-13T04:26:11.812" v="6208"/>
          <ac:picMkLst>
            <pc:docMk/>
            <pc:sldMk cId="995540393" sldId="261"/>
            <ac:picMk id="17" creationId="{6A12276D-A5F9-4038-AD38-C92C3F9C87AB}"/>
          </ac:picMkLst>
        </pc:picChg>
        <pc:picChg chg="mod">
          <ac:chgData name="塩川 和也" userId="39f0702c-b30a-4f15-b4da-77fc4aed6640" providerId="ADAL" clId="{20E9DC7F-4F7F-40D4-B200-5535C3A0E183}" dt="2021-08-13T04:26:11.812" v="6208"/>
          <ac:picMkLst>
            <pc:docMk/>
            <pc:sldMk cId="995540393" sldId="261"/>
            <ac:picMk id="20" creationId="{BDB99E79-B3CD-4653-B7C6-8A8CC6087FEC}"/>
          </ac:picMkLst>
        </pc:picChg>
        <pc:picChg chg="mod">
          <ac:chgData name="塩川 和也" userId="39f0702c-b30a-4f15-b4da-77fc4aed6640" providerId="ADAL" clId="{20E9DC7F-4F7F-40D4-B200-5535C3A0E183}" dt="2021-08-13T04:26:11.812" v="6208"/>
          <ac:picMkLst>
            <pc:docMk/>
            <pc:sldMk cId="995540393" sldId="261"/>
            <ac:picMk id="22" creationId="{6B1F7A82-B147-4D68-9A9C-71096732EC3E}"/>
          </ac:picMkLst>
        </pc:picChg>
        <pc:picChg chg="mod">
          <ac:chgData name="塩川 和也" userId="39f0702c-b30a-4f15-b4da-77fc4aed6640" providerId="ADAL" clId="{20E9DC7F-4F7F-40D4-B200-5535C3A0E183}" dt="2021-08-13T04:26:11.812" v="6208"/>
          <ac:picMkLst>
            <pc:docMk/>
            <pc:sldMk cId="995540393" sldId="261"/>
            <ac:picMk id="23" creationId="{560ABF13-65D4-4E4B-9D4F-76F7BF87EBB4}"/>
          </ac:picMkLst>
        </pc:picChg>
        <pc:picChg chg="mod">
          <ac:chgData name="塩川 和也" userId="39f0702c-b30a-4f15-b4da-77fc4aed6640" providerId="ADAL" clId="{20E9DC7F-4F7F-40D4-B200-5535C3A0E183}" dt="2021-08-13T04:26:11.812" v="6208"/>
          <ac:picMkLst>
            <pc:docMk/>
            <pc:sldMk cId="995540393" sldId="261"/>
            <ac:picMk id="24" creationId="{55C99402-44BA-4839-8AD7-FDE2090E62C9}"/>
          </ac:picMkLst>
        </pc:picChg>
        <pc:picChg chg="mod">
          <ac:chgData name="塩川 和也" userId="39f0702c-b30a-4f15-b4da-77fc4aed6640" providerId="ADAL" clId="{20E9DC7F-4F7F-40D4-B200-5535C3A0E183}" dt="2021-08-13T04:26:11.812" v="6208"/>
          <ac:picMkLst>
            <pc:docMk/>
            <pc:sldMk cId="995540393" sldId="261"/>
            <ac:picMk id="26" creationId="{7E0EE6EE-2E1B-4380-BCB5-2770208DA674}"/>
          </ac:picMkLst>
        </pc:picChg>
        <pc:picChg chg="mod">
          <ac:chgData name="塩川 和也" userId="39f0702c-b30a-4f15-b4da-77fc4aed6640" providerId="ADAL" clId="{20E9DC7F-4F7F-40D4-B200-5535C3A0E183}" dt="2021-08-13T04:26:11.812" v="6208"/>
          <ac:picMkLst>
            <pc:docMk/>
            <pc:sldMk cId="995540393" sldId="261"/>
            <ac:picMk id="27" creationId="{79AC19E1-D3D8-42CA-A94B-BA36BED6FE31}"/>
          </ac:picMkLst>
        </pc:picChg>
        <pc:picChg chg="mod">
          <ac:chgData name="塩川 和也" userId="39f0702c-b30a-4f15-b4da-77fc4aed6640" providerId="ADAL" clId="{20E9DC7F-4F7F-40D4-B200-5535C3A0E183}" dt="2021-08-13T04:26:11.812" v="6208"/>
          <ac:picMkLst>
            <pc:docMk/>
            <pc:sldMk cId="995540393" sldId="261"/>
            <ac:picMk id="50" creationId="{122E6556-B2E2-4D18-88A0-CD3B53BA37EF}"/>
          </ac:picMkLst>
        </pc:picChg>
        <pc:picChg chg="mod">
          <ac:chgData name="塩川 和也" userId="39f0702c-b30a-4f15-b4da-77fc4aed6640" providerId="ADAL" clId="{20E9DC7F-4F7F-40D4-B200-5535C3A0E183}" dt="2021-08-13T04:26:11.812" v="6208"/>
          <ac:picMkLst>
            <pc:docMk/>
            <pc:sldMk cId="995540393" sldId="261"/>
            <ac:picMk id="51" creationId="{7B1CF714-8669-417C-A54E-2D4EB571BBBD}"/>
          </ac:picMkLst>
        </pc:picChg>
      </pc:sldChg>
      <pc:sldChg chg="add del">
        <pc:chgData name="塩川 和也" userId="39f0702c-b30a-4f15-b4da-77fc4aed6640" providerId="ADAL" clId="{20E9DC7F-4F7F-40D4-B200-5535C3A0E183}" dt="2021-08-13T04:25:26.708" v="6207"/>
        <pc:sldMkLst>
          <pc:docMk/>
          <pc:sldMk cId="293662107" sldId="262"/>
        </pc:sldMkLst>
      </pc:sldChg>
      <pc:sldChg chg="addSp delSp modSp new del mod modClrScheme chgLayout">
        <pc:chgData name="塩川 和也" userId="39f0702c-b30a-4f15-b4da-77fc4aed6640" providerId="ADAL" clId="{20E9DC7F-4F7F-40D4-B200-5535C3A0E183}" dt="2021-08-13T05:00:16.206" v="7808" actId="2696"/>
        <pc:sldMkLst>
          <pc:docMk/>
          <pc:sldMk cId="430842712" sldId="262"/>
        </pc:sldMkLst>
        <pc:spChg chg="mod ord">
          <ac:chgData name="塩川 和也" userId="39f0702c-b30a-4f15-b4da-77fc4aed6640" providerId="ADAL" clId="{20E9DC7F-4F7F-40D4-B200-5535C3A0E183}" dt="2021-08-13T04:30:37.273" v="6228" actId="700"/>
          <ac:spMkLst>
            <pc:docMk/>
            <pc:sldMk cId="430842712" sldId="262"/>
            <ac:spMk id="2" creationId="{4BD9ED10-059B-402A-9BE7-171AB4E5E876}"/>
          </ac:spMkLst>
        </pc:spChg>
        <pc:spChg chg="mod">
          <ac:chgData name="塩川 和也" userId="39f0702c-b30a-4f15-b4da-77fc4aed6640" providerId="ADAL" clId="{20E9DC7F-4F7F-40D4-B200-5535C3A0E183}" dt="2021-08-13T04:30:59.119" v="6229"/>
          <ac:spMkLst>
            <pc:docMk/>
            <pc:sldMk cId="430842712" sldId="262"/>
            <ac:spMk id="4" creationId="{37B4A5D7-5CFE-4DB5-A817-28106F43DA38}"/>
          </ac:spMkLst>
        </pc:spChg>
        <pc:spChg chg="mod">
          <ac:chgData name="塩川 和也" userId="39f0702c-b30a-4f15-b4da-77fc4aed6640" providerId="ADAL" clId="{20E9DC7F-4F7F-40D4-B200-5535C3A0E183}" dt="2021-08-13T04:30:59.119" v="6229"/>
          <ac:spMkLst>
            <pc:docMk/>
            <pc:sldMk cId="430842712" sldId="262"/>
            <ac:spMk id="5" creationId="{A488E5EE-E047-435F-BAE6-8980532FAAA5}"/>
          </ac:spMkLst>
        </pc:spChg>
        <pc:spChg chg="mod">
          <ac:chgData name="塩川 和也" userId="39f0702c-b30a-4f15-b4da-77fc4aed6640" providerId="ADAL" clId="{20E9DC7F-4F7F-40D4-B200-5535C3A0E183}" dt="2021-08-13T04:30:59.119" v="6229"/>
          <ac:spMkLst>
            <pc:docMk/>
            <pc:sldMk cId="430842712" sldId="262"/>
            <ac:spMk id="6" creationId="{371317A1-0732-452E-A3B8-1942A5D4B9D3}"/>
          </ac:spMkLst>
        </pc:spChg>
        <pc:spChg chg="mod">
          <ac:chgData name="塩川 和也" userId="39f0702c-b30a-4f15-b4da-77fc4aed6640" providerId="ADAL" clId="{20E9DC7F-4F7F-40D4-B200-5535C3A0E183}" dt="2021-08-13T04:30:59.119" v="6229"/>
          <ac:spMkLst>
            <pc:docMk/>
            <pc:sldMk cId="430842712" sldId="262"/>
            <ac:spMk id="7" creationId="{0EEDC6F6-7C01-4804-A8A9-67CEC4D90DDF}"/>
          </ac:spMkLst>
        </pc:spChg>
        <pc:spChg chg="mod">
          <ac:chgData name="塩川 和也" userId="39f0702c-b30a-4f15-b4da-77fc4aed6640" providerId="ADAL" clId="{20E9DC7F-4F7F-40D4-B200-5535C3A0E183}" dt="2021-08-13T04:30:59.119" v="6229"/>
          <ac:spMkLst>
            <pc:docMk/>
            <pc:sldMk cId="430842712" sldId="262"/>
            <ac:spMk id="8" creationId="{C4FA6D85-0C92-4AAB-B91B-727A55E5607A}"/>
          </ac:spMkLst>
        </pc:spChg>
        <pc:spChg chg="mod">
          <ac:chgData name="塩川 和也" userId="39f0702c-b30a-4f15-b4da-77fc4aed6640" providerId="ADAL" clId="{20E9DC7F-4F7F-40D4-B200-5535C3A0E183}" dt="2021-08-13T04:30:59.119" v="6229"/>
          <ac:spMkLst>
            <pc:docMk/>
            <pc:sldMk cId="430842712" sldId="262"/>
            <ac:spMk id="9" creationId="{BFFC72A7-992A-47AB-810D-46DD9A5281FB}"/>
          </ac:spMkLst>
        </pc:spChg>
        <pc:spChg chg="mod">
          <ac:chgData name="塩川 和也" userId="39f0702c-b30a-4f15-b4da-77fc4aed6640" providerId="ADAL" clId="{20E9DC7F-4F7F-40D4-B200-5535C3A0E183}" dt="2021-08-13T04:30:59.119" v="6229"/>
          <ac:spMkLst>
            <pc:docMk/>
            <pc:sldMk cId="430842712" sldId="262"/>
            <ac:spMk id="13" creationId="{9A0A6304-46D7-4D0E-8503-0E11D3A80B00}"/>
          </ac:spMkLst>
        </pc:spChg>
        <pc:spChg chg="mod">
          <ac:chgData name="塩川 和也" userId="39f0702c-b30a-4f15-b4da-77fc4aed6640" providerId="ADAL" clId="{20E9DC7F-4F7F-40D4-B200-5535C3A0E183}" dt="2021-08-13T04:30:59.119" v="6229"/>
          <ac:spMkLst>
            <pc:docMk/>
            <pc:sldMk cId="430842712" sldId="262"/>
            <ac:spMk id="21" creationId="{FB2621B5-CF8B-438C-A67D-54BA9F28D6C4}"/>
          </ac:spMkLst>
        </pc:spChg>
        <pc:spChg chg="mod">
          <ac:chgData name="塩川 和也" userId="39f0702c-b30a-4f15-b4da-77fc4aed6640" providerId="ADAL" clId="{20E9DC7F-4F7F-40D4-B200-5535C3A0E183}" dt="2021-08-13T04:30:59.119" v="6229"/>
          <ac:spMkLst>
            <pc:docMk/>
            <pc:sldMk cId="430842712" sldId="262"/>
            <ac:spMk id="22" creationId="{E708F0CA-3361-4D46-8BA2-0547E7E48387}"/>
          </ac:spMkLst>
        </pc:spChg>
        <pc:spChg chg="mod">
          <ac:chgData name="塩川 和也" userId="39f0702c-b30a-4f15-b4da-77fc4aed6640" providerId="ADAL" clId="{20E9DC7F-4F7F-40D4-B200-5535C3A0E183}" dt="2021-08-13T04:30:59.119" v="6229"/>
          <ac:spMkLst>
            <pc:docMk/>
            <pc:sldMk cId="430842712" sldId="262"/>
            <ac:spMk id="24" creationId="{C72BF7F2-191B-483D-BFFB-6BF923D3D40F}"/>
          </ac:spMkLst>
        </pc:spChg>
        <pc:spChg chg="mod">
          <ac:chgData name="塩川 和也" userId="39f0702c-b30a-4f15-b4da-77fc4aed6640" providerId="ADAL" clId="{20E9DC7F-4F7F-40D4-B200-5535C3A0E183}" dt="2021-08-13T04:30:59.119" v="6229"/>
          <ac:spMkLst>
            <pc:docMk/>
            <pc:sldMk cId="430842712" sldId="262"/>
            <ac:spMk id="25" creationId="{47AFCFBB-9B73-49EA-BC7F-93754CCA9184}"/>
          </ac:spMkLst>
        </pc:spChg>
        <pc:spChg chg="mod">
          <ac:chgData name="塩川 和也" userId="39f0702c-b30a-4f15-b4da-77fc4aed6640" providerId="ADAL" clId="{20E9DC7F-4F7F-40D4-B200-5535C3A0E183}" dt="2021-08-13T04:30:59.119" v="6229"/>
          <ac:spMkLst>
            <pc:docMk/>
            <pc:sldMk cId="430842712" sldId="262"/>
            <ac:spMk id="26" creationId="{5F968AD5-D547-4123-AEBC-9EE6EE1A67F5}"/>
          </ac:spMkLst>
        </pc:spChg>
        <pc:spChg chg="mod">
          <ac:chgData name="塩川 和也" userId="39f0702c-b30a-4f15-b4da-77fc4aed6640" providerId="ADAL" clId="{20E9DC7F-4F7F-40D4-B200-5535C3A0E183}" dt="2021-08-13T04:30:59.119" v="6229"/>
          <ac:spMkLst>
            <pc:docMk/>
            <pc:sldMk cId="430842712" sldId="262"/>
            <ac:spMk id="27" creationId="{1489D1E8-9214-458F-B0FC-0EDED38FFB10}"/>
          </ac:spMkLst>
        </pc:spChg>
        <pc:spChg chg="mod">
          <ac:chgData name="塩川 和也" userId="39f0702c-b30a-4f15-b4da-77fc4aed6640" providerId="ADAL" clId="{20E9DC7F-4F7F-40D4-B200-5535C3A0E183}" dt="2021-08-13T04:30:59.119" v="6229"/>
          <ac:spMkLst>
            <pc:docMk/>
            <pc:sldMk cId="430842712" sldId="262"/>
            <ac:spMk id="29" creationId="{1EFA4A9A-1BF4-4DF8-983E-C27227A532F5}"/>
          </ac:spMkLst>
        </pc:spChg>
        <pc:spChg chg="mod">
          <ac:chgData name="塩川 和也" userId="39f0702c-b30a-4f15-b4da-77fc4aed6640" providerId="ADAL" clId="{20E9DC7F-4F7F-40D4-B200-5535C3A0E183}" dt="2021-08-13T04:30:59.119" v="6229"/>
          <ac:spMkLst>
            <pc:docMk/>
            <pc:sldMk cId="430842712" sldId="262"/>
            <ac:spMk id="30" creationId="{CCC31378-B1E7-4579-9944-05C0593EDE85}"/>
          </ac:spMkLst>
        </pc:spChg>
        <pc:spChg chg="mod">
          <ac:chgData name="塩川 和也" userId="39f0702c-b30a-4f15-b4da-77fc4aed6640" providerId="ADAL" clId="{20E9DC7F-4F7F-40D4-B200-5535C3A0E183}" dt="2021-08-13T04:30:59.119" v="6229"/>
          <ac:spMkLst>
            <pc:docMk/>
            <pc:sldMk cId="430842712" sldId="262"/>
            <ac:spMk id="31" creationId="{65565D73-ACE8-4591-A555-0A281BEA750E}"/>
          </ac:spMkLst>
        </pc:spChg>
        <pc:spChg chg="mod">
          <ac:chgData name="塩川 和也" userId="39f0702c-b30a-4f15-b4da-77fc4aed6640" providerId="ADAL" clId="{20E9DC7F-4F7F-40D4-B200-5535C3A0E183}" dt="2021-08-13T04:30:59.119" v="6229"/>
          <ac:spMkLst>
            <pc:docMk/>
            <pc:sldMk cId="430842712" sldId="262"/>
            <ac:spMk id="32" creationId="{3A881AB7-4983-4961-842C-87AC626BAA2F}"/>
          </ac:spMkLst>
        </pc:spChg>
        <pc:spChg chg="mod">
          <ac:chgData name="塩川 和也" userId="39f0702c-b30a-4f15-b4da-77fc4aed6640" providerId="ADAL" clId="{20E9DC7F-4F7F-40D4-B200-5535C3A0E183}" dt="2021-08-13T04:30:59.119" v="6229"/>
          <ac:spMkLst>
            <pc:docMk/>
            <pc:sldMk cId="430842712" sldId="262"/>
            <ac:spMk id="34" creationId="{DB824506-245A-401A-808A-A9D489EF8ABF}"/>
          </ac:spMkLst>
        </pc:spChg>
        <pc:spChg chg="mod">
          <ac:chgData name="塩川 和也" userId="39f0702c-b30a-4f15-b4da-77fc4aed6640" providerId="ADAL" clId="{20E9DC7F-4F7F-40D4-B200-5535C3A0E183}" dt="2021-08-13T04:30:59.119" v="6229"/>
          <ac:spMkLst>
            <pc:docMk/>
            <pc:sldMk cId="430842712" sldId="262"/>
            <ac:spMk id="35" creationId="{BC8D28CB-BD8E-463D-B00E-D7798F6BF9B5}"/>
          </ac:spMkLst>
        </pc:spChg>
        <pc:spChg chg="mod">
          <ac:chgData name="塩川 和也" userId="39f0702c-b30a-4f15-b4da-77fc4aed6640" providerId="ADAL" clId="{20E9DC7F-4F7F-40D4-B200-5535C3A0E183}" dt="2021-08-13T04:30:59.119" v="6229"/>
          <ac:spMkLst>
            <pc:docMk/>
            <pc:sldMk cId="430842712" sldId="262"/>
            <ac:spMk id="42" creationId="{E5A6BD68-B465-48A5-8D80-6D46C8CC984D}"/>
          </ac:spMkLst>
        </pc:spChg>
        <pc:spChg chg="mod">
          <ac:chgData name="塩川 和也" userId="39f0702c-b30a-4f15-b4da-77fc4aed6640" providerId="ADAL" clId="{20E9DC7F-4F7F-40D4-B200-5535C3A0E183}" dt="2021-08-13T04:30:59.119" v="6229"/>
          <ac:spMkLst>
            <pc:docMk/>
            <pc:sldMk cId="430842712" sldId="262"/>
            <ac:spMk id="45" creationId="{A875CC51-6240-475F-A72E-2395BC7711A7}"/>
          </ac:spMkLst>
        </pc:spChg>
        <pc:spChg chg="mod">
          <ac:chgData name="塩川 和也" userId="39f0702c-b30a-4f15-b4da-77fc4aed6640" providerId="ADAL" clId="{20E9DC7F-4F7F-40D4-B200-5535C3A0E183}" dt="2021-08-13T04:30:59.119" v="6229"/>
          <ac:spMkLst>
            <pc:docMk/>
            <pc:sldMk cId="430842712" sldId="262"/>
            <ac:spMk id="46" creationId="{22AD1512-F62F-463B-9657-52BEE80D3053}"/>
          </ac:spMkLst>
        </pc:spChg>
        <pc:spChg chg="mod">
          <ac:chgData name="塩川 和也" userId="39f0702c-b30a-4f15-b4da-77fc4aed6640" providerId="ADAL" clId="{20E9DC7F-4F7F-40D4-B200-5535C3A0E183}" dt="2021-08-13T04:30:59.119" v="6229"/>
          <ac:spMkLst>
            <pc:docMk/>
            <pc:sldMk cId="430842712" sldId="262"/>
            <ac:spMk id="47" creationId="{103E8071-7BD6-4CE3-B8F2-7C142DAAEEC3}"/>
          </ac:spMkLst>
        </pc:spChg>
        <pc:spChg chg="mod">
          <ac:chgData name="塩川 和也" userId="39f0702c-b30a-4f15-b4da-77fc4aed6640" providerId="ADAL" clId="{20E9DC7F-4F7F-40D4-B200-5535C3A0E183}" dt="2021-08-13T04:30:59.119" v="6229"/>
          <ac:spMkLst>
            <pc:docMk/>
            <pc:sldMk cId="430842712" sldId="262"/>
            <ac:spMk id="48" creationId="{57947649-5D71-457B-BEA4-886D4B9705C1}"/>
          </ac:spMkLst>
        </pc:spChg>
        <pc:spChg chg="mod">
          <ac:chgData name="塩川 和也" userId="39f0702c-b30a-4f15-b4da-77fc4aed6640" providerId="ADAL" clId="{20E9DC7F-4F7F-40D4-B200-5535C3A0E183}" dt="2021-08-13T04:30:59.119" v="6229"/>
          <ac:spMkLst>
            <pc:docMk/>
            <pc:sldMk cId="430842712" sldId="262"/>
            <ac:spMk id="50" creationId="{57747AE3-3EF0-40AD-BCEC-B4B7A478B813}"/>
          </ac:spMkLst>
        </pc:spChg>
        <pc:spChg chg="mod">
          <ac:chgData name="塩川 和也" userId="39f0702c-b30a-4f15-b4da-77fc4aed6640" providerId="ADAL" clId="{20E9DC7F-4F7F-40D4-B200-5535C3A0E183}" dt="2021-08-13T04:30:59.119" v="6229"/>
          <ac:spMkLst>
            <pc:docMk/>
            <pc:sldMk cId="430842712" sldId="262"/>
            <ac:spMk id="52" creationId="{DF711060-5F80-4A81-939B-B45AC27B950D}"/>
          </ac:spMkLst>
        </pc:spChg>
        <pc:spChg chg="mod">
          <ac:chgData name="塩川 和也" userId="39f0702c-b30a-4f15-b4da-77fc4aed6640" providerId="ADAL" clId="{20E9DC7F-4F7F-40D4-B200-5535C3A0E183}" dt="2021-08-13T04:30:59.119" v="6229"/>
          <ac:spMkLst>
            <pc:docMk/>
            <pc:sldMk cId="430842712" sldId="262"/>
            <ac:spMk id="53" creationId="{6932E5CD-326C-4FC3-AA01-76788CF1DFDF}"/>
          </ac:spMkLst>
        </pc:spChg>
        <pc:spChg chg="mod">
          <ac:chgData name="塩川 和也" userId="39f0702c-b30a-4f15-b4da-77fc4aed6640" providerId="ADAL" clId="{20E9DC7F-4F7F-40D4-B200-5535C3A0E183}" dt="2021-08-13T04:30:59.119" v="6229"/>
          <ac:spMkLst>
            <pc:docMk/>
            <pc:sldMk cId="430842712" sldId="262"/>
            <ac:spMk id="54" creationId="{4BAE3586-BE39-46E5-9244-B3C00CFA2562}"/>
          </ac:spMkLst>
        </pc:spChg>
        <pc:spChg chg="mod">
          <ac:chgData name="塩川 和也" userId="39f0702c-b30a-4f15-b4da-77fc4aed6640" providerId="ADAL" clId="{20E9DC7F-4F7F-40D4-B200-5535C3A0E183}" dt="2021-08-13T04:30:59.119" v="6229"/>
          <ac:spMkLst>
            <pc:docMk/>
            <pc:sldMk cId="430842712" sldId="262"/>
            <ac:spMk id="55" creationId="{5012970D-9B5D-4A26-AB7E-316CD187BE85}"/>
          </ac:spMkLst>
        </pc:spChg>
        <pc:spChg chg="mod">
          <ac:chgData name="塩川 和也" userId="39f0702c-b30a-4f15-b4da-77fc4aed6640" providerId="ADAL" clId="{20E9DC7F-4F7F-40D4-B200-5535C3A0E183}" dt="2021-08-13T04:30:59.119" v="6229"/>
          <ac:spMkLst>
            <pc:docMk/>
            <pc:sldMk cId="430842712" sldId="262"/>
            <ac:spMk id="56" creationId="{60140E83-C60E-47D3-A4E0-8D4AB4542B67}"/>
          </ac:spMkLst>
        </pc:spChg>
        <pc:spChg chg="mod">
          <ac:chgData name="塩川 和也" userId="39f0702c-b30a-4f15-b4da-77fc4aed6640" providerId="ADAL" clId="{20E9DC7F-4F7F-40D4-B200-5535C3A0E183}" dt="2021-08-13T04:30:59.119" v="6229"/>
          <ac:spMkLst>
            <pc:docMk/>
            <pc:sldMk cId="430842712" sldId="262"/>
            <ac:spMk id="58" creationId="{C7A5A886-8848-47E0-8C24-8E71C372EB3A}"/>
          </ac:spMkLst>
        </pc:spChg>
        <pc:spChg chg="mod">
          <ac:chgData name="塩川 和也" userId="39f0702c-b30a-4f15-b4da-77fc4aed6640" providerId="ADAL" clId="{20E9DC7F-4F7F-40D4-B200-5535C3A0E183}" dt="2021-08-13T04:30:59.119" v="6229"/>
          <ac:spMkLst>
            <pc:docMk/>
            <pc:sldMk cId="430842712" sldId="262"/>
            <ac:spMk id="68" creationId="{409EBF14-5B09-4352-872F-BC746D91AD0A}"/>
          </ac:spMkLst>
        </pc:spChg>
        <pc:spChg chg="mod">
          <ac:chgData name="塩川 和也" userId="39f0702c-b30a-4f15-b4da-77fc4aed6640" providerId="ADAL" clId="{20E9DC7F-4F7F-40D4-B200-5535C3A0E183}" dt="2021-08-13T04:30:59.119" v="6229"/>
          <ac:spMkLst>
            <pc:docMk/>
            <pc:sldMk cId="430842712" sldId="262"/>
            <ac:spMk id="69" creationId="{58F6B6D5-AFC4-423E-8029-168283804403}"/>
          </ac:spMkLst>
        </pc:spChg>
        <pc:spChg chg="mod">
          <ac:chgData name="塩川 和也" userId="39f0702c-b30a-4f15-b4da-77fc4aed6640" providerId="ADAL" clId="{20E9DC7F-4F7F-40D4-B200-5535C3A0E183}" dt="2021-08-13T04:30:59.119" v="6229"/>
          <ac:spMkLst>
            <pc:docMk/>
            <pc:sldMk cId="430842712" sldId="262"/>
            <ac:spMk id="71" creationId="{987F7150-CDBE-4E91-9E86-FD10ECE10C1B}"/>
          </ac:spMkLst>
        </pc:spChg>
        <pc:spChg chg="mod">
          <ac:chgData name="塩川 和也" userId="39f0702c-b30a-4f15-b4da-77fc4aed6640" providerId="ADAL" clId="{20E9DC7F-4F7F-40D4-B200-5535C3A0E183}" dt="2021-08-13T04:30:59.119" v="6229"/>
          <ac:spMkLst>
            <pc:docMk/>
            <pc:sldMk cId="430842712" sldId="262"/>
            <ac:spMk id="72" creationId="{29EA42C4-12A4-4D21-8763-A0E909D30168}"/>
          </ac:spMkLst>
        </pc:spChg>
        <pc:spChg chg="mod">
          <ac:chgData name="塩川 和也" userId="39f0702c-b30a-4f15-b4da-77fc4aed6640" providerId="ADAL" clId="{20E9DC7F-4F7F-40D4-B200-5535C3A0E183}" dt="2021-08-13T04:30:59.119" v="6229"/>
          <ac:spMkLst>
            <pc:docMk/>
            <pc:sldMk cId="430842712" sldId="262"/>
            <ac:spMk id="73" creationId="{BA0A0BC6-4E78-4499-A590-57DD980FD655}"/>
          </ac:spMkLst>
        </pc:spChg>
        <pc:spChg chg="mod">
          <ac:chgData name="塩川 和也" userId="39f0702c-b30a-4f15-b4da-77fc4aed6640" providerId="ADAL" clId="{20E9DC7F-4F7F-40D4-B200-5535C3A0E183}" dt="2021-08-13T04:30:59.119" v="6229"/>
          <ac:spMkLst>
            <pc:docMk/>
            <pc:sldMk cId="430842712" sldId="262"/>
            <ac:spMk id="74" creationId="{0DADE51D-BC45-47C9-8BBE-AAC915B614F1}"/>
          </ac:spMkLst>
        </pc:spChg>
        <pc:spChg chg="mod">
          <ac:chgData name="塩川 和也" userId="39f0702c-b30a-4f15-b4da-77fc4aed6640" providerId="ADAL" clId="{20E9DC7F-4F7F-40D4-B200-5535C3A0E183}" dt="2021-08-13T04:30:59.119" v="6229"/>
          <ac:spMkLst>
            <pc:docMk/>
            <pc:sldMk cId="430842712" sldId="262"/>
            <ac:spMk id="76" creationId="{F111C8CC-819A-4630-9B18-60114927FCB4}"/>
          </ac:spMkLst>
        </pc:spChg>
        <pc:spChg chg="mod">
          <ac:chgData name="塩川 和也" userId="39f0702c-b30a-4f15-b4da-77fc4aed6640" providerId="ADAL" clId="{20E9DC7F-4F7F-40D4-B200-5535C3A0E183}" dt="2021-08-13T04:30:59.119" v="6229"/>
          <ac:spMkLst>
            <pc:docMk/>
            <pc:sldMk cId="430842712" sldId="262"/>
            <ac:spMk id="77" creationId="{630A0597-65B1-41F8-B9A0-092BABF285C8}"/>
          </ac:spMkLst>
        </pc:spChg>
        <pc:spChg chg="mod">
          <ac:chgData name="塩川 和也" userId="39f0702c-b30a-4f15-b4da-77fc4aed6640" providerId="ADAL" clId="{20E9DC7F-4F7F-40D4-B200-5535C3A0E183}" dt="2021-08-13T04:30:59.119" v="6229"/>
          <ac:spMkLst>
            <pc:docMk/>
            <pc:sldMk cId="430842712" sldId="262"/>
            <ac:spMk id="78" creationId="{16E2422B-6E9D-4660-A34C-F7B0EC891002}"/>
          </ac:spMkLst>
        </pc:spChg>
        <pc:spChg chg="mod">
          <ac:chgData name="塩川 和也" userId="39f0702c-b30a-4f15-b4da-77fc4aed6640" providerId="ADAL" clId="{20E9DC7F-4F7F-40D4-B200-5535C3A0E183}" dt="2021-08-13T04:30:59.119" v="6229"/>
          <ac:spMkLst>
            <pc:docMk/>
            <pc:sldMk cId="430842712" sldId="262"/>
            <ac:spMk id="79" creationId="{BE1895E2-0944-4A08-AA84-7234E9F7E42B}"/>
          </ac:spMkLst>
        </pc:spChg>
        <pc:spChg chg="mod">
          <ac:chgData name="塩川 和也" userId="39f0702c-b30a-4f15-b4da-77fc4aed6640" providerId="ADAL" clId="{20E9DC7F-4F7F-40D4-B200-5535C3A0E183}" dt="2021-08-13T04:30:59.119" v="6229"/>
          <ac:spMkLst>
            <pc:docMk/>
            <pc:sldMk cId="430842712" sldId="262"/>
            <ac:spMk id="81" creationId="{803ECAE6-258E-4A50-A925-F5A69941A23B}"/>
          </ac:spMkLst>
        </pc:spChg>
        <pc:spChg chg="mod">
          <ac:chgData name="塩川 和也" userId="39f0702c-b30a-4f15-b4da-77fc4aed6640" providerId="ADAL" clId="{20E9DC7F-4F7F-40D4-B200-5535C3A0E183}" dt="2021-08-13T04:30:59.119" v="6229"/>
          <ac:spMkLst>
            <pc:docMk/>
            <pc:sldMk cId="430842712" sldId="262"/>
            <ac:spMk id="82" creationId="{0C799F5B-B99C-4B8F-A4B6-5A83898AAFD7}"/>
          </ac:spMkLst>
        </pc:spChg>
        <pc:spChg chg="mod">
          <ac:chgData name="塩川 和也" userId="39f0702c-b30a-4f15-b4da-77fc4aed6640" providerId="ADAL" clId="{20E9DC7F-4F7F-40D4-B200-5535C3A0E183}" dt="2021-08-13T04:30:59.119" v="6229"/>
          <ac:spMkLst>
            <pc:docMk/>
            <pc:sldMk cId="430842712" sldId="262"/>
            <ac:spMk id="83" creationId="{7F0E564C-CF04-40F9-BB37-8C22A1EB0821}"/>
          </ac:spMkLst>
        </pc:spChg>
        <pc:spChg chg="mod">
          <ac:chgData name="塩川 和也" userId="39f0702c-b30a-4f15-b4da-77fc4aed6640" providerId="ADAL" clId="{20E9DC7F-4F7F-40D4-B200-5535C3A0E183}" dt="2021-08-13T04:30:59.119" v="6229"/>
          <ac:spMkLst>
            <pc:docMk/>
            <pc:sldMk cId="430842712" sldId="262"/>
            <ac:spMk id="86" creationId="{8E0BCC38-1D64-42FE-B783-DA33078AA4DC}"/>
          </ac:spMkLst>
        </pc:spChg>
        <pc:spChg chg="mod">
          <ac:chgData name="塩川 和也" userId="39f0702c-b30a-4f15-b4da-77fc4aed6640" providerId="ADAL" clId="{20E9DC7F-4F7F-40D4-B200-5535C3A0E183}" dt="2021-08-13T04:30:59.119" v="6229"/>
          <ac:spMkLst>
            <pc:docMk/>
            <pc:sldMk cId="430842712" sldId="262"/>
            <ac:spMk id="87" creationId="{96F0124C-7A49-47C4-8306-F73803083749}"/>
          </ac:spMkLst>
        </pc:spChg>
        <pc:spChg chg="mod">
          <ac:chgData name="塩川 和也" userId="39f0702c-b30a-4f15-b4da-77fc4aed6640" providerId="ADAL" clId="{20E9DC7F-4F7F-40D4-B200-5535C3A0E183}" dt="2021-08-13T04:30:59.119" v="6229"/>
          <ac:spMkLst>
            <pc:docMk/>
            <pc:sldMk cId="430842712" sldId="262"/>
            <ac:spMk id="88" creationId="{8168EA31-5CDF-425D-B1B6-2639DECD22A7}"/>
          </ac:spMkLst>
        </pc:spChg>
        <pc:spChg chg="mod">
          <ac:chgData name="塩川 和也" userId="39f0702c-b30a-4f15-b4da-77fc4aed6640" providerId="ADAL" clId="{20E9DC7F-4F7F-40D4-B200-5535C3A0E183}" dt="2021-08-13T04:30:59.119" v="6229"/>
          <ac:spMkLst>
            <pc:docMk/>
            <pc:sldMk cId="430842712" sldId="262"/>
            <ac:spMk id="89" creationId="{8C706AC8-DF59-4297-A182-981199BBE465}"/>
          </ac:spMkLst>
        </pc:spChg>
        <pc:spChg chg="mod">
          <ac:chgData name="塩川 和也" userId="39f0702c-b30a-4f15-b4da-77fc4aed6640" providerId="ADAL" clId="{20E9DC7F-4F7F-40D4-B200-5535C3A0E183}" dt="2021-08-13T04:30:59.119" v="6229"/>
          <ac:spMkLst>
            <pc:docMk/>
            <pc:sldMk cId="430842712" sldId="262"/>
            <ac:spMk id="98" creationId="{3F596324-401F-476D-A62F-8799D4639768}"/>
          </ac:spMkLst>
        </pc:spChg>
        <pc:spChg chg="mod">
          <ac:chgData name="塩川 和也" userId="39f0702c-b30a-4f15-b4da-77fc4aed6640" providerId="ADAL" clId="{20E9DC7F-4F7F-40D4-B200-5535C3A0E183}" dt="2021-08-13T04:30:59.119" v="6229"/>
          <ac:spMkLst>
            <pc:docMk/>
            <pc:sldMk cId="430842712" sldId="262"/>
            <ac:spMk id="99" creationId="{3E107DF0-8567-4EE0-9996-9034C4F6C7D8}"/>
          </ac:spMkLst>
        </pc:spChg>
        <pc:spChg chg="mod">
          <ac:chgData name="塩川 和也" userId="39f0702c-b30a-4f15-b4da-77fc4aed6640" providerId="ADAL" clId="{20E9DC7F-4F7F-40D4-B200-5535C3A0E183}" dt="2021-08-13T04:30:59.119" v="6229"/>
          <ac:spMkLst>
            <pc:docMk/>
            <pc:sldMk cId="430842712" sldId="262"/>
            <ac:spMk id="100" creationId="{FD0555B0-A43D-4442-99AE-A11F10FF5A62}"/>
          </ac:spMkLst>
        </pc:spChg>
        <pc:spChg chg="mod">
          <ac:chgData name="塩川 和也" userId="39f0702c-b30a-4f15-b4da-77fc4aed6640" providerId="ADAL" clId="{20E9DC7F-4F7F-40D4-B200-5535C3A0E183}" dt="2021-08-13T04:30:59.119" v="6229"/>
          <ac:spMkLst>
            <pc:docMk/>
            <pc:sldMk cId="430842712" sldId="262"/>
            <ac:spMk id="101" creationId="{D6907C9D-66D0-4A41-8009-251FD65DEDBE}"/>
          </ac:spMkLst>
        </pc:spChg>
        <pc:spChg chg="mod">
          <ac:chgData name="塩川 和也" userId="39f0702c-b30a-4f15-b4da-77fc4aed6640" providerId="ADAL" clId="{20E9DC7F-4F7F-40D4-B200-5535C3A0E183}" dt="2021-08-13T04:30:59.119" v="6229"/>
          <ac:spMkLst>
            <pc:docMk/>
            <pc:sldMk cId="430842712" sldId="262"/>
            <ac:spMk id="102" creationId="{9C81B24C-0980-4D89-8058-63DAB6207759}"/>
          </ac:spMkLst>
        </pc:spChg>
        <pc:spChg chg="mod">
          <ac:chgData name="塩川 和也" userId="39f0702c-b30a-4f15-b4da-77fc4aed6640" providerId="ADAL" clId="{20E9DC7F-4F7F-40D4-B200-5535C3A0E183}" dt="2021-08-13T04:30:59.119" v="6229"/>
          <ac:spMkLst>
            <pc:docMk/>
            <pc:sldMk cId="430842712" sldId="262"/>
            <ac:spMk id="103" creationId="{05646F22-D9E4-420A-9E33-3BE366063BC8}"/>
          </ac:spMkLst>
        </pc:spChg>
        <pc:spChg chg="mod">
          <ac:chgData name="塩川 和也" userId="39f0702c-b30a-4f15-b4da-77fc4aed6640" providerId="ADAL" clId="{20E9DC7F-4F7F-40D4-B200-5535C3A0E183}" dt="2021-08-13T04:30:59.119" v="6229"/>
          <ac:spMkLst>
            <pc:docMk/>
            <pc:sldMk cId="430842712" sldId="262"/>
            <ac:spMk id="104" creationId="{D5A7B301-B825-42AB-8A9A-BEC43E17E876}"/>
          </ac:spMkLst>
        </pc:spChg>
        <pc:spChg chg="mod">
          <ac:chgData name="塩川 和也" userId="39f0702c-b30a-4f15-b4da-77fc4aed6640" providerId="ADAL" clId="{20E9DC7F-4F7F-40D4-B200-5535C3A0E183}" dt="2021-08-13T04:30:59.119" v="6229"/>
          <ac:spMkLst>
            <pc:docMk/>
            <pc:sldMk cId="430842712" sldId="262"/>
            <ac:spMk id="107" creationId="{FAB7569E-4A5E-49B0-B0D1-570B4EB3D42F}"/>
          </ac:spMkLst>
        </pc:spChg>
        <pc:spChg chg="mod">
          <ac:chgData name="塩川 和也" userId="39f0702c-b30a-4f15-b4da-77fc4aed6640" providerId="ADAL" clId="{20E9DC7F-4F7F-40D4-B200-5535C3A0E183}" dt="2021-08-13T04:30:59.119" v="6229"/>
          <ac:spMkLst>
            <pc:docMk/>
            <pc:sldMk cId="430842712" sldId="262"/>
            <ac:spMk id="122" creationId="{C8E415A5-8179-4DCB-B2D0-3C26D5AF997B}"/>
          </ac:spMkLst>
        </pc:spChg>
        <pc:spChg chg="mod">
          <ac:chgData name="塩川 和也" userId="39f0702c-b30a-4f15-b4da-77fc4aed6640" providerId="ADAL" clId="{20E9DC7F-4F7F-40D4-B200-5535C3A0E183}" dt="2021-08-13T04:30:59.119" v="6229"/>
          <ac:spMkLst>
            <pc:docMk/>
            <pc:sldMk cId="430842712" sldId="262"/>
            <ac:spMk id="123" creationId="{1F8FC359-B636-4A85-8D9E-955D149FB2A9}"/>
          </ac:spMkLst>
        </pc:spChg>
        <pc:spChg chg="mod">
          <ac:chgData name="塩川 和也" userId="39f0702c-b30a-4f15-b4da-77fc4aed6640" providerId="ADAL" clId="{20E9DC7F-4F7F-40D4-B200-5535C3A0E183}" dt="2021-08-13T04:30:59.119" v="6229"/>
          <ac:spMkLst>
            <pc:docMk/>
            <pc:sldMk cId="430842712" sldId="262"/>
            <ac:spMk id="125" creationId="{2D326645-6947-4CA9-A627-20D48FB1526D}"/>
          </ac:spMkLst>
        </pc:spChg>
        <pc:spChg chg="mod">
          <ac:chgData name="塩川 和也" userId="39f0702c-b30a-4f15-b4da-77fc4aed6640" providerId="ADAL" clId="{20E9DC7F-4F7F-40D4-B200-5535C3A0E183}" dt="2021-08-13T04:30:59.119" v="6229"/>
          <ac:spMkLst>
            <pc:docMk/>
            <pc:sldMk cId="430842712" sldId="262"/>
            <ac:spMk id="126" creationId="{D1474A5C-E898-4FF3-AB41-C1270A5699B8}"/>
          </ac:spMkLst>
        </pc:spChg>
        <pc:spChg chg="mod">
          <ac:chgData name="塩川 和也" userId="39f0702c-b30a-4f15-b4da-77fc4aed6640" providerId="ADAL" clId="{20E9DC7F-4F7F-40D4-B200-5535C3A0E183}" dt="2021-08-13T04:30:59.119" v="6229"/>
          <ac:spMkLst>
            <pc:docMk/>
            <pc:sldMk cId="430842712" sldId="262"/>
            <ac:spMk id="127" creationId="{F5BF8AA0-22B6-4BCD-9A5B-3C3EEF197C5E}"/>
          </ac:spMkLst>
        </pc:spChg>
        <pc:spChg chg="mod">
          <ac:chgData name="塩川 和也" userId="39f0702c-b30a-4f15-b4da-77fc4aed6640" providerId="ADAL" clId="{20E9DC7F-4F7F-40D4-B200-5535C3A0E183}" dt="2021-08-13T04:30:59.119" v="6229"/>
          <ac:spMkLst>
            <pc:docMk/>
            <pc:sldMk cId="430842712" sldId="262"/>
            <ac:spMk id="128" creationId="{6ECFCAEA-2CF3-4D57-BE8A-2EFBA6B68671}"/>
          </ac:spMkLst>
        </pc:spChg>
        <pc:spChg chg="mod">
          <ac:chgData name="塩川 和也" userId="39f0702c-b30a-4f15-b4da-77fc4aed6640" providerId="ADAL" clId="{20E9DC7F-4F7F-40D4-B200-5535C3A0E183}" dt="2021-08-13T04:30:59.119" v="6229"/>
          <ac:spMkLst>
            <pc:docMk/>
            <pc:sldMk cId="430842712" sldId="262"/>
            <ac:spMk id="130" creationId="{7A2422B3-AA72-4549-9E2C-8E23C72EFD26}"/>
          </ac:spMkLst>
        </pc:spChg>
        <pc:spChg chg="mod">
          <ac:chgData name="塩川 和也" userId="39f0702c-b30a-4f15-b4da-77fc4aed6640" providerId="ADAL" clId="{20E9DC7F-4F7F-40D4-B200-5535C3A0E183}" dt="2021-08-13T04:30:59.119" v="6229"/>
          <ac:spMkLst>
            <pc:docMk/>
            <pc:sldMk cId="430842712" sldId="262"/>
            <ac:spMk id="131" creationId="{EF4A831D-EBE9-4D93-8D3F-2637044E1A91}"/>
          </ac:spMkLst>
        </pc:spChg>
        <pc:spChg chg="mod">
          <ac:chgData name="塩川 和也" userId="39f0702c-b30a-4f15-b4da-77fc4aed6640" providerId="ADAL" clId="{20E9DC7F-4F7F-40D4-B200-5535C3A0E183}" dt="2021-08-13T04:30:59.119" v="6229"/>
          <ac:spMkLst>
            <pc:docMk/>
            <pc:sldMk cId="430842712" sldId="262"/>
            <ac:spMk id="132" creationId="{2A086615-4EF0-4A9D-9855-EDEB7C5CC5A3}"/>
          </ac:spMkLst>
        </pc:spChg>
        <pc:spChg chg="mod">
          <ac:chgData name="塩川 和也" userId="39f0702c-b30a-4f15-b4da-77fc4aed6640" providerId="ADAL" clId="{20E9DC7F-4F7F-40D4-B200-5535C3A0E183}" dt="2021-08-13T04:30:59.119" v="6229"/>
          <ac:spMkLst>
            <pc:docMk/>
            <pc:sldMk cId="430842712" sldId="262"/>
            <ac:spMk id="133" creationId="{6891169D-E510-4719-9072-02667E040D1D}"/>
          </ac:spMkLst>
        </pc:spChg>
        <pc:spChg chg="mod">
          <ac:chgData name="塩川 和也" userId="39f0702c-b30a-4f15-b4da-77fc4aed6640" providerId="ADAL" clId="{20E9DC7F-4F7F-40D4-B200-5535C3A0E183}" dt="2021-08-13T04:30:59.119" v="6229"/>
          <ac:spMkLst>
            <pc:docMk/>
            <pc:sldMk cId="430842712" sldId="262"/>
            <ac:spMk id="135" creationId="{89994B79-3FED-4E7A-AF2C-A0D2B5B93374}"/>
          </ac:spMkLst>
        </pc:spChg>
        <pc:spChg chg="mod">
          <ac:chgData name="塩川 和也" userId="39f0702c-b30a-4f15-b4da-77fc4aed6640" providerId="ADAL" clId="{20E9DC7F-4F7F-40D4-B200-5535C3A0E183}" dt="2021-08-13T04:30:59.119" v="6229"/>
          <ac:spMkLst>
            <pc:docMk/>
            <pc:sldMk cId="430842712" sldId="262"/>
            <ac:spMk id="136" creationId="{E6BA4F78-4A80-4BE7-B477-69FAA1F9D564}"/>
          </ac:spMkLst>
        </pc:spChg>
        <pc:spChg chg="mod">
          <ac:chgData name="塩川 和也" userId="39f0702c-b30a-4f15-b4da-77fc4aed6640" providerId="ADAL" clId="{20E9DC7F-4F7F-40D4-B200-5535C3A0E183}" dt="2021-08-13T04:30:59.119" v="6229"/>
          <ac:spMkLst>
            <pc:docMk/>
            <pc:sldMk cId="430842712" sldId="262"/>
            <ac:spMk id="137" creationId="{84231B14-E16C-41C0-9FCC-B82A576D8772}"/>
          </ac:spMkLst>
        </pc:spChg>
        <pc:spChg chg="mod">
          <ac:chgData name="塩川 和也" userId="39f0702c-b30a-4f15-b4da-77fc4aed6640" providerId="ADAL" clId="{20E9DC7F-4F7F-40D4-B200-5535C3A0E183}" dt="2021-08-13T04:30:59.119" v="6229"/>
          <ac:spMkLst>
            <pc:docMk/>
            <pc:sldMk cId="430842712" sldId="262"/>
            <ac:spMk id="140" creationId="{8ED2C5C7-5E66-48DE-80DE-7C3D3C6BA82A}"/>
          </ac:spMkLst>
        </pc:spChg>
        <pc:spChg chg="mod">
          <ac:chgData name="塩川 和也" userId="39f0702c-b30a-4f15-b4da-77fc4aed6640" providerId="ADAL" clId="{20E9DC7F-4F7F-40D4-B200-5535C3A0E183}" dt="2021-08-13T04:30:59.119" v="6229"/>
          <ac:spMkLst>
            <pc:docMk/>
            <pc:sldMk cId="430842712" sldId="262"/>
            <ac:spMk id="141" creationId="{E1A0354C-7DA5-42AC-911B-2B26DCB7E071}"/>
          </ac:spMkLst>
        </pc:spChg>
        <pc:spChg chg="mod">
          <ac:chgData name="塩川 和也" userId="39f0702c-b30a-4f15-b4da-77fc4aed6640" providerId="ADAL" clId="{20E9DC7F-4F7F-40D4-B200-5535C3A0E183}" dt="2021-08-13T04:30:59.119" v="6229"/>
          <ac:spMkLst>
            <pc:docMk/>
            <pc:sldMk cId="430842712" sldId="262"/>
            <ac:spMk id="142" creationId="{261F547B-2BDE-4681-A143-753C00DB9469}"/>
          </ac:spMkLst>
        </pc:spChg>
        <pc:spChg chg="mod">
          <ac:chgData name="塩川 和也" userId="39f0702c-b30a-4f15-b4da-77fc4aed6640" providerId="ADAL" clId="{20E9DC7F-4F7F-40D4-B200-5535C3A0E183}" dt="2021-08-13T04:30:59.119" v="6229"/>
          <ac:spMkLst>
            <pc:docMk/>
            <pc:sldMk cId="430842712" sldId="262"/>
            <ac:spMk id="143" creationId="{B28BF640-781C-4FB8-8319-60D89396428F}"/>
          </ac:spMkLst>
        </pc:spChg>
        <pc:spChg chg="add del">
          <ac:chgData name="塩川 和也" userId="39f0702c-b30a-4f15-b4da-77fc4aed6640" providerId="ADAL" clId="{20E9DC7F-4F7F-40D4-B200-5535C3A0E183}" dt="2021-08-13T04:31:25.290" v="6231" actId="11529"/>
          <ac:spMkLst>
            <pc:docMk/>
            <pc:sldMk cId="430842712" sldId="262"/>
            <ac:spMk id="146" creationId="{A8ABFCC3-757D-4762-ABDF-442FC63B41EE}"/>
          </ac:spMkLst>
        </pc:spChg>
        <pc:spChg chg="add mod ord">
          <ac:chgData name="塩川 和也" userId="39f0702c-b30a-4f15-b4da-77fc4aed6640" providerId="ADAL" clId="{20E9DC7F-4F7F-40D4-B200-5535C3A0E183}" dt="2021-08-13T04:34:10.203" v="6254" actId="164"/>
          <ac:spMkLst>
            <pc:docMk/>
            <pc:sldMk cId="430842712" sldId="262"/>
            <ac:spMk id="147" creationId="{6035D826-3DC9-4983-8AC2-4A9DB7BCC270}"/>
          </ac:spMkLst>
        </pc:spChg>
        <pc:spChg chg="add mod ord">
          <ac:chgData name="塩川 和也" userId="39f0702c-b30a-4f15-b4da-77fc4aed6640" providerId="ADAL" clId="{20E9DC7F-4F7F-40D4-B200-5535C3A0E183}" dt="2021-08-13T04:34:14.363" v="6255" actId="164"/>
          <ac:spMkLst>
            <pc:docMk/>
            <pc:sldMk cId="430842712" sldId="262"/>
            <ac:spMk id="148" creationId="{792E106A-52C1-4EF6-94E1-7F5F2B90C744}"/>
          </ac:spMkLst>
        </pc:spChg>
        <pc:spChg chg="add mod ord">
          <ac:chgData name="塩川 和也" userId="39f0702c-b30a-4f15-b4da-77fc4aed6640" providerId="ADAL" clId="{20E9DC7F-4F7F-40D4-B200-5535C3A0E183}" dt="2021-08-13T04:34:19.603" v="6256" actId="164"/>
          <ac:spMkLst>
            <pc:docMk/>
            <pc:sldMk cId="430842712" sldId="262"/>
            <ac:spMk id="149" creationId="{A88BC377-5253-4219-9EA9-03172FDDB2CE}"/>
          </ac:spMkLst>
        </pc:spChg>
        <pc:spChg chg="add del mod">
          <ac:chgData name="塩川 和也" userId="39f0702c-b30a-4f15-b4da-77fc4aed6640" providerId="ADAL" clId="{20E9DC7F-4F7F-40D4-B200-5535C3A0E183}" dt="2021-08-13T04:45:41.962" v="6818" actId="478"/>
          <ac:spMkLst>
            <pc:docMk/>
            <pc:sldMk cId="430842712" sldId="262"/>
            <ac:spMk id="153" creationId="{DD78589D-7F42-4978-85CC-78DA2A6706B8}"/>
          </ac:spMkLst>
        </pc:spChg>
        <pc:spChg chg="add del mod">
          <ac:chgData name="塩川 和也" userId="39f0702c-b30a-4f15-b4da-77fc4aed6640" providerId="ADAL" clId="{20E9DC7F-4F7F-40D4-B200-5535C3A0E183}" dt="2021-08-13T04:35:40.843" v="6264" actId="478"/>
          <ac:spMkLst>
            <pc:docMk/>
            <pc:sldMk cId="430842712" sldId="262"/>
            <ac:spMk id="154" creationId="{3ED002B4-9D07-4183-B525-2418C4E12CA1}"/>
          </ac:spMkLst>
        </pc:spChg>
        <pc:spChg chg="add del mod">
          <ac:chgData name="塩川 和也" userId="39f0702c-b30a-4f15-b4da-77fc4aed6640" providerId="ADAL" clId="{20E9DC7F-4F7F-40D4-B200-5535C3A0E183}" dt="2021-08-13T04:35:48.186" v="6265" actId="478"/>
          <ac:spMkLst>
            <pc:docMk/>
            <pc:sldMk cId="430842712" sldId="262"/>
            <ac:spMk id="155" creationId="{5441C57E-0762-426F-BA56-3CC646BAF633}"/>
          </ac:spMkLst>
        </pc:spChg>
        <pc:spChg chg="add mod">
          <ac:chgData name="塩川 和也" userId="39f0702c-b30a-4f15-b4da-77fc4aed6640" providerId="ADAL" clId="{20E9DC7F-4F7F-40D4-B200-5535C3A0E183}" dt="2021-08-13T04:40:23.292" v="6507"/>
          <ac:spMkLst>
            <pc:docMk/>
            <pc:sldMk cId="430842712" sldId="262"/>
            <ac:spMk id="156" creationId="{659C2CB4-3657-4A45-A974-C682C96A119B}"/>
          </ac:spMkLst>
        </pc:spChg>
        <pc:spChg chg="add mod">
          <ac:chgData name="塩川 和也" userId="39f0702c-b30a-4f15-b4da-77fc4aed6640" providerId="ADAL" clId="{20E9DC7F-4F7F-40D4-B200-5535C3A0E183}" dt="2021-08-13T04:38:37.310" v="6434" actId="20577"/>
          <ac:spMkLst>
            <pc:docMk/>
            <pc:sldMk cId="430842712" sldId="262"/>
            <ac:spMk id="173" creationId="{B22AE545-3903-4362-B424-510ECB28D266}"/>
          </ac:spMkLst>
        </pc:spChg>
        <pc:spChg chg="add del mod">
          <ac:chgData name="塩川 和也" userId="39f0702c-b30a-4f15-b4da-77fc4aed6640" providerId="ADAL" clId="{20E9DC7F-4F7F-40D4-B200-5535C3A0E183}" dt="2021-08-13T04:41:45.405" v="6615" actId="478"/>
          <ac:spMkLst>
            <pc:docMk/>
            <pc:sldMk cId="430842712" sldId="262"/>
            <ac:spMk id="189" creationId="{A1DA138B-C57E-406C-B09E-467CE926BCCE}"/>
          </ac:spMkLst>
        </pc:spChg>
        <pc:spChg chg="add mod">
          <ac:chgData name="塩川 和也" userId="39f0702c-b30a-4f15-b4da-77fc4aed6640" providerId="ADAL" clId="{20E9DC7F-4F7F-40D4-B200-5535C3A0E183}" dt="2021-08-13T04:43:17.139" v="6796" actId="20577"/>
          <ac:spMkLst>
            <pc:docMk/>
            <pc:sldMk cId="430842712" sldId="262"/>
            <ac:spMk id="190" creationId="{84CE264D-AA48-47FE-A482-A10771B30EAE}"/>
          </ac:spMkLst>
        </pc:spChg>
        <pc:spChg chg="add del mod">
          <ac:chgData name="塩川 和也" userId="39f0702c-b30a-4f15-b4da-77fc4aed6640" providerId="ADAL" clId="{20E9DC7F-4F7F-40D4-B200-5535C3A0E183}" dt="2021-08-13T04:45:41.962" v="6818" actId="478"/>
          <ac:spMkLst>
            <pc:docMk/>
            <pc:sldMk cId="430842712" sldId="262"/>
            <ac:spMk id="191" creationId="{692E0A8A-BCD4-40B0-8232-9DE422C35488}"/>
          </ac:spMkLst>
        </pc:spChg>
        <pc:grpChg chg="add mod">
          <ac:chgData name="塩川 和也" userId="39f0702c-b30a-4f15-b4da-77fc4aed6640" providerId="ADAL" clId="{20E9DC7F-4F7F-40D4-B200-5535C3A0E183}" dt="2021-08-13T04:34:10.203" v="6254" actId="164"/>
          <ac:grpSpMkLst>
            <pc:docMk/>
            <pc:sldMk cId="430842712" sldId="262"/>
            <ac:grpSpMk id="3" creationId="{231C35BE-8B5B-4CEB-AEE6-221D8A83D410}"/>
          </ac:grpSpMkLst>
        </pc:grpChg>
        <pc:grpChg chg="mod">
          <ac:chgData name="塩川 和也" userId="39f0702c-b30a-4f15-b4da-77fc4aed6640" providerId="ADAL" clId="{20E9DC7F-4F7F-40D4-B200-5535C3A0E183}" dt="2021-08-13T04:30:59.119" v="6229"/>
          <ac:grpSpMkLst>
            <pc:docMk/>
            <pc:sldMk cId="430842712" sldId="262"/>
            <ac:grpSpMk id="11" creationId="{10B82DB8-DBD2-48FB-9E19-4DCB30B393C1}"/>
          </ac:grpSpMkLst>
        </pc:grpChg>
        <pc:grpChg chg="mod">
          <ac:chgData name="塩川 和也" userId="39f0702c-b30a-4f15-b4da-77fc4aed6640" providerId="ADAL" clId="{20E9DC7F-4F7F-40D4-B200-5535C3A0E183}" dt="2021-08-13T04:30:59.119" v="6229"/>
          <ac:grpSpMkLst>
            <pc:docMk/>
            <pc:sldMk cId="430842712" sldId="262"/>
            <ac:grpSpMk id="14" creationId="{D01AAE8E-C2B2-44FA-B0FB-78037FBDE9D2}"/>
          </ac:grpSpMkLst>
        </pc:grpChg>
        <pc:grpChg chg="mod">
          <ac:chgData name="塩川 和也" userId="39f0702c-b30a-4f15-b4da-77fc4aed6640" providerId="ADAL" clId="{20E9DC7F-4F7F-40D4-B200-5535C3A0E183}" dt="2021-08-13T04:30:59.119" v="6229"/>
          <ac:grpSpMkLst>
            <pc:docMk/>
            <pc:sldMk cId="430842712" sldId="262"/>
            <ac:grpSpMk id="15" creationId="{50F2DACF-58F9-4AF0-8347-361FB4F61F99}"/>
          </ac:grpSpMkLst>
        </pc:grpChg>
        <pc:grpChg chg="mod">
          <ac:chgData name="塩川 和也" userId="39f0702c-b30a-4f15-b4da-77fc4aed6640" providerId="ADAL" clId="{20E9DC7F-4F7F-40D4-B200-5535C3A0E183}" dt="2021-08-13T04:30:59.119" v="6229"/>
          <ac:grpSpMkLst>
            <pc:docMk/>
            <pc:sldMk cId="430842712" sldId="262"/>
            <ac:grpSpMk id="17" creationId="{CC0405EE-01DA-41B5-95ED-751ABED12728}"/>
          </ac:grpSpMkLst>
        </pc:grpChg>
        <pc:grpChg chg="mod">
          <ac:chgData name="塩川 和也" userId="39f0702c-b30a-4f15-b4da-77fc4aed6640" providerId="ADAL" clId="{20E9DC7F-4F7F-40D4-B200-5535C3A0E183}" dt="2021-08-13T04:30:59.119" v="6229"/>
          <ac:grpSpMkLst>
            <pc:docMk/>
            <pc:sldMk cId="430842712" sldId="262"/>
            <ac:grpSpMk id="18" creationId="{DD19CF35-9A88-434E-90CF-356982156196}"/>
          </ac:grpSpMkLst>
        </pc:grpChg>
        <pc:grpChg chg="mod">
          <ac:chgData name="塩川 和也" userId="39f0702c-b30a-4f15-b4da-77fc4aed6640" providerId="ADAL" clId="{20E9DC7F-4F7F-40D4-B200-5535C3A0E183}" dt="2021-08-13T04:30:59.119" v="6229"/>
          <ac:grpSpMkLst>
            <pc:docMk/>
            <pc:sldMk cId="430842712" sldId="262"/>
            <ac:grpSpMk id="19" creationId="{0D1885E6-6548-482C-9347-8AC219AF385B}"/>
          </ac:grpSpMkLst>
        </pc:grpChg>
        <pc:grpChg chg="mod">
          <ac:chgData name="塩川 和也" userId="39f0702c-b30a-4f15-b4da-77fc4aed6640" providerId="ADAL" clId="{20E9DC7F-4F7F-40D4-B200-5535C3A0E183}" dt="2021-08-13T04:30:59.119" v="6229"/>
          <ac:grpSpMkLst>
            <pc:docMk/>
            <pc:sldMk cId="430842712" sldId="262"/>
            <ac:grpSpMk id="23" creationId="{08882424-19F1-4C5C-AF57-B27460DD0E68}"/>
          </ac:grpSpMkLst>
        </pc:grpChg>
        <pc:grpChg chg="mod">
          <ac:chgData name="塩川 和也" userId="39f0702c-b30a-4f15-b4da-77fc4aed6640" providerId="ADAL" clId="{20E9DC7F-4F7F-40D4-B200-5535C3A0E183}" dt="2021-08-13T04:30:59.119" v="6229"/>
          <ac:grpSpMkLst>
            <pc:docMk/>
            <pc:sldMk cId="430842712" sldId="262"/>
            <ac:grpSpMk id="28" creationId="{AB9BD715-D6B3-44FE-9788-1FF6F909528A}"/>
          </ac:grpSpMkLst>
        </pc:grpChg>
        <pc:grpChg chg="mod">
          <ac:chgData name="塩川 和也" userId="39f0702c-b30a-4f15-b4da-77fc4aed6640" providerId="ADAL" clId="{20E9DC7F-4F7F-40D4-B200-5535C3A0E183}" dt="2021-08-13T04:30:59.119" v="6229"/>
          <ac:grpSpMkLst>
            <pc:docMk/>
            <pc:sldMk cId="430842712" sldId="262"/>
            <ac:grpSpMk id="33" creationId="{FF168F78-AD5E-48D4-8DB9-6182AEAB1BEB}"/>
          </ac:grpSpMkLst>
        </pc:grpChg>
        <pc:grpChg chg="mod">
          <ac:chgData name="塩川 和也" userId="39f0702c-b30a-4f15-b4da-77fc4aed6640" providerId="ADAL" clId="{20E9DC7F-4F7F-40D4-B200-5535C3A0E183}" dt="2021-08-13T04:30:59.119" v="6229"/>
          <ac:grpSpMkLst>
            <pc:docMk/>
            <pc:sldMk cId="430842712" sldId="262"/>
            <ac:grpSpMk id="37" creationId="{29664E9F-39FA-46C2-B4CB-3EF17552B408}"/>
          </ac:grpSpMkLst>
        </pc:grpChg>
        <pc:grpChg chg="mod">
          <ac:chgData name="塩川 和也" userId="39f0702c-b30a-4f15-b4da-77fc4aed6640" providerId="ADAL" clId="{20E9DC7F-4F7F-40D4-B200-5535C3A0E183}" dt="2021-08-13T04:30:59.119" v="6229"/>
          <ac:grpSpMkLst>
            <pc:docMk/>
            <pc:sldMk cId="430842712" sldId="262"/>
            <ac:grpSpMk id="43" creationId="{BA6AB37D-D752-40FC-BC42-97DD9FCE6783}"/>
          </ac:grpSpMkLst>
        </pc:grpChg>
        <pc:grpChg chg="mod">
          <ac:chgData name="塩川 和也" userId="39f0702c-b30a-4f15-b4da-77fc4aed6640" providerId="ADAL" clId="{20E9DC7F-4F7F-40D4-B200-5535C3A0E183}" dt="2021-08-13T04:30:59.119" v="6229"/>
          <ac:grpSpMkLst>
            <pc:docMk/>
            <pc:sldMk cId="430842712" sldId="262"/>
            <ac:grpSpMk id="44" creationId="{F55B8491-7463-4B7E-A1BD-BB924BABBCF6}"/>
          </ac:grpSpMkLst>
        </pc:grpChg>
        <pc:grpChg chg="add mod">
          <ac:chgData name="塩川 和也" userId="39f0702c-b30a-4f15-b4da-77fc4aed6640" providerId="ADAL" clId="{20E9DC7F-4F7F-40D4-B200-5535C3A0E183}" dt="2021-08-13T04:34:14.363" v="6255" actId="164"/>
          <ac:grpSpMkLst>
            <pc:docMk/>
            <pc:sldMk cId="430842712" sldId="262"/>
            <ac:grpSpMk id="49" creationId="{35A4DE95-E5EE-46C5-B2A8-F13FFC0CDDDC}"/>
          </ac:grpSpMkLst>
        </pc:grpChg>
        <pc:grpChg chg="mod">
          <ac:chgData name="塩川 和也" userId="39f0702c-b30a-4f15-b4da-77fc4aed6640" providerId="ADAL" clId="{20E9DC7F-4F7F-40D4-B200-5535C3A0E183}" dt="2021-08-13T04:30:59.119" v="6229"/>
          <ac:grpSpMkLst>
            <pc:docMk/>
            <pc:sldMk cId="430842712" sldId="262"/>
            <ac:grpSpMk id="51" creationId="{44528F3D-F93F-4C97-AABB-21AE28C72BFC}"/>
          </ac:grpSpMkLst>
        </pc:grpChg>
        <pc:grpChg chg="mod">
          <ac:chgData name="塩川 和也" userId="39f0702c-b30a-4f15-b4da-77fc4aed6640" providerId="ADAL" clId="{20E9DC7F-4F7F-40D4-B200-5535C3A0E183}" dt="2021-08-13T04:30:59.119" v="6229"/>
          <ac:grpSpMkLst>
            <pc:docMk/>
            <pc:sldMk cId="430842712" sldId="262"/>
            <ac:grpSpMk id="57" creationId="{30FE912E-677A-40AC-886F-F9BCA2B69A23}"/>
          </ac:grpSpMkLst>
        </pc:grpChg>
        <pc:grpChg chg="mod">
          <ac:chgData name="塩川 和也" userId="39f0702c-b30a-4f15-b4da-77fc4aed6640" providerId="ADAL" clId="{20E9DC7F-4F7F-40D4-B200-5535C3A0E183}" dt="2021-08-13T04:30:59.119" v="6229"/>
          <ac:grpSpMkLst>
            <pc:docMk/>
            <pc:sldMk cId="430842712" sldId="262"/>
            <ac:grpSpMk id="59" creationId="{2D4D830C-DC52-463E-A5B4-6A4F214D0A10}"/>
          </ac:grpSpMkLst>
        </pc:grpChg>
        <pc:grpChg chg="mod">
          <ac:chgData name="塩川 和也" userId="39f0702c-b30a-4f15-b4da-77fc4aed6640" providerId="ADAL" clId="{20E9DC7F-4F7F-40D4-B200-5535C3A0E183}" dt="2021-08-13T04:30:59.119" v="6229"/>
          <ac:grpSpMkLst>
            <pc:docMk/>
            <pc:sldMk cId="430842712" sldId="262"/>
            <ac:grpSpMk id="60" creationId="{4303210D-75BA-4536-A630-DCCCC76964A4}"/>
          </ac:grpSpMkLst>
        </pc:grpChg>
        <pc:grpChg chg="mod">
          <ac:chgData name="塩川 和也" userId="39f0702c-b30a-4f15-b4da-77fc4aed6640" providerId="ADAL" clId="{20E9DC7F-4F7F-40D4-B200-5535C3A0E183}" dt="2021-08-13T04:30:59.119" v="6229"/>
          <ac:grpSpMkLst>
            <pc:docMk/>
            <pc:sldMk cId="430842712" sldId="262"/>
            <ac:grpSpMk id="61" creationId="{47E616AA-078F-47D3-A0EC-C0FA2534F628}"/>
          </ac:grpSpMkLst>
        </pc:grpChg>
        <pc:grpChg chg="mod">
          <ac:chgData name="塩川 和也" userId="39f0702c-b30a-4f15-b4da-77fc4aed6640" providerId="ADAL" clId="{20E9DC7F-4F7F-40D4-B200-5535C3A0E183}" dt="2021-08-13T04:30:59.119" v="6229"/>
          <ac:grpSpMkLst>
            <pc:docMk/>
            <pc:sldMk cId="430842712" sldId="262"/>
            <ac:grpSpMk id="65" creationId="{74AF543A-C253-4E78-AA3C-6108A4023765}"/>
          </ac:grpSpMkLst>
        </pc:grpChg>
        <pc:grpChg chg="mod">
          <ac:chgData name="塩川 和也" userId="39f0702c-b30a-4f15-b4da-77fc4aed6640" providerId="ADAL" clId="{20E9DC7F-4F7F-40D4-B200-5535C3A0E183}" dt="2021-08-13T04:30:59.119" v="6229"/>
          <ac:grpSpMkLst>
            <pc:docMk/>
            <pc:sldMk cId="430842712" sldId="262"/>
            <ac:grpSpMk id="70" creationId="{6783414D-648B-4A14-8916-A9684F799675}"/>
          </ac:grpSpMkLst>
        </pc:grpChg>
        <pc:grpChg chg="mod">
          <ac:chgData name="塩川 和也" userId="39f0702c-b30a-4f15-b4da-77fc4aed6640" providerId="ADAL" clId="{20E9DC7F-4F7F-40D4-B200-5535C3A0E183}" dt="2021-08-13T04:30:59.119" v="6229"/>
          <ac:grpSpMkLst>
            <pc:docMk/>
            <pc:sldMk cId="430842712" sldId="262"/>
            <ac:grpSpMk id="75" creationId="{CAB25D95-6FAD-4903-9550-7EE39EB15F68}"/>
          </ac:grpSpMkLst>
        </pc:grpChg>
        <pc:grpChg chg="mod">
          <ac:chgData name="塩川 和也" userId="39f0702c-b30a-4f15-b4da-77fc4aed6640" providerId="ADAL" clId="{20E9DC7F-4F7F-40D4-B200-5535C3A0E183}" dt="2021-08-13T04:30:59.119" v="6229"/>
          <ac:grpSpMkLst>
            <pc:docMk/>
            <pc:sldMk cId="430842712" sldId="262"/>
            <ac:grpSpMk id="80" creationId="{A30E0F61-16F8-44DE-BAFA-99A725CE2507}"/>
          </ac:grpSpMkLst>
        </pc:grpChg>
        <pc:grpChg chg="mod">
          <ac:chgData name="塩川 和也" userId="39f0702c-b30a-4f15-b4da-77fc4aed6640" providerId="ADAL" clId="{20E9DC7F-4F7F-40D4-B200-5535C3A0E183}" dt="2021-08-13T04:30:59.119" v="6229"/>
          <ac:grpSpMkLst>
            <pc:docMk/>
            <pc:sldMk cId="430842712" sldId="262"/>
            <ac:grpSpMk id="84" creationId="{5DD64166-5764-4E3A-97C4-FE4FB19F4B19}"/>
          </ac:grpSpMkLst>
        </pc:grpChg>
        <pc:grpChg chg="mod">
          <ac:chgData name="塩川 和也" userId="39f0702c-b30a-4f15-b4da-77fc4aed6640" providerId="ADAL" clId="{20E9DC7F-4F7F-40D4-B200-5535C3A0E183}" dt="2021-08-13T04:30:59.119" v="6229"/>
          <ac:grpSpMkLst>
            <pc:docMk/>
            <pc:sldMk cId="430842712" sldId="262"/>
            <ac:grpSpMk id="85" creationId="{3BE9FBCF-B09F-4754-95E6-63B2EC876776}"/>
          </ac:grpSpMkLst>
        </pc:grpChg>
        <pc:grpChg chg="mod">
          <ac:chgData name="塩川 和也" userId="39f0702c-b30a-4f15-b4da-77fc4aed6640" providerId="ADAL" clId="{20E9DC7F-4F7F-40D4-B200-5535C3A0E183}" dt="2021-08-13T04:30:59.119" v="6229"/>
          <ac:grpSpMkLst>
            <pc:docMk/>
            <pc:sldMk cId="430842712" sldId="262"/>
            <ac:grpSpMk id="91" creationId="{755C02D7-A451-4CE8-A387-EB4832580C6B}"/>
          </ac:grpSpMkLst>
        </pc:grpChg>
        <pc:grpChg chg="add mod">
          <ac:chgData name="塩川 和也" userId="39f0702c-b30a-4f15-b4da-77fc4aed6640" providerId="ADAL" clId="{20E9DC7F-4F7F-40D4-B200-5535C3A0E183}" dt="2021-08-13T04:34:14.363" v="6255" actId="164"/>
          <ac:grpSpMkLst>
            <pc:docMk/>
            <pc:sldMk cId="430842712" sldId="262"/>
            <ac:grpSpMk id="94" creationId="{D43790A3-0FDA-494D-98F4-84B42B5D8FCE}"/>
          </ac:grpSpMkLst>
        </pc:grpChg>
        <pc:grpChg chg="add mod">
          <ac:chgData name="塩川 和也" userId="39f0702c-b30a-4f15-b4da-77fc4aed6640" providerId="ADAL" clId="{20E9DC7F-4F7F-40D4-B200-5535C3A0E183}" dt="2021-08-13T04:34:19.603" v="6256" actId="164"/>
          <ac:grpSpMkLst>
            <pc:docMk/>
            <pc:sldMk cId="430842712" sldId="262"/>
            <ac:grpSpMk id="97" creationId="{A24508F5-4223-4E28-AA28-29AF6D88F909}"/>
          </ac:grpSpMkLst>
        </pc:grpChg>
        <pc:grpChg chg="mod">
          <ac:chgData name="塩川 和也" userId="39f0702c-b30a-4f15-b4da-77fc4aed6640" providerId="ADAL" clId="{20E9DC7F-4F7F-40D4-B200-5535C3A0E183}" dt="2021-08-13T04:30:59.119" v="6229"/>
          <ac:grpSpMkLst>
            <pc:docMk/>
            <pc:sldMk cId="430842712" sldId="262"/>
            <ac:grpSpMk id="105" creationId="{A216A608-9635-4A73-B2F5-734323CAA690}"/>
          </ac:grpSpMkLst>
        </pc:grpChg>
        <pc:grpChg chg="mod">
          <ac:chgData name="塩川 和也" userId="39f0702c-b30a-4f15-b4da-77fc4aed6640" providerId="ADAL" clId="{20E9DC7F-4F7F-40D4-B200-5535C3A0E183}" dt="2021-08-13T04:30:59.119" v="6229"/>
          <ac:grpSpMkLst>
            <pc:docMk/>
            <pc:sldMk cId="430842712" sldId="262"/>
            <ac:grpSpMk id="106" creationId="{AF2887E4-6C4E-45ED-B846-9017C5849865}"/>
          </ac:grpSpMkLst>
        </pc:grpChg>
        <pc:grpChg chg="mod">
          <ac:chgData name="塩川 和也" userId="39f0702c-b30a-4f15-b4da-77fc4aed6640" providerId="ADAL" clId="{20E9DC7F-4F7F-40D4-B200-5535C3A0E183}" dt="2021-08-13T04:30:59.119" v="6229"/>
          <ac:grpSpMkLst>
            <pc:docMk/>
            <pc:sldMk cId="430842712" sldId="262"/>
            <ac:grpSpMk id="108" creationId="{01A7B4E6-E13A-485C-BB77-8E9CD018B75E}"/>
          </ac:grpSpMkLst>
        </pc:grpChg>
        <pc:grpChg chg="mod">
          <ac:chgData name="塩川 和也" userId="39f0702c-b30a-4f15-b4da-77fc4aed6640" providerId="ADAL" clId="{20E9DC7F-4F7F-40D4-B200-5535C3A0E183}" dt="2021-08-13T04:30:59.119" v="6229"/>
          <ac:grpSpMkLst>
            <pc:docMk/>
            <pc:sldMk cId="430842712" sldId="262"/>
            <ac:grpSpMk id="109" creationId="{EFD535F8-CDD2-44B4-97D7-DBF456E94D16}"/>
          </ac:grpSpMkLst>
        </pc:grpChg>
        <pc:grpChg chg="mod">
          <ac:chgData name="塩川 和也" userId="39f0702c-b30a-4f15-b4da-77fc4aed6640" providerId="ADAL" clId="{20E9DC7F-4F7F-40D4-B200-5535C3A0E183}" dt="2021-08-13T04:30:59.119" v="6229"/>
          <ac:grpSpMkLst>
            <pc:docMk/>
            <pc:sldMk cId="430842712" sldId="262"/>
            <ac:grpSpMk id="110" creationId="{DB987B09-25AD-48F7-9981-72AC107D4902}"/>
          </ac:grpSpMkLst>
        </pc:grpChg>
        <pc:grpChg chg="mod">
          <ac:chgData name="塩川 和也" userId="39f0702c-b30a-4f15-b4da-77fc4aed6640" providerId="ADAL" clId="{20E9DC7F-4F7F-40D4-B200-5535C3A0E183}" dt="2021-08-13T04:30:59.119" v="6229"/>
          <ac:grpSpMkLst>
            <pc:docMk/>
            <pc:sldMk cId="430842712" sldId="262"/>
            <ac:grpSpMk id="112" creationId="{7E2C8D69-47A1-4A7E-92BE-45EB4531A2CF}"/>
          </ac:grpSpMkLst>
        </pc:grpChg>
        <pc:grpChg chg="mod">
          <ac:chgData name="塩川 和也" userId="39f0702c-b30a-4f15-b4da-77fc4aed6640" providerId="ADAL" clId="{20E9DC7F-4F7F-40D4-B200-5535C3A0E183}" dt="2021-08-13T04:30:59.119" v="6229"/>
          <ac:grpSpMkLst>
            <pc:docMk/>
            <pc:sldMk cId="430842712" sldId="262"/>
            <ac:grpSpMk id="113" creationId="{5E621641-B381-47E2-8FFC-3F42A2183DA9}"/>
          </ac:grpSpMkLst>
        </pc:grpChg>
        <pc:grpChg chg="mod">
          <ac:chgData name="塩川 和也" userId="39f0702c-b30a-4f15-b4da-77fc4aed6640" providerId="ADAL" clId="{20E9DC7F-4F7F-40D4-B200-5535C3A0E183}" dt="2021-08-13T04:30:59.119" v="6229"/>
          <ac:grpSpMkLst>
            <pc:docMk/>
            <pc:sldMk cId="430842712" sldId="262"/>
            <ac:grpSpMk id="115" creationId="{AA042472-2ED6-4A9C-BDF3-3FF9EAD070DD}"/>
          </ac:grpSpMkLst>
        </pc:grpChg>
        <pc:grpChg chg="mod">
          <ac:chgData name="塩川 和也" userId="39f0702c-b30a-4f15-b4da-77fc4aed6640" providerId="ADAL" clId="{20E9DC7F-4F7F-40D4-B200-5535C3A0E183}" dt="2021-08-13T04:30:59.119" v="6229"/>
          <ac:grpSpMkLst>
            <pc:docMk/>
            <pc:sldMk cId="430842712" sldId="262"/>
            <ac:grpSpMk id="119" creationId="{89F55338-A190-4056-AB65-77351E706100}"/>
          </ac:grpSpMkLst>
        </pc:grpChg>
        <pc:grpChg chg="mod">
          <ac:chgData name="塩川 和也" userId="39f0702c-b30a-4f15-b4da-77fc4aed6640" providerId="ADAL" clId="{20E9DC7F-4F7F-40D4-B200-5535C3A0E183}" dt="2021-08-13T04:30:59.119" v="6229"/>
          <ac:grpSpMkLst>
            <pc:docMk/>
            <pc:sldMk cId="430842712" sldId="262"/>
            <ac:grpSpMk id="124" creationId="{E375C6E8-8E24-440E-9210-7775284DCA9A}"/>
          </ac:grpSpMkLst>
        </pc:grpChg>
        <pc:grpChg chg="mod">
          <ac:chgData name="塩川 和也" userId="39f0702c-b30a-4f15-b4da-77fc4aed6640" providerId="ADAL" clId="{20E9DC7F-4F7F-40D4-B200-5535C3A0E183}" dt="2021-08-13T04:30:59.119" v="6229"/>
          <ac:grpSpMkLst>
            <pc:docMk/>
            <pc:sldMk cId="430842712" sldId="262"/>
            <ac:grpSpMk id="129" creationId="{5DFA0449-0F9E-43ED-8079-3C2F06FBC7EA}"/>
          </ac:grpSpMkLst>
        </pc:grpChg>
        <pc:grpChg chg="mod">
          <ac:chgData name="塩川 和也" userId="39f0702c-b30a-4f15-b4da-77fc4aed6640" providerId="ADAL" clId="{20E9DC7F-4F7F-40D4-B200-5535C3A0E183}" dt="2021-08-13T04:30:59.119" v="6229"/>
          <ac:grpSpMkLst>
            <pc:docMk/>
            <pc:sldMk cId="430842712" sldId="262"/>
            <ac:grpSpMk id="134" creationId="{67C74827-DF24-43E7-997C-CE5E09A7EDAA}"/>
          </ac:grpSpMkLst>
        </pc:grpChg>
        <pc:grpChg chg="mod">
          <ac:chgData name="塩川 和也" userId="39f0702c-b30a-4f15-b4da-77fc4aed6640" providerId="ADAL" clId="{20E9DC7F-4F7F-40D4-B200-5535C3A0E183}" dt="2021-08-13T04:30:59.119" v="6229"/>
          <ac:grpSpMkLst>
            <pc:docMk/>
            <pc:sldMk cId="430842712" sldId="262"/>
            <ac:grpSpMk id="138" creationId="{7A9DD855-3B0A-4606-A10B-31ECBB96ED55}"/>
          </ac:grpSpMkLst>
        </pc:grpChg>
        <pc:grpChg chg="mod">
          <ac:chgData name="塩川 和也" userId="39f0702c-b30a-4f15-b4da-77fc4aed6640" providerId="ADAL" clId="{20E9DC7F-4F7F-40D4-B200-5535C3A0E183}" dt="2021-08-13T04:30:59.119" v="6229"/>
          <ac:grpSpMkLst>
            <pc:docMk/>
            <pc:sldMk cId="430842712" sldId="262"/>
            <ac:grpSpMk id="139" creationId="{46073266-68AB-40F2-A79F-849A152FEC02}"/>
          </ac:grpSpMkLst>
        </pc:grpChg>
        <pc:grpChg chg="add mod">
          <ac:chgData name="塩川 和也" userId="39f0702c-b30a-4f15-b4da-77fc4aed6640" providerId="ADAL" clId="{20E9DC7F-4F7F-40D4-B200-5535C3A0E183}" dt="2021-08-13T04:41:39.734" v="6614" actId="1076"/>
          <ac:grpSpMkLst>
            <pc:docMk/>
            <pc:sldMk cId="430842712" sldId="262"/>
            <ac:grpSpMk id="150" creationId="{3290090D-8E24-4D96-B7A9-4721C8789DB3}"/>
          </ac:grpSpMkLst>
        </pc:grpChg>
        <pc:grpChg chg="add mod">
          <ac:chgData name="塩川 和也" userId="39f0702c-b30a-4f15-b4da-77fc4aed6640" providerId="ADAL" clId="{20E9DC7F-4F7F-40D4-B200-5535C3A0E183}" dt="2021-08-13T04:41:32.515" v="6613" actId="1076"/>
          <ac:grpSpMkLst>
            <pc:docMk/>
            <pc:sldMk cId="430842712" sldId="262"/>
            <ac:grpSpMk id="151" creationId="{378C6FB3-1D9E-47D4-A835-0ACC525B895B}"/>
          </ac:grpSpMkLst>
        </pc:grpChg>
        <pc:grpChg chg="add mod">
          <ac:chgData name="塩川 和也" userId="39f0702c-b30a-4f15-b4da-77fc4aed6640" providerId="ADAL" clId="{20E9DC7F-4F7F-40D4-B200-5535C3A0E183}" dt="2021-08-13T04:35:25.467" v="6262" actId="1076"/>
          <ac:grpSpMkLst>
            <pc:docMk/>
            <pc:sldMk cId="430842712" sldId="262"/>
            <ac:grpSpMk id="152" creationId="{2D3B5EED-2AC4-41C0-8D9D-01AE2B83E420}"/>
          </ac:grpSpMkLst>
        </pc:grpChg>
        <pc:grpChg chg="add mod">
          <ac:chgData name="塩川 和也" userId="39f0702c-b30a-4f15-b4da-77fc4aed6640" providerId="ADAL" clId="{20E9DC7F-4F7F-40D4-B200-5535C3A0E183}" dt="2021-08-13T04:36:31.130" v="6272" actId="164"/>
          <ac:grpSpMkLst>
            <pc:docMk/>
            <pc:sldMk cId="430842712" sldId="262"/>
            <ac:grpSpMk id="174" creationId="{2E0C4CD6-C627-40A0-AABB-11EAAF70896A}"/>
          </ac:grpSpMkLst>
        </pc:grpChg>
        <pc:picChg chg="mod">
          <ac:chgData name="塩川 和也" userId="39f0702c-b30a-4f15-b4da-77fc4aed6640" providerId="ADAL" clId="{20E9DC7F-4F7F-40D4-B200-5535C3A0E183}" dt="2021-08-13T04:30:59.119" v="6229"/>
          <ac:picMkLst>
            <pc:docMk/>
            <pc:sldMk cId="430842712" sldId="262"/>
            <ac:picMk id="10" creationId="{39BA4640-1460-412F-9F4F-5A8F65D4E312}"/>
          </ac:picMkLst>
        </pc:picChg>
        <pc:picChg chg="mod">
          <ac:chgData name="塩川 和也" userId="39f0702c-b30a-4f15-b4da-77fc4aed6640" providerId="ADAL" clId="{20E9DC7F-4F7F-40D4-B200-5535C3A0E183}" dt="2021-08-13T04:30:59.119" v="6229"/>
          <ac:picMkLst>
            <pc:docMk/>
            <pc:sldMk cId="430842712" sldId="262"/>
            <ac:picMk id="12" creationId="{E1F712D6-34A4-4424-9A6E-554CF642EC81}"/>
          </ac:picMkLst>
        </pc:picChg>
        <pc:picChg chg="mod">
          <ac:chgData name="塩川 和也" userId="39f0702c-b30a-4f15-b4da-77fc4aed6640" providerId="ADAL" clId="{20E9DC7F-4F7F-40D4-B200-5535C3A0E183}" dt="2021-08-13T04:30:59.119" v="6229"/>
          <ac:picMkLst>
            <pc:docMk/>
            <pc:sldMk cId="430842712" sldId="262"/>
            <ac:picMk id="16" creationId="{88C887E8-3C08-44B9-8872-4798521E4783}"/>
          </ac:picMkLst>
        </pc:picChg>
        <pc:picChg chg="mod">
          <ac:chgData name="塩川 和也" userId="39f0702c-b30a-4f15-b4da-77fc4aed6640" providerId="ADAL" clId="{20E9DC7F-4F7F-40D4-B200-5535C3A0E183}" dt="2021-08-13T04:30:59.119" v="6229"/>
          <ac:picMkLst>
            <pc:docMk/>
            <pc:sldMk cId="430842712" sldId="262"/>
            <ac:picMk id="20" creationId="{736A352E-8D18-440A-979F-C8EEA626F7CA}"/>
          </ac:picMkLst>
        </pc:picChg>
        <pc:picChg chg="mod">
          <ac:chgData name="塩川 和也" userId="39f0702c-b30a-4f15-b4da-77fc4aed6640" providerId="ADAL" clId="{20E9DC7F-4F7F-40D4-B200-5535C3A0E183}" dt="2021-08-13T04:30:59.119" v="6229"/>
          <ac:picMkLst>
            <pc:docMk/>
            <pc:sldMk cId="430842712" sldId="262"/>
            <ac:picMk id="36" creationId="{28513782-7CA7-4FE8-B845-78D9A156B73D}"/>
          </ac:picMkLst>
        </pc:picChg>
        <pc:picChg chg="mod">
          <ac:chgData name="塩川 和也" userId="39f0702c-b30a-4f15-b4da-77fc4aed6640" providerId="ADAL" clId="{20E9DC7F-4F7F-40D4-B200-5535C3A0E183}" dt="2021-08-13T04:30:59.119" v="6229"/>
          <ac:picMkLst>
            <pc:docMk/>
            <pc:sldMk cId="430842712" sldId="262"/>
            <ac:picMk id="38" creationId="{17A09211-6AF3-4C65-8FEC-B84C8DEFC417}"/>
          </ac:picMkLst>
        </pc:picChg>
        <pc:picChg chg="mod">
          <ac:chgData name="塩川 和也" userId="39f0702c-b30a-4f15-b4da-77fc4aed6640" providerId="ADAL" clId="{20E9DC7F-4F7F-40D4-B200-5535C3A0E183}" dt="2021-08-13T04:30:59.119" v="6229"/>
          <ac:picMkLst>
            <pc:docMk/>
            <pc:sldMk cId="430842712" sldId="262"/>
            <ac:picMk id="39" creationId="{CCCF8F0C-27FF-4E5F-88A4-AEAFEB91DD6A}"/>
          </ac:picMkLst>
        </pc:picChg>
        <pc:picChg chg="mod">
          <ac:chgData name="塩川 和也" userId="39f0702c-b30a-4f15-b4da-77fc4aed6640" providerId="ADAL" clId="{20E9DC7F-4F7F-40D4-B200-5535C3A0E183}" dt="2021-08-13T04:30:59.119" v="6229"/>
          <ac:picMkLst>
            <pc:docMk/>
            <pc:sldMk cId="430842712" sldId="262"/>
            <ac:picMk id="40" creationId="{2C279D52-89B0-4F78-B85F-AB4C0B8980E4}"/>
          </ac:picMkLst>
        </pc:picChg>
        <pc:picChg chg="mod">
          <ac:chgData name="塩川 和也" userId="39f0702c-b30a-4f15-b4da-77fc4aed6640" providerId="ADAL" clId="{20E9DC7F-4F7F-40D4-B200-5535C3A0E183}" dt="2021-08-13T04:30:59.119" v="6229"/>
          <ac:picMkLst>
            <pc:docMk/>
            <pc:sldMk cId="430842712" sldId="262"/>
            <ac:picMk id="41" creationId="{5240501F-91ED-4B48-8B47-E579F6631C06}"/>
          </ac:picMkLst>
        </pc:picChg>
        <pc:picChg chg="mod">
          <ac:chgData name="塩川 和也" userId="39f0702c-b30a-4f15-b4da-77fc4aed6640" providerId="ADAL" clId="{20E9DC7F-4F7F-40D4-B200-5535C3A0E183}" dt="2021-08-13T04:30:59.119" v="6229"/>
          <ac:picMkLst>
            <pc:docMk/>
            <pc:sldMk cId="430842712" sldId="262"/>
            <ac:picMk id="62" creationId="{913B5B72-7BE8-43E8-B71F-3427764C8BC3}"/>
          </ac:picMkLst>
        </pc:picChg>
        <pc:picChg chg="mod">
          <ac:chgData name="塩川 和也" userId="39f0702c-b30a-4f15-b4da-77fc4aed6640" providerId="ADAL" clId="{20E9DC7F-4F7F-40D4-B200-5535C3A0E183}" dt="2021-08-13T04:30:59.119" v="6229"/>
          <ac:picMkLst>
            <pc:docMk/>
            <pc:sldMk cId="430842712" sldId="262"/>
            <ac:picMk id="63" creationId="{A28D543B-0E6C-476E-B552-F15533B0CF0F}"/>
          </ac:picMkLst>
        </pc:picChg>
        <pc:picChg chg="mod">
          <ac:chgData name="塩川 和也" userId="39f0702c-b30a-4f15-b4da-77fc4aed6640" providerId="ADAL" clId="{20E9DC7F-4F7F-40D4-B200-5535C3A0E183}" dt="2021-08-13T04:30:59.119" v="6229"/>
          <ac:picMkLst>
            <pc:docMk/>
            <pc:sldMk cId="430842712" sldId="262"/>
            <ac:picMk id="64" creationId="{C32933AE-8FF6-4BB3-A63F-1D37C8A25739}"/>
          </ac:picMkLst>
        </pc:picChg>
        <pc:picChg chg="mod">
          <ac:chgData name="塩川 和也" userId="39f0702c-b30a-4f15-b4da-77fc4aed6640" providerId="ADAL" clId="{20E9DC7F-4F7F-40D4-B200-5535C3A0E183}" dt="2021-08-13T04:30:59.119" v="6229"/>
          <ac:picMkLst>
            <pc:docMk/>
            <pc:sldMk cId="430842712" sldId="262"/>
            <ac:picMk id="66" creationId="{381680D5-5A36-44F0-B016-ACF603649C6F}"/>
          </ac:picMkLst>
        </pc:picChg>
        <pc:picChg chg="mod">
          <ac:chgData name="塩川 和也" userId="39f0702c-b30a-4f15-b4da-77fc4aed6640" providerId="ADAL" clId="{20E9DC7F-4F7F-40D4-B200-5535C3A0E183}" dt="2021-08-13T04:30:59.119" v="6229"/>
          <ac:picMkLst>
            <pc:docMk/>
            <pc:sldMk cId="430842712" sldId="262"/>
            <ac:picMk id="67" creationId="{C008D3E6-CC41-409E-99FB-307D1018DA55}"/>
          </ac:picMkLst>
        </pc:picChg>
        <pc:picChg chg="mod">
          <ac:chgData name="塩川 和也" userId="39f0702c-b30a-4f15-b4da-77fc4aed6640" providerId="ADAL" clId="{20E9DC7F-4F7F-40D4-B200-5535C3A0E183}" dt="2021-08-13T04:30:59.119" v="6229"/>
          <ac:picMkLst>
            <pc:docMk/>
            <pc:sldMk cId="430842712" sldId="262"/>
            <ac:picMk id="90" creationId="{8289CA68-FD3C-4B0A-A778-B6021D6E9645}"/>
          </ac:picMkLst>
        </pc:picChg>
        <pc:picChg chg="mod">
          <ac:chgData name="塩川 和也" userId="39f0702c-b30a-4f15-b4da-77fc4aed6640" providerId="ADAL" clId="{20E9DC7F-4F7F-40D4-B200-5535C3A0E183}" dt="2021-08-13T04:30:59.119" v="6229"/>
          <ac:picMkLst>
            <pc:docMk/>
            <pc:sldMk cId="430842712" sldId="262"/>
            <ac:picMk id="92" creationId="{6145EC56-57C4-4141-8D2F-8D6966AB66AC}"/>
          </ac:picMkLst>
        </pc:picChg>
        <pc:picChg chg="mod">
          <ac:chgData name="塩川 和也" userId="39f0702c-b30a-4f15-b4da-77fc4aed6640" providerId="ADAL" clId="{20E9DC7F-4F7F-40D4-B200-5535C3A0E183}" dt="2021-08-13T04:30:59.119" v="6229"/>
          <ac:picMkLst>
            <pc:docMk/>
            <pc:sldMk cId="430842712" sldId="262"/>
            <ac:picMk id="93" creationId="{3AAAB052-1225-4B6E-BCBB-0B2BCE58551C}"/>
          </ac:picMkLst>
        </pc:picChg>
        <pc:picChg chg="mod">
          <ac:chgData name="塩川 和也" userId="39f0702c-b30a-4f15-b4da-77fc4aed6640" providerId="ADAL" clId="{20E9DC7F-4F7F-40D4-B200-5535C3A0E183}" dt="2021-08-13T04:30:59.119" v="6229"/>
          <ac:picMkLst>
            <pc:docMk/>
            <pc:sldMk cId="430842712" sldId="262"/>
            <ac:picMk id="95" creationId="{90C8497E-B4C9-451F-B5FA-720C1884ADC4}"/>
          </ac:picMkLst>
        </pc:picChg>
        <pc:picChg chg="mod">
          <ac:chgData name="塩川 和也" userId="39f0702c-b30a-4f15-b4da-77fc4aed6640" providerId="ADAL" clId="{20E9DC7F-4F7F-40D4-B200-5535C3A0E183}" dt="2021-08-13T04:30:59.119" v="6229"/>
          <ac:picMkLst>
            <pc:docMk/>
            <pc:sldMk cId="430842712" sldId="262"/>
            <ac:picMk id="111" creationId="{B9EB6824-0C58-42D4-AE2A-6C9DFC508ED9}"/>
          </ac:picMkLst>
        </pc:picChg>
        <pc:picChg chg="mod">
          <ac:chgData name="塩川 和也" userId="39f0702c-b30a-4f15-b4da-77fc4aed6640" providerId="ADAL" clId="{20E9DC7F-4F7F-40D4-B200-5535C3A0E183}" dt="2021-08-13T04:30:59.119" v="6229"/>
          <ac:picMkLst>
            <pc:docMk/>
            <pc:sldMk cId="430842712" sldId="262"/>
            <ac:picMk id="114" creationId="{95AC2420-6C2D-4D6A-BAB1-3278B7E7CCA2}"/>
          </ac:picMkLst>
        </pc:picChg>
        <pc:picChg chg="mod">
          <ac:chgData name="塩川 和也" userId="39f0702c-b30a-4f15-b4da-77fc4aed6640" providerId="ADAL" clId="{20E9DC7F-4F7F-40D4-B200-5535C3A0E183}" dt="2021-08-13T04:30:59.119" v="6229"/>
          <ac:picMkLst>
            <pc:docMk/>
            <pc:sldMk cId="430842712" sldId="262"/>
            <ac:picMk id="116" creationId="{E9702553-137A-46CF-8FAA-AD53B04FDBA9}"/>
          </ac:picMkLst>
        </pc:picChg>
        <pc:picChg chg="mod">
          <ac:chgData name="塩川 和也" userId="39f0702c-b30a-4f15-b4da-77fc4aed6640" providerId="ADAL" clId="{20E9DC7F-4F7F-40D4-B200-5535C3A0E183}" dt="2021-08-13T04:30:59.119" v="6229"/>
          <ac:picMkLst>
            <pc:docMk/>
            <pc:sldMk cId="430842712" sldId="262"/>
            <ac:picMk id="117" creationId="{BB9F863D-97CD-4B14-A193-CA54D06905A1}"/>
          </ac:picMkLst>
        </pc:picChg>
        <pc:picChg chg="mod">
          <ac:chgData name="塩川 和也" userId="39f0702c-b30a-4f15-b4da-77fc4aed6640" providerId="ADAL" clId="{20E9DC7F-4F7F-40D4-B200-5535C3A0E183}" dt="2021-08-13T04:30:59.119" v="6229"/>
          <ac:picMkLst>
            <pc:docMk/>
            <pc:sldMk cId="430842712" sldId="262"/>
            <ac:picMk id="118" creationId="{DB4132B4-B1E2-4E0A-A94C-994282BA2078}"/>
          </ac:picMkLst>
        </pc:picChg>
        <pc:picChg chg="mod">
          <ac:chgData name="塩川 和也" userId="39f0702c-b30a-4f15-b4da-77fc4aed6640" providerId="ADAL" clId="{20E9DC7F-4F7F-40D4-B200-5535C3A0E183}" dt="2021-08-13T04:30:59.119" v="6229"/>
          <ac:picMkLst>
            <pc:docMk/>
            <pc:sldMk cId="430842712" sldId="262"/>
            <ac:picMk id="120" creationId="{8471770D-4CA7-41B1-9119-A5510D28C202}"/>
          </ac:picMkLst>
        </pc:picChg>
        <pc:picChg chg="mod">
          <ac:chgData name="塩川 和也" userId="39f0702c-b30a-4f15-b4da-77fc4aed6640" providerId="ADAL" clId="{20E9DC7F-4F7F-40D4-B200-5535C3A0E183}" dt="2021-08-13T04:30:59.119" v="6229"/>
          <ac:picMkLst>
            <pc:docMk/>
            <pc:sldMk cId="430842712" sldId="262"/>
            <ac:picMk id="121" creationId="{780579D9-138B-43D7-A933-7801D6AC3D22}"/>
          </ac:picMkLst>
        </pc:picChg>
        <pc:picChg chg="mod">
          <ac:chgData name="塩川 和也" userId="39f0702c-b30a-4f15-b4da-77fc4aed6640" providerId="ADAL" clId="{20E9DC7F-4F7F-40D4-B200-5535C3A0E183}" dt="2021-08-13T04:30:59.119" v="6229"/>
          <ac:picMkLst>
            <pc:docMk/>
            <pc:sldMk cId="430842712" sldId="262"/>
            <ac:picMk id="144" creationId="{6CAD59E2-CEA2-46FB-A626-3934E7788D9C}"/>
          </ac:picMkLst>
        </pc:picChg>
        <pc:picChg chg="mod">
          <ac:chgData name="塩川 和也" userId="39f0702c-b30a-4f15-b4da-77fc4aed6640" providerId="ADAL" clId="{20E9DC7F-4F7F-40D4-B200-5535C3A0E183}" dt="2021-08-13T04:30:59.119" v="6229"/>
          <ac:picMkLst>
            <pc:docMk/>
            <pc:sldMk cId="430842712" sldId="262"/>
            <ac:picMk id="145" creationId="{C259B9CE-80C2-4751-B95D-F20E9BFE7768}"/>
          </ac:picMkLst>
        </pc:picChg>
        <pc:picChg chg="add mod">
          <ac:chgData name="塩川 和也" userId="39f0702c-b30a-4f15-b4da-77fc4aed6640" providerId="ADAL" clId="{20E9DC7F-4F7F-40D4-B200-5535C3A0E183}" dt="2021-08-13T04:36:31.130" v="6272" actId="164"/>
          <ac:picMkLst>
            <pc:docMk/>
            <pc:sldMk cId="430842712" sldId="262"/>
            <ac:picMk id="157" creationId="{369C19D3-4DEE-4BB6-99C0-EA98F7BE3F23}"/>
          </ac:picMkLst>
        </pc:picChg>
        <pc:picChg chg="add mod">
          <ac:chgData name="塩川 和也" userId="39f0702c-b30a-4f15-b4da-77fc4aed6640" providerId="ADAL" clId="{20E9DC7F-4F7F-40D4-B200-5535C3A0E183}" dt="2021-08-13T04:35:35.995" v="6263"/>
          <ac:picMkLst>
            <pc:docMk/>
            <pc:sldMk cId="430842712" sldId="262"/>
            <ac:picMk id="158" creationId="{B88819A0-D508-4F71-B8D1-703CE291BA8D}"/>
          </ac:picMkLst>
        </pc:picChg>
        <pc:picChg chg="add mod">
          <ac:chgData name="塩川 和也" userId="39f0702c-b30a-4f15-b4da-77fc4aed6640" providerId="ADAL" clId="{20E9DC7F-4F7F-40D4-B200-5535C3A0E183}" dt="2021-08-13T04:35:35.995" v="6263"/>
          <ac:picMkLst>
            <pc:docMk/>
            <pc:sldMk cId="430842712" sldId="262"/>
            <ac:picMk id="159" creationId="{233571D0-9199-4E83-8B3C-5EF6F678A948}"/>
          </ac:picMkLst>
        </pc:picChg>
        <pc:picChg chg="add mod">
          <ac:chgData name="塩川 和也" userId="39f0702c-b30a-4f15-b4da-77fc4aed6640" providerId="ADAL" clId="{20E9DC7F-4F7F-40D4-B200-5535C3A0E183}" dt="2021-08-13T04:35:35.995" v="6263"/>
          <ac:picMkLst>
            <pc:docMk/>
            <pc:sldMk cId="430842712" sldId="262"/>
            <ac:picMk id="160" creationId="{386476E2-C24F-401F-8D71-AB0D39F8F687}"/>
          </ac:picMkLst>
        </pc:picChg>
        <pc:picChg chg="add mod">
          <ac:chgData name="塩川 和也" userId="39f0702c-b30a-4f15-b4da-77fc4aed6640" providerId="ADAL" clId="{20E9DC7F-4F7F-40D4-B200-5535C3A0E183}" dt="2021-08-13T04:35:35.995" v="6263"/>
          <ac:picMkLst>
            <pc:docMk/>
            <pc:sldMk cId="430842712" sldId="262"/>
            <ac:picMk id="161" creationId="{D1397310-6E57-4656-A52D-1FCDDB9473D9}"/>
          </ac:picMkLst>
        </pc:picChg>
        <pc:picChg chg="add mod">
          <ac:chgData name="塩川 和也" userId="39f0702c-b30a-4f15-b4da-77fc4aed6640" providerId="ADAL" clId="{20E9DC7F-4F7F-40D4-B200-5535C3A0E183}" dt="2021-08-13T04:35:35.995" v="6263"/>
          <ac:picMkLst>
            <pc:docMk/>
            <pc:sldMk cId="430842712" sldId="262"/>
            <ac:picMk id="162" creationId="{49C9F5A4-34AA-4830-878A-AEEB21F0E19F}"/>
          </ac:picMkLst>
        </pc:picChg>
        <pc:picChg chg="add mod">
          <ac:chgData name="塩川 和也" userId="39f0702c-b30a-4f15-b4da-77fc4aed6640" providerId="ADAL" clId="{20E9DC7F-4F7F-40D4-B200-5535C3A0E183}" dt="2021-08-13T04:35:35.995" v="6263"/>
          <ac:picMkLst>
            <pc:docMk/>
            <pc:sldMk cId="430842712" sldId="262"/>
            <ac:picMk id="163" creationId="{880C74B3-A02E-4F5C-A154-324C8EFEECAC}"/>
          </ac:picMkLst>
        </pc:picChg>
        <pc:picChg chg="add mod">
          <ac:chgData name="塩川 和也" userId="39f0702c-b30a-4f15-b4da-77fc4aed6640" providerId="ADAL" clId="{20E9DC7F-4F7F-40D4-B200-5535C3A0E183}" dt="2021-08-13T04:35:35.995" v="6263"/>
          <ac:picMkLst>
            <pc:docMk/>
            <pc:sldMk cId="430842712" sldId="262"/>
            <ac:picMk id="164" creationId="{A5F2C934-E7CE-4DDD-89A0-FEC338D3470E}"/>
          </ac:picMkLst>
        </pc:picChg>
        <pc:picChg chg="add mod">
          <ac:chgData name="塩川 和也" userId="39f0702c-b30a-4f15-b4da-77fc4aed6640" providerId="ADAL" clId="{20E9DC7F-4F7F-40D4-B200-5535C3A0E183}" dt="2021-08-13T04:35:35.995" v="6263"/>
          <ac:picMkLst>
            <pc:docMk/>
            <pc:sldMk cId="430842712" sldId="262"/>
            <ac:picMk id="165" creationId="{78EDA5FE-3003-49AD-A74F-26117EE87744}"/>
          </ac:picMkLst>
        </pc:picChg>
        <pc:picChg chg="add mod">
          <ac:chgData name="塩川 和也" userId="39f0702c-b30a-4f15-b4da-77fc4aed6640" providerId="ADAL" clId="{20E9DC7F-4F7F-40D4-B200-5535C3A0E183}" dt="2021-08-13T04:35:35.995" v="6263"/>
          <ac:picMkLst>
            <pc:docMk/>
            <pc:sldMk cId="430842712" sldId="262"/>
            <ac:picMk id="166" creationId="{B446A99B-016C-40B2-801A-9308D02ECB78}"/>
          </ac:picMkLst>
        </pc:picChg>
        <pc:picChg chg="add mod">
          <ac:chgData name="塩川 和也" userId="39f0702c-b30a-4f15-b4da-77fc4aed6640" providerId="ADAL" clId="{20E9DC7F-4F7F-40D4-B200-5535C3A0E183}" dt="2021-08-13T04:35:35.995" v="6263"/>
          <ac:picMkLst>
            <pc:docMk/>
            <pc:sldMk cId="430842712" sldId="262"/>
            <ac:picMk id="167" creationId="{0C0A881A-5774-42A6-A73C-3D192655B2B2}"/>
          </ac:picMkLst>
        </pc:picChg>
        <pc:picChg chg="add mod">
          <ac:chgData name="塩川 和也" userId="39f0702c-b30a-4f15-b4da-77fc4aed6640" providerId="ADAL" clId="{20E9DC7F-4F7F-40D4-B200-5535C3A0E183}" dt="2021-08-13T04:35:35.995" v="6263"/>
          <ac:picMkLst>
            <pc:docMk/>
            <pc:sldMk cId="430842712" sldId="262"/>
            <ac:picMk id="168" creationId="{6778CB22-525C-4712-A06E-797B8D00E1D5}"/>
          </ac:picMkLst>
        </pc:picChg>
        <pc:picChg chg="add mod">
          <ac:chgData name="塩川 和也" userId="39f0702c-b30a-4f15-b4da-77fc4aed6640" providerId="ADAL" clId="{20E9DC7F-4F7F-40D4-B200-5535C3A0E183}" dt="2021-08-13T04:35:35.995" v="6263"/>
          <ac:picMkLst>
            <pc:docMk/>
            <pc:sldMk cId="430842712" sldId="262"/>
            <ac:picMk id="169" creationId="{A470ACE0-DB85-442B-BDB6-4EFE4C119D37}"/>
          </ac:picMkLst>
        </pc:picChg>
        <pc:picChg chg="add mod">
          <ac:chgData name="塩川 和也" userId="39f0702c-b30a-4f15-b4da-77fc4aed6640" providerId="ADAL" clId="{20E9DC7F-4F7F-40D4-B200-5535C3A0E183}" dt="2021-08-13T04:35:35.995" v="6263"/>
          <ac:picMkLst>
            <pc:docMk/>
            <pc:sldMk cId="430842712" sldId="262"/>
            <ac:picMk id="170" creationId="{AED73867-33BC-4345-B24C-125589F67681}"/>
          </ac:picMkLst>
        </pc:picChg>
        <pc:picChg chg="add mod">
          <ac:chgData name="塩川 和也" userId="39f0702c-b30a-4f15-b4da-77fc4aed6640" providerId="ADAL" clId="{20E9DC7F-4F7F-40D4-B200-5535C3A0E183}" dt="2021-08-13T04:35:35.995" v="6263"/>
          <ac:picMkLst>
            <pc:docMk/>
            <pc:sldMk cId="430842712" sldId="262"/>
            <ac:picMk id="171" creationId="{7A871A8F-C857-47C2-A11C-2D0CBD02523B}"/>
          </ac:picMkLst>
        </pc:picChg>
        <pc:picChg chg="add mod">
          <ac:chgData name="塩川 和也" userId="39f0702c-b30a-4f15-b4da-77fc4aed6640" providerId="ADAL" clId="{20E9DC7F-4F7F-40D4-B200-5535C3A0E183}" dt="2021-08-13T04:35:35.995" v="6263"/>
          <ac:picMkLst>
            <pc:docMk/>
            <pc:sldMk cId="430842712" sldId="262"/>
            <ac:picMk id="172" creationId="{CA4E8849-C666-4ED3-890A-88E491A5A99B}"/>
          </ac:picMkLst>
        </pc:picChg>
        <pc:picChg chg="add mod">
          <ac:chgData name="塩川 和也" userId="39f0702c-b30a-4f15-b4da-77fc4aed6640" providerId="ADAL" clId="{20E9DC7F-4F7F-40D4-B200-5535C3A0E183}" dt="2021-08-13T04:38:57.493" v="6436" actId="571"/>
          <ac:picMkLst>
            <pc:docMk/>
            <pc:sldMk cId="430842712" sldId="262"/>
            <ac:picMk id="175" creationId="{3C59C73D-65D3-4E76-AD7C-BD03F513C06D}"/>
          </ac:picMkLst>
        </pc:picChg>
        <pc:picChg chg="add mod">
          <ac:chgData name="塩川 和也" userId="39f0702c-b30a-4f15-b4da-77fc4aed6640" providerId="ADAL" clId="{20E9DC7F-4F7F-40D4-B200-5535C3A0E183}" dt="2021-08-13T04:38:57.493" v="6436" actId="571"/>
          <ac:picMkLst>
            <pc:docMk/>
            <pc:sldMk cId="430842712" sldId="262"/>
            <ac:picMk id="176" creationId="{3B09D623-D130-475F-9EFF-1997FD674B3E}"/>
          </ac:picMkLst>
        </pc:picChg>
        <pc:picChg chg="add mod">
          <ac:chgData name="塩川 和也" userId="39f0702c-b30a-4f15-b4da-77fc4aed6640" providerId="ADAL" clId="{20E9DC7F-4F7F-40D4-B200-5535C3A0E183}" dt="2021-08-13T04:38:57.493" v="6436" actId="571"/>
          <ac:picMkLst>
            <pc:docMk/>
            <pc:sldMk cId="430842712" sldId="262"/>
            <ac:picMk id="177" creationId="{87101012-18AC-47AA-B9F7-FE6173E8E8DE}"/>
          </ac:picMkLst>
        </pc:picChg>
        <pc:picChg chg="add mod">
          <ac:chgData name="塩川 和也" userId="39f0702c-b30a-4f15-b4da-77fc4aed6640" providerId="ADAL" clId="{20E9DC7F-4F7F-40D4-B200-5535C3A0E183}" dt="2021-08-13T04:38:57.493" v="6436" actId="571"/>
          <ac:picMkLst>
            <pc:docMk/>
            <pc:sldMk cId="430842712" sldId="262"/>
            <ac:picMk id="178" creationId="{1A4D5EA4-1C01-408B-84E5-9A022D9B722D}"/>
          </ac:picMkLst>
        </pc:picChg>
        <pc:picChg chg="add mod">
          <ac:chgData name="塩川 和也" userId="39f0702c-b30a-4f15-b4da-77fc4aed6640" providerId="ADAL" clId="{20E9DC7F-4F7F-40D4-B200-5535C3A0E183}" dt="2021-08-13T04:38:57.493" v="6436" actId="571"/>
          <ac:picMkLst>
            <pc:docMk/>
            <pc:sldMk cId="430842712" sldId="262"/>
            <ac:picMk id="179" creationId="{664D8046-4445-4481-B7A6-614D68A7D153}"/>
          </ac:picMkLst>
        </pc:picChg>
        <pc:picChg chg="add mod">
          <ac:chgData name="塩川 和也" userId="39f0702c-b30a-4f15-b4da-77fc4aed6640" providerId="ADAL" clId="{20E9DC7F-4F7F-40D4-B200-5535C3A0E183}" dt="2021-08-13T04:38:57.493" v="6436" actId="571"/>
          <ac:picMkLst>
            <pc:docMk/>
            <pc:sldMk cId="430842712" sldId="262"/>
            <ac:picMk id="180" creationId="{8015BAA8-9629-4B5C-B6B3-E46ABFFEB9C8}"/>
          </ac:picMkLst>
        </pc:picChg>
        <pc:picChg chg="add mod">
          <ac:chgData name="塩川 和也" userId="39f0702c-b30a-4f15-b4da-77fc4aed6640" providerId="ADAL" clId="{20E9DC7F-4F7F-40D4-B200-5535C3A0E183}" dt="2021-08-13T04:38:57.493" v="6436" actId="571"/>
          <ac:picMkLst>
            <pc:docMk/>
            <pc:sldMk cId="430842712" sldId="262"/>
            <ac:picMk id="181" creationId="{9913C5B3-F27A-424C-AF29-4D4B466707DA}"/>
          </ac:picMkLst>
        </pc:picChg>
        <pc:picChg chg="add mod">
          <ac:chgData name="塩川 和也" userId="39f0702c-b30a-4f15-b4da-77fc4aed6640" providerId="ADAL" clId="{20E9DC7F-4F7F-40D4-B200-5535C3A0E183}" dt="2021-08-13T04:38:57.493" v="6436" actId="571"/>
          <ac:picMkLst>
            <pc:docMk/>
            <pc:sldMk cId="430842712" sldId="262"/>
            <ac:picMk id="182" creationId="{4C21AACC-8930-459B-83E7-594AFFE1E6C1}"/>
          </ac:picMkLst>
        </pc:picChg>
        <pc:picChg chg="add mod">
          <ac:chgData name="塩川 和也" userId="39f0702c-b30a-4f15-b4da-77fc4aed6640" providerId="ADAL" clId="{20E9DC7F-4F7F-40D4-B200-5535C3A0E183}" dt="2021-08-13T04:39:10.593" v="6437" actId="571"/>
          <ac:picMkLst>
            <pc:docMk/>
            <pc:sldMk cId="430842712" sldId="262"/>
            <ac:picMk id="183" creationId="{57AA4F23-5B0F-412B-9F2F-04C31CEBA81A}"/>
          </ac:picMkLst>
        </pc:picChg>
        <pc:picChg chg="add mod">
          <ac:chgData name="塩川 和也" userId="39f0702c-b30a-4f15-b4da-77fc4aed6640" providerId="ADAL" clId="{20E9DC7F-4F7F-40D4-B200-5535C3A0E183}" dt="2021-08-13T04:39:10.593" v="6437" actId="571"/>
          <ac:picMkLst>
            <pc:docMk/>
            <pc:sldMk cId="430842712" sldId="262"/>
            <ac:picMk id="184" creationId="{A1CF0118-3428-4EEB-BA53-2E4C39C16275}"/>
          </ac:picMkLst>
        </pc:picChg>
        <pc:picChg chg="add mod">
          <ac:chgData name="塩川 和也" userId="39f0702c-b30a-4f15-b4da-77fc4aed6640" providerId="ADAL" clId="{20E9DC7F-4F7F-40D4-B200-5535C3A0E183}" dt="2021-08-13T04:39:10.593" v="6437" actId="571"/>
          <ac:picMkLst>
            <pc:docMk/>
            <pc:sldMk cId="430842712" sldId="262"/>
            <ac:picMk id="185" creationId="{2D9B0A9D-C2C9-4F74-A700-9EAAAB59AF7E}"/>
          </ac:picMkLst>
        </pc:picChg>
        <pc:picChg chg="add mod">
          <ac:chgData name="塩川 和也" userId="39f0702c-b30a-4f15-b4da-77fc4aed6640" providerId="ADAL" clId="{20E9DC7F-4F7F-40D4-B200-5535C3A0E183}" dt="2021-08-13T04:39:10.593" v="6437" actId="571"/>
          <ac:picMkLst>
            <pc:docMk/>
            <pc:sldMk cId="430842712" sldId="262"/>
            <ac:picMk id="186" creationId="{DA969AC4-006B-49E2-A504-10FB8B886B1C}"/>
          </ac:picMkLst>
        </pc:picChg>
        <pc:picChg chg="add mod">
          <ac:chgData name="塩川 和也" userId="39f0702c-b30a-4f15-b4da-77fc4aed6640" providerId="ADAL" clId="{20E9DC7F-4F7F-40D4-B200-5535C3A0E183}" dt="2021-08-13T04:39:10.593" v="6437" actId="571"/>
          <ac:picMkLst>
            <pc:docMk/>
            <pc:sldMk cId="430842712" sldId="262"/>
            <ac:picMk id="187" creationId="{A5A9FAF7-9D51-4766-A6B8-58E621CBEC75}"/>
          </ac:picMkLst>
        </pc:picChg>
        <pc:picChg chg="add mod">
          <ac:chgData name="塩川 和也" userId="39f0702c-b30a-4f15-b4da-77fc4aed6640" providerId="ADAL" clId="{20E9DC7F-4F7F-40D4-B200-5535C3A0E183}" dt="2021-08-13T04:39:10.593" v="6437" actId="571"/>
          <ac:picMkLst>
            <pc:docMk/>
            <pc:sldMk cId="430842712" sldId="262"/>
            <ac:picMk id="188" creationId="{94393A1D-4CA4-489F-85C9-4680D078B39E}"/>
          </ac:picMkLst>
        </pc:picChg>
        <pc:cxnChg chg="mod">
          <ac:chgData name="塩川 和也" userId="39f0702c-b30a-4f15-b4da-77fc4aed6640" providerId="ADAL" clId="{20E9DC7F-4F7F-40D4-B200-5535C3A0E183}" dt="2021-08-13T04:30:59.119" v="6229"/>
          <ac:cxnSpMkLst>
            <pc:docMk/>
            <pc:sldMk cId="430842712" sldId="262"/>
            <ac:cxnSpMk id="96" creationId="{F1BC16D2-4B09-4BCA-BBCD-069A89487E67}"/>
          </ac:cxnSpMkLst>
        </pc:cxnChg>
      </pc:sldChg>
      <pc:sldChg chg="addSp delSp modSp add mod ord">
        <pc:chgData name="塩川 和也" userId="39f0702c-b30a-4f15-b4da-77fc4aed6640" providerId="ADAL" clId="{20E9DC7F-4F7F-40D4-B200-5535C3A0E183}" dt="2021-08-16T09:09:54.323" v="17066"/>
        <pc:sldMkLst>
          <pc:docMk/>
          <pc:sldMk cId="878387525" sldId="263"/>
        </pc:sldMkLst>
        <pc:spChg chg="del mod ord topLvl">
          <ac:chgData name="塩川 和也" userId="39f0702c-b30a-4f15-b4da-77fc4aed6640" providerId="ADAL" clId="{20E9DC7F-4F7F-40D4-B200-5535C3A0E183}" dt="2021-08-16T06:22:16.169" v="12050" actId="478"/>
          <ac:spMkLst>
            <pc:docMk/>
            <pc:sldMk cId="878387525" sldId="263"/>
            <ac:spMk id="4" creationId="{37B4A5D7-5CFE-4DB5-A817-28106F43DA38}"/>
          </ac:spMkLst>
        </pc:spChg>
        <pc:spChg chg="del mod topLvl">
          <ac:chgData name="塩川 和也" userId="39f0702c-b30a-4f15-b4da-77fc4aed6640" providerId="ADAL" clId="{20E9DC7F-4F7F-40D4-B200-5535C3A0E183}" dt="2021-08-16T06:22:16.169" v="12050" actId="478"/>
          <ac:spMkLst>
            <pc:docMk/>
            <pc:sldMk cId="878387525" sldId="263"/>
            <ac:spMk id="5" creationId="{A488E5EE-E047-435F-BAE6-8980532FAAA5}"/>
          </ac:spMkLst>
        </pc:spChg>
        <pc:spChg chg="del mod topLvl">
          <ac:chgData name="塩川 和也" userId="39f0702c-b30a-4f15-b4da-77fc4aed6640" providerId="ADAL" clId="{20E9DC7F-4F7F-40D4-B200-5535C3A0E183}" dt="2021-08-16T06:22:16.169" v="12050" actId="478"/>
          <ac:spMkLst>
            <pc:docMk/>
            <pc:sldMk cId="878387525" sldId="263"/>
            <ac:spMk id="6" creationId="{371317A1-0732-452E-A3B8-1942A5D4B9D3}"/>
          </ac:spMkLst>
        </pc:spChg>
        <pc:spChg chg="del mod topLvl">
          <ac:chgData name="塩川 和也" userId="39f0702c-b30a-4f15-b4da-77fc4aed6640" providerId="ADAL" clId="{20E9DC7F-4F7F-40D4-B200-5535C3A0E183}" dt="2021-08-16T06:22:16.169" v="12050" actId="478"/>
          <ac:spMkLst>
            <pc:docMk/>
            <pc:sldMk cId="878387525" sldId="263"/>
            <ac:spMk id="7" creationId="{0EEDC6F6-7C01-4804-A8A9-67CEC4D90DDF}"/>
          </ac:spMkLst>
        </pc:spChg>
        <pc:spChg chg="del mod topLvl">
          <ac:chgData name="塩川 和也" userId="39f0702c-b30a-4f15-b4da-77fc4aed6640" providerId="ADAL" clId="{20E9DC7F-4F7F-40D4-B200-5535C3A0E183}" dt="2021-08-16T06:22:16.169" v="12050" actId="478"/>
          <ac:spMkLst>
            <pc:docMk/>
            <pc:sldMk cId="878387525" sldId="263"/>
            <ac:spMk id="8" creationId="{C4FA6D85-0C92-4AAB-B91B-727A55E5607A}"/>
          </ac:spMkLst>
        </pc:spChg>
        <pc:spChg chg="del mod topLvl">
          <ac:chgData name="塩川 和也" userId="39f0702c-b30a-4f15-b4da-77fc4aed6640" providerId="ADAL" clId="{20E9DC7F-4F7F-40D4-B200-5535C3A0E183}" dt="2021-08-16T06:22:16.169" v="12050" actId="478"/>
          <ac:spMkLst>
            <pc:docMk/>
            <pc:sldMk cId="878387525" sldId="263"/>
            <ac:spMk id="9" creationId="{BFFC72A7-992A-47AB-810D-46DD9A5281FB}"/>
          </ac:spMkLst>
        </pc:spChg>
        <pc:spChg chg="del mod topLvl">
          <ac:chgData name="塩川 和也" userId="39f0702c-b30a-4f15-b4da-77fc4aed6640" providerId="ADAL" clId="{20E9DC7F-4F7F-40D4-B200-5535C3A0E183}" dt="2021-08-16T06:22:16.169" v="12050" actId="478"/>
          <ac:spMkLst>
            <pc:docMk/>
            <pc:sldMk cId="878387525" sldId="263"/>
            <ac:spMk id="13" creationId="{9A0A6304-46D7-4D0E-8503-0E11D3A80B00}"/>
          </ac:spMkLst>
        </pc:spChg>
        <pc:spChg chg="mod">
          <ac:chgData name="塩川 和也" userId="39f0702c-b30a-4f15-b4da-77fc4aed6640" providerId="ADAL" clId="{20E9DC7F-4F7F-40D4-B200-5535C3A0E183}" dt="2021-08-16T06:22:12.267" v="12049" actId="165"/>
          <ac:spMkLst>
            <pc:docMk/>
            <pc:sldMk cId="878387525" sldId="263"/>
            <ac:spMk id="21" creationId="{FB2621B5-CF8B-438C-A67D-54BA9F28D6C4}"/>
          </ac:spMkLst>
        </pc:spChg>
        <pc:spChg chg="mod">
          <ac:chgData name="塩川 和也" userId="39f0702c-b30a-4f15-b4da-77fc4aed6640" providerId="ADAL" clId="{20E9DC7F-4F7F-40D4-B200-5535C3A0E183}" dt="2021-08-16T06:22:12.267" v="12049" actId="165"/>
          <ac:spMkLst>
            <pc:docMk/>
            <pc:sldMk cId="878387525" sldId="263"/>
            <ac:spMk id="22" creationId="{E708F0CA-3361-4D46-8BA2-0547E7E48387}"/>
          </ac:spMkLst>
        </pc:spChg>
        <pc:spChg chg="mod">
          <ac:chgData name="塩川 和也" userId="39f0702c-b30a-4f15-b4da-77fc4aed6640" providerId="ADAL" clId="{20E9DC7F-4F7F-40D4-B200-5535C3A0E183}" dt="2021-08-16T06:22:12.267" v="12049" actId="165"/>
          <ac:spMkLst>
            <pc:docMk/>
            <pc:sldMk cId="878387525" sldId="263"/>
            <ac:spMk id="24" creationId="{C72BF7F2-191B-483D-BFFB-6BF923D3D40F}"/>
          </ac:spMkLst>
        </pc:spChg>
        <pc:spChg chg="mod">
          <ac:chgData name="塩川 和也" userId="39f0702c-b30a-4f15-b4da-77fc4aed6640" providerId="ADAL" clId="{20E9DC7F-4F7F-40D4-B200-5535C3A0E183}" dt="2021-08-16T06:22:12.267" v="12049" actId="165"/>
          <ac:spMkLst>
            <pc:docMk/>
            <pc:sldMk cId="878387525" sldId="263"/>
            <ac:spMk id="25" creationId="{47AFCFBB-9B73-49EA-BC7F-93754CCA9184}"/>
          </ac:spMkLst>
        </pc:spChg>
        <pc:spChg chg="mod">
          <ac:chgData name="塩川 和也" userId="39f0702c-b30a-4f15-b4da-77fc4aed6640" providerId="ADAL" clId="{20E9DC7F-4F7F-40D4-B200-5535C3A0E183}" dt="2021-08-16T06:22:12.267" v="12049" actId="165"/>
          <ac:spMkLst>
            <pc:docMk/>
            <pc:sldMk cId="878387525" sldId="263"/>
            <ac:spMk id="26" creationId="{5F968AD5-D547-4123-AEBC-9EE6EE1A67F5}"/>
          </ac:spMkLst>
        </pc:spChg>
        <pc:spChg chg="mod">
          <ac:chgData name="塩川 和也" userId="39f0702c-b30a-4f15-b4da-77fc4aed6640" providerId="ADAL" clId="{20E9DC7F-4F7F-40D4-B200-5535C3A0E183}" dt="2021-08-16T06:22:12.267" v="12049" actId="165"/>
          <ac:spMkLst>
            <pc:docMk/>
            <pc:sldMk cId="878387525" sldId="263"/>
            <ac:spMk id="27" creationId="{1489D1E8-9214-458F-B0FC-0EDED38FFB10}"/>
          </ac:spMkLst>
        </pc:spChg>
        <pc:spChg chg="mod">
          <ac:chgData name="塩川 和也" userId="39f0702c-b30a-4f15-b4da-77fc4aed6640" providerId="ADAL" clId="{20E9DC7F-4F7F-40D4-B200-5535C3A0E183}" dt="2021-08-16T06:22:12.267" v="12049" actId="165"/>
          <ac:spMkLst>
            <pc:docMk/>
            <pc:sldMk cId="878387525" sldId="263"/>
            <ac:spMk id="29" creationId="{1EFA4A9A-1BF4-4DF8-983E-C27227A532F5}"/>
          </ac:spMkLst>
        </pc:spChg>
        <pc:spChg chg="mod">
          <ac:chgData name="塩川 和也" userId="39f0702c-b30a-4f15-b4da-77fc4aed6640" providerId="ADAL" clId="{20E9DC7F-4F7F-40D4-B200-5535C3A0E183}" dt="2021-08-16T06:22:12.267" v="12049" actId="165"/>
          <ac:spMkLst>
            <pc:docMk/>
            <pc:sldMk cId="878387525" sldId="263"/>
            <ac:spMk id="30" creationId="{CCC31378-B1E7-4579-9944-05C0593EDE85}"/>
          </ac:spMkLst>
        </pc:spChg>
        <pc:spChg chg="mod">
          <ac:chgData name="塩川 和也" userId="39f0702c-b30a-4f15-b4da-77fc4aed6640" providerId="ADAL" clId="{20E9DC7F-4F7F-40D4-B200-5535C3A0E183}" dt="2021-08-16T06:22:12.267" v="12049" actId="165"/>
          <ac:spMkLst>
            <pc:docMk/>
            <pc:sldMk cId="878387525" sldId="263"/>
            <ac:spMk id="31" creationId="{65565D73-ACE8-4591-A555-0A281BEA750E}"/>
          </ac:spMkLst>
        </pc:spChg>
        <pc:spChg chg="mod">
          <ac:chgData name="塩川 和也" userId="39f0702c-b30a-4f15-b4da-77fc4aed6640" providerId="ADAL" clId="{20E9DC7F-4F7F-40D4-B200-5535C3A0E183}" dt="2021-08-16T06:22:12.267" v="12049" actId="165"/>
          <ac:spMkLst>
            <pc:docMk/>
            <pc:sldMk cId="878387525" sldId="263"/>
            <ac:spMk id="32" creationId="{3A881AB7-4983-4961-842C-87AC626BAA2F}"/>
          </ac:spMkLst>
        </pc:spChg>
        <pc:spChg chg="mod">
          <ac:chgData name="塩川 和也" userId="39f0702c-b30a-4f15-b4da-77fc4aed6640" providerId="ADAL" clId="{20E9DC7F-4F7F-40D4-B200-5535C3A0E183}" dt="2021-08-16T06:22:12.267" v="12049" actId="165"/>
          <ac:spMkLst>
            <pc:docMk/>
            <pc:sldMk cId="878387525" sldId="263"/>
            <ac:spMk id="34" creationId="{DB824506-245A-401A-808A-A9D489EF8ABF}"/>
          </ac:spMkLst>
        </pc:spChg>
        <pc:spChg chg="mod">
          <ac:chgData name="塩川 和也" userId="39f0702c-b30a-4f15-b4da-77fc4aed6640" providerId="ADAL" clId="{20E9DC7F-4F7F-40D4-B200-5535C3A0E183}" dt="2021-08-16T06:22:12.267" v="12049" actId="165"/>
          <ac:spMkLst>
            <pc:docMk/>
            <pc:sldMk cId="878387525" sldId="263"/>
            <ac:spMk id="35" creationId="{BC8D28CB-BD8E-463D-B00E-D7798F6BF9B5}"/>
          </ac:spMkLst>
        </pc:spChg>
        <pc:spChg chg="mod">
          <ac:chgData name="塩川 和也" userId="39f0702c-b30a-4f15-b4da-77fc4aed6640" providerId="ADAL" clId="{20E9DC7F-4F7F-40D4-B200-5535C3A0E183}" dt="2021-08-13T09:01:03.412" v="11997" actId="165"/>
          <ac:spMkLst>
            <pc:docMk/>
            <pc:sldMk cId="878387525" sldId="263"/>
            <ac:spMk id="42" creationId="{E5A6BD68-B465-48A5-8D80-6D46C8CC984D}"/>
          </ac:spMkLst>
        </pc:spChg>
        <pc:spChg chg="mod">
          <ac:chgData name="塩川 和也" userId="39f0702c-b30a-4f15-b4da-77fc4aed6640" providerId="ADAL" clId="{20E9DC7F-4F7F-40D4-B200-5535C3A0E183}" dt="2021-08-13T09:01:03.412" v="11997" actId="165"/>
          <ac:spMkLst>
            <pc:docMk/>
            <pc:sldMk cId="878387525" sldId="263"/>
            <ac:spMk id="45" creationId="{A875CC51-6240-475F-A72E-2395BC7711A7}"/>
          </ac:spMkLst>
        </pc:spChg>
        <pc:spChg chg="mod">
          <ac:chgData name="塩川 和也" userId="39f0702c-b30a-4f15-b4da-77fc4aed6640" providerId="ADAL" clId="{20E9DC7F-4F7F-40D4-B200-5535C3A0E183}" dt="2021-08-13T09:01:03.412" v="11997" actId="165"/>
          <ac:spMkLst>
            <pc:docMk/>
            <pc:sldMk cId="878387525" sldId="263"/>
            <ac:spMk id="46" creationId="{22AD1512-F62F-463B-9657-52BEE80D3053}"/>
          </ac:spMkLst>
        </pc:spChg>
        <pc:spChg chg="mod">
          <ac:chgData name="塩川 和也" userId="39f0702c-b30a-4f15-b4da-77fc4aed6640" providerId="ADAL" clId="{20E9DC7F-4F7F-40D4-B200-5535C3A0E183}" dt="2021-08-13T09:01:03.412" v="11997" actId="165"/>
          <ac:spMkLst>
            <pc:docMk/>
            <pc:sldMk cId="878387525" sldId="263"/>
            <ac:spMk id="47" creationId="{103E8071-7BD6-4CE3-B8F2-7C142DAAEEC3}"/>
          </ac:spMkLst>
        </pc:spChg>
        <pc:spChg chg="mod">
          <ac:chgData name="塩川 和也" userId="39f0702c-b30a-4f15-b4da-77fc4aed6640" providerId="ADAL" clId="{20E9DC7F-4F7F-40D4-B200-5535C3A0E183}" dt="2021-08-13T09:01:03.412" v="11997" actId="165"/>
          <ac:spMkLst>
            <pc:docMk/>
            <pc:sldMk cId="878387525" sldId="263"/>
            <ac:spMk id="48" creationId="{57947649-5D71-457B-BEA4-886D4B9705C1}"/>
          </ac:spMkLst>
        </pc:spChg>
        <pc:spChg chg="mod">
          <ac:chgData name="塩川 和也" userId="39f0702c-b30a-4f15-b4da-77fc4aed6640" providerId="ADAL" clId="{20E9DC7F-4F7F-40D4-B200-5535C3A0E183}" dt="2021-08-16T06:23:12.882" v="12055" actId="165"/>
          <ac:spMkLst>
            <pc:docMk/>
            <pc:sldMk cId="878387525" sldId="263"/>
            <ac:spMk id="50" creationId="{57747AE3-3EF0-40AD-BCEC-B4B7A478B813}"/>
          </ac:spMkLst>
        </pc:spChg>
        <pc:spChg chg="mod">
          <ac:chgData name="塩川 和也" userId="39f0702c-b30a-4f15-b4da-77fc4aed6640" providerId="ADAL" clId="{20E9DC7F-4F7F-40D4-B200-5535C3A0E183}" dt="2021-08-16T06:23:12.882" v="12055" actId="165"/>
          <ac:spMkLst>
            <pc:docMk/>
            <pc:sldMk cId="878387525" sldId="263"/>
            <ac:spMk id="52" creationId="{DF711060-5F80-4A81-939B-B45AC27B950D}"/>
          </ac:spMkLst>
        </pc:spChg>
        <pc:spChg chg="mod">
          <ac:chgData name="塩川 和也" userId="39f0702c-b30a-4f15-b4da-77fc4aed6640" providerId="ADAL" clId="{20E9DC7F-4F7F-40D4-B200-5535C3A0E183}" dt="2021-08-16T06:23:12.882" v="12055" actId="165"/>
          <ac:spMkLst>
            <pc:docMk/>
            <pc:sldMk cId="878387525" sldId="263"/>
            <ac:spMk id="53" creationId="{6932E5CD-326C-4FC3-AA01-76788CF1DFDF}"/>
          </ac:spMkLst>
        </pc:spChg>
        <pc:spChg chg="mod">
          <ac:chgData name="塩川 和也" userId="39f0702c-b30a-4f15-b4da-77fc4aed6640" providerId="ADAL" clId="{20E9DC7F-4F7F-40D4-B200-5535C3A0E183}" dt="2021-08-16T06:23:12.882" v="12055" actId="165"/>
          <ac:spMkLst>
            <pc:docMk/>
            <pc:sldMk cId="878387525" sldId="263"/>
            <ac:spMk id="54" creationId="{4BAE3586-BE39-46E5-9244-B3C00CFA2562}"/>
          </ac:spMkLst>
        </pc:spChg>
        <pc:spChg chg="mod">
          <ac:chgData name="塩川 和也" userId="39f0702c-b30a-4f15-b4da-77fc4aed6640" providerId="ADAL" clId="{20E9DC7F-4F7F-40D4-B200-5535C3A0E183}" dt="2021-08-16T06:23:12.882" v="12055" actId="165"/>
          <ac:spMkLst>
            <pc:docMk/>
            <pc:sldMk cId="878387525" sldId="263"/>
            <ac:spMk id="55" creationId="{5012970D-9B5D-4A26-AB7E-316CD187BE85}"/>
          </ac:spMkLst>
        </pc:spChg>
        <pc:spChg chg="mod">
          <ac:chgData name="塩川 和也" userId="39f0702c-b30a-4f15-b4da-77fc4aed6640" providerId="ADAL" clId="{20E9DC7F-4F7F-40D4-B200-5535C3A0E183}" dt="2021-08-16T06:23:12.882" v="12055" actId="165"/>
          <ac:spMkLst>
            <pc:docMk/>
            <pc:sldMk cId="878387525" sldId="263"/>
            <ac:spMk id="56" creationId="{60140E83-C60E-47D3-A4E0-8D4AB4542B67}"/>
          </ac:spMkLst>
        </pc:spChg>
        <pc:spChg chg="mod">
          <ac:chgData name="塩川 和也" userId="39f0702c-b30a-4f15-b4da-77fc4aed6640" providerId="ADAL" clId="{20E9DC7F-4F7F-40D4-B200-5535C3A0E183}" dt="2021-08-16T06:23:16.045" v="12056" actId="6549"/>
          <ac:spMkLst>
            <pc:docMk/>
            <pc:sldMk cId="878387525" sldId="263"/>
            <ac:spMk id="58" creationId="{C7A5A886-8848-47E0-8C24-8E71C372EB3A}"/>
          </ac:spMkLst>
        </pc:spChg>
        <pc:spChg chg="mod">
          <ac:chgData name="塩川 和也" userId="39f0702c-b30a-4f15-b4da-77fc4aed6640" providerId="ADAL" clId="{20E9DC7F-4F7F-40D4-B200-5535C3A0E183}" dt="2021-08-16T06:23:12.882" v="12055" actId="165"/>
          <ac:spMkLst>
            <pc:docMk/>
            <pc:sldMk cId="878387525" sldId="263"/>
            <ac:spMk id="68" creationId="{409EBF14-5B09-4352-872F-BC746D91AD0A}"/>
          </ac:spMkLst>
        </pc:spChg>
        <pc:spChg chg="mod">
          <ac:chgData name="塩川 和也" userId="39f0702c-b30a-4f15-b4da-77fc4aed6640" providerId="ADAL" clId="{20E9DC7F-4F7F-40D4-B200-5535C3A0E183}" dt="2021-08-16T06:23:12.882" v="12055" actId="165"/>
          <ac:spMkLst>
            <pc:docMk/>
            <pc:sldMk cId="878387525" sldId="263"/>
            <ac:spMk id="69" creationId="{58F6B6D5-AFC4-423E-8029-168283804403}"/>
          </ac:spMkLst>
        </pc:spChg>
        <pc:spChg chg="mod">
          <ac:chgData name="塩川 和也" userId="39f0702c-b30a-4f15-b4da-77fc4aed6640" providerId="ADAL" clId="{20E9DC7F-4F7F-40D4-B200-5535C3A0E183}" dt="2021-08-16T06:23:12.882" v="12055" actId="165"/>
          <ac:spMkLst>
            <pc:docMk/>
            <pc:sldMk cId="878387525" sldId="263"/>
            <ac:spMk id="71" creationId="{987F7150-CDBE-4E91-9E86-FD10ECE10C1B}"/>
          </ac:spMkLst>
        </pc:spChg>
        <pc:spChg chg="mod">
          <ac:chgData name="塩川 和也" userId="39f0702c-b30a-4f15-b4da-77fc4aed6640" providerId="ADAL" clId="{20E9DC7F-4F7F-40D4-B200-5535C3A0E183}" dt="2021-08-16T06:23:12.882" v="12055" actId="165"/>
          <ac:spMkLst>
            <pc:docMk/>
            <pc:sldMk cId="878387525" sldId="263"/>
            <ac:spMk id="72" creationId="{29EA42C4-12A4-4D21-8763-A0E909D30168}"/>
          </ac:spMkLst>
        </pc:spChg>
        <pc:spChg chg="mod">
          <ac:chgData name="塩川 和也" userId="39f0702c-b30a-4f15-b4da-77fc4aed6640" providerId="ADAL" clId="{20E9DC7F-4F7F-40D4-B200-5535C3A0E183}" dt="2021-08-16T06:23:12.882" v="12055" actId="165"/>
          <ac:spMkLst>
            <pc:docMk/>
            <pc:sldMk cId="878387525" sldId="263"/>
            <ac:spMk id="73" creationId="{BA0A0BC6-4E78-4499-A590-57DD980FD655}"/>
          </ac:spMkLst>
        </pc:spChg>
        <pc:spChg chg="mod">
          <ac:chgData name="塩川 和也" userId="39f0702c-b30a-4f15-b4da-77fc4aed6640" providerId="ADAL" clId="{20E9DC7F-4F7F-40D4-B200-5535C3A0E183}" dt="2021-08-16T06:23:12.882" v="12055" actId="165"/>
          <ac:spMkLst>
            <pc:docMk/>
            <pc:sldMk cId="878387525" sldId="263"/>
            <ac:spMk id="74" creationId="{0DADE51D-BC45-47C9-8BBE-AAC915B614F1}"/>
          </ac:spMkLst>
        </pc:spChg>
        <pc:spChg chg="mod">
          <ac:chgData name="塩川 和也" userId="39f0702c-b30a-4f15-b4da-77fc4aed6640" providerId="ADAL" clId="{20E9DC7F-4F7F-40D4-B200-5535C3A0E183}" dt="2021-08-16T06:23:12.882" v="12055" actId="165"/>
          <ac:spMkLst>
            <pc:docMk/>
            <pc:sldMk cId="878387525" sldId="263"/>
            <ac:spMk id="76" creationId="{F111C8CC-819A-4630-9B18-60114927FCB4}"/>
          </ac:spMkLst>
        </pc:spChg>
        <pc:spChg chg="mod">
          <ac:chgData name="塩川 和也" userId="39f0702c-b30a-4f15-b4da-77fc4aed6640" providerId="ADAL" clId="{20E9DC7F-4F7F-40D4-B200-5535C3A0E183}" dt="2021-08-16T06:23:12.882" v="12055" actId="165"/>
          <ac:spMkLst>
            <pc:docMk/>
            <pc:sldMk cId="878387525" sldId="263"/>
            <ac:spMk id="77" creationId="{630A0597-65B1-41F8-B9A0-092BABF285C8}"/>
          </ac:spMkLst>
        </pc:spChg>
        <pc:spChg chg="mod">
          <ac:chgData name="塩川 和也" userId="39f0702c-b30a-4f15-b4da-77fc4aed6640" providerId="ADAL" clId="{20E9DC7F-4F7F-40D4-B200-5535C3A0E183}" dt="2021-08-16T06:23:12.882" v="12055" actId="165"/>
          <ac:spMkLst>
            <pc:docMk/>
            <pc:sldMk cId="878387525" sldId="263"/>
            <ac:spMk id="78" creationId="{16E2422B-6E9D-4660-A34C-F7B0EC891002}"/>
          </ac:spMkLst>
        </pc:spChg>
        <pc:spChg chg="mod">
          <ac:chgData name="塩川 和也" userId="39f0702c-b30a-4f15-b4da-77fc4aed6640" providerId="ADAL" clId="{20E9DC7F-4F7F-40D4-B200-5535C3A0E183}" dt="2021-08-16T06:23:12.882" v="12055" actId="165"/>
          <ac:spMkLst>
            <pc:docMk/>
            <pc:sldMk cId="878387525" sldId="263"/>
            <ac:spMk id="79" creationId="{BE1895E2-0944-4A08-AA84-7234E9F7E42B}"/>
          </ac:spMkLst>
        </pc:spChg>
        <pc:spChg chg="mod">
          <ac:chgData name="塩川 和也" userId="39f0702c-b30a-4f15-b4da-77fc4aed6640" providerId="ADAL" clId="{20E9DC7F-4F7F-40D4-B200-5535C3A0E183}" dt="2021-08-16T06:23:12.882" v="12055" actId="165"/>
          <ac:spMkLst>
            <pc:docMk/>
            <pc:sldMk cId="878387525" sldId="263"/>
            <ac:spMk id="81" creationId="{803ECAE6-258E-4A50-A925-F5A69941A23B}"/>
          </ac:spMkLst>
        </pc:spChg>
        <pc:spChg chg="mod">
          <ac:chgData name="塩川 和也" userId="39f0702c-b30a-4f15-b4da-77fc4aed6640" providerId="ADAL" clId="{20E9DC7F-4F7F-40D4-B200-5535C3A0E183}" dt="2021-08-16T06:23:12.882" v="12055" actId="165"/>
          <ac:spMkLst>
            <pc:docMk/>
            <pc:sldMk cId="878387525" sldId="263"/>
            <ac:spMk id="82" creationId="{0C799F5B-B99C-4B8F-A4B6-5A83898AAFD7}"/>
          </ac:spMkLst>
        </pc:spChg>
        <pc:spChg chg="mod">
          <ac:chgData name="塩川 和也" userId="39f0702c-b30a-4f15-b4da-77fc4aed6640" providerId="ADAL" clId="{20E9DC7F-4F7F-40D4-B200-5535C3A0E183}" dt="2021-08-16T06:23:12.882" v="12055" actId="165"/>
          <ac:spMkLst>
            <pc:docMk/>
            <pc:sldMk cId="878387525" sldId="263"/>
            <ac:spMk id="83" creationId="{7F0E564C-CF04-40F9-BB37-8C22A1EB0821}"/>
          </ac:spMkLst>
        </pc:spChg>
        <pc:spChg chg="mod">
          <ac:chgData name="塩川 和也" userId="39f0702c-b30a-4f15-b4da-77fc4aed6640" providerId="ADAL" clId="{20E9DC7F-4F7F-40D4-B200-5535C3A0E183}" dt="2021-08-16T06:23:12.882" v="12055" actId="165"/>
          <ac:spMkLst>
            <pc:docMk/>
            <pc:sldMk cId="878387525" sldId="263"/>
            <ac:spMk id="86" creationId="{8E0BCC38-1D64-42FE-B783-DA33078AA4DC}"/>
          </ac:spMkLst>
        </pc:spChg>
        <pc:spChg chg="mod">
          <ac:chgData name="塩川 和也" userId="39f0702c-b30a-4f15-b4da-77fc4aed6640" providerId="ADAL" clId="{20E9DC7F-4F7F-40D4-B200-5535C3A0E183}" dt="2021-08-16T06:23:12.882" v="12055" actId="165"/>
          <ac:spMkLst>
            <pc:docMk/>
            <pc:sldMk cId="878387525" sldId="263"/>
            <ac:spMk id="87" creationId="{96F0124C-7A49-47C4-8306-F73803083749}"/>
          </ac:spMkLst>
        </pc:spChg>
        <pc:spChg chg="mod">
          <ac:chgData name="塩川 和也" userId="39f0702c-b30a-4f15-b4da-77fc4aed6640" providerId="ADAL" clId="{20E9DC7F-4F7F-40D4-B200-5535C3A0E183}" dt="2021-08-16T06:23:12.882" v="12055" actId="165"/>
          <ac:spMkLst>
            <pc:docMk/>
            <pc:sldMk cId="878387525" sldId="263"/>
            <ac:spMk id="88" creationId="{8168EA31-5CDF-425D-B1B6-2639DECD22A7}"/>
          </ac:spMkLst>
        </pc:spChg>
        <pc:spChg chg="mod">
          <ac:chgData name="塩川 和也" userId="39f0702c-b30a-4f15-b4da-77fc4aed6640" providerId="ADAL" clId="{20E9DC7F-4F7F-40D4-B200-5535C3A0E183}" dt="2021-08-16T06:23:12.882" v="12055" actId="165"/>
          <ac:spMkLst>
            <pc:docMk/>
            <pc:sldMk cId="878387525" sldId="263"/>
            <ac:spMk id="89" creationId="{8C706AC8-DF59-4297-A182-981199BBE465}"/>
          </ac:spMkLst>
        </pc:spChg>
        <pc:spChg chg="mod">
          <ac:chgData name="塩川 和也" userId="39f0702c-b30a-4f15-b4da-77fc4aed6640" providerId="ADAL" clId="{20E9DC7F-4F7F-40D4-B200-5535C3A0E183}" dt="2021-08-16T06:26:50.830" v="12219" actId="165"/>
          <ac:spMkLst>
            <pc:docMk/>
            <pc:sldMk cId="878387525" sldId="263"/>
            <ac:spMk id="98" creationId="{3F596324-401F-476D-A62F-8799D4639768}"/>
          </ac:spMkLst>
        </pc:spChg>
        <pc:spChg chg="mod">
          <ac:chgData name="塩川 和也" userId="39f0702c-b30a-4f15-b4da-77fc4aed6640" providerId="ADAL" clId="{20E9DC7F-4F7F-40D4-B200-5535C3A0E183}" dt="2021-08-16T06:26:50.830" v="12219" actId="165"/>
          <ac:spMkLst>
            <pc:docMk/>
            <pc:sldMk cId="878387525" sldId="263"/>
            <ac:spMk id="99" creationId="{3E107DF0-8567-4EE0-9996-9034C4F6C7D8}"/>
          </ac:spMkLst>
        </pc:spChg>
        <pc:spChg chg="mod">
          <ac:chgData name="塩川 和也" userId="39f0702c-b30a-4f15-b4da-77fc4aed6640" providerId="ADAL" clId="{20E9DC7F-4F7F-40D4-B200-5535C3A0E183}" dt="2021-08-16T06:26:50.830" v="12219" actId="165"/>
          <ac:spMkLst>
            <pc:docMk/>
            <pc:sldMk cId="878387525" sldId="263"/>
            <ac:spMk id="100" creationId="{FD0555B0-A43D-4442-99AE-A11F10FF5A62}"/>
          </ac:spMkLst>
        </pc:spChg>
        <pc:spChg chg="mod">
          <ac:chgData name="塩川 和也" userId="39f0702c-b30a-4f15-b4da-77fc4aed6640" providerId="ADAL" clId="{20E9DC7F-4F7F-40D4-B200-5535C3A0E183}" dt="2021-08-16T06:26:50.830" v="12219" actId="165"/>
          <ac:spMkLst>
            <pc:docMk/>
            <pc:sldMk cId="878387525" sldId="263"/>
            <ac:spMk id="101" creationId="{D6907C9D-66D0-4A41-8009-251FD65DEDBE}"/>
          </ac:spMkLst>
        </pc:spChg>
        <pc:spChg chg="mod">
          <ac:chgData name="塩川 和也" userId="39f0702c-b30a-4f15-b4da-77fc4aed6640" providerId="ADAL" clId="{20E9DC7F-4F7F-40D4-B200-5535C3A0E183}" dt="2021-08-16T06:26:50.830" v="12219" actId="165"/>
          <ac:spMkLst>
            <pc:docMk/>
            <pc:sldMk cId="878387525" sldId="263"/>
            <ac:spMk id="102" creationId="{9C81B24C-0980-4D89-8058-63DAB6207759}"/>
          </ac:spMkLst>
        </pc:spChg>
        <pc:spChg chg="mod">
          <ac:chgData name="塩川 和也" userId="39f0702c-b30a-4f15-b4da-77fc4aed6640" providerId="ADAL" clId="{20E9DC7F-4F7F-40D4-B200-5535C3A0E183}" dt="2021-08-16T06:26:50.830" v="12219" actId="165"/>
          <ac:spMkLst>
            <pc:docMk/>
            <pc:sldMk cId="878387525" sldId="263"/>
            <ac:spMk id="103" creationId="{05646F22-D9E4-420A-9E33-3BE366063BC8}"/>
          </ac:spMkLst>
        </pc:spChg>
        <pc:spChg chg="mod">
          <ac:chgData name="塩川 和也" userId="39f0702c-b30a-4f15-b4da-77fc4aed6640" providerId="ADAL" clId="{20E9DC7F-4F7F-40D4-B200-5535C3A0E183}" dt="2021-08-16T06:26:50.830" v="12219" actId="165"/>
          <ac:spMkLst>
            <pc:docMk/>
            <pc:sldMk cId="878387525" sldId="263"/>
            <ac:spMk id="104" creationId="{D5A7B301-B825-42AB-8A9A-BEC43E17E876}"/>
          </ac:spMkLst>
        </pc:spChg>
        <pc:spChg chg="mod">
          <ac:chgData name="塩川 和也" userId="39f0702c-b30a-4f15-b4da-77fc4aed6640" providerId="ADAL" clId="{20E9DC7F-4F7F-40D4-B200-5535C3A0E183}" dt="2021-08-16T06:26:50.830" v="12219" actId="165"/>
          <ac:spMkLst>
            <pc:docMk/>
            <pc:sldMk cId="878387525" sldId="263"/>
            <ac:spMk id="107" creationId="{FAB7569E-4A5E-49B0-B0D1-570B4EB3D42F}"/>
          </ac:spMkLst>
        </pc:spChg>
        <pc:spChg chg="mod">
          <ac:chgData name="塩川 和也" userId="39f0702c-b30a-4f15-b4da-77fc4aed6640" providerId="ADAL" clId="{20E9DC7F-4F7F-40D4-B200-5535C3A0E183}" dt="2021-08-16T06:26:50.830" v="12219" actId="165"/>
          <ac:spMkLst>
            <pc:docMk/>
            <pc:sldMk cId="878387525" sldId="263"/>
            <ac:spMk id="122" creationId="{C8E415A5-8179-4DCB-B2D0-3C26D5AF997B}"/>
          </ac:spMkLst>
        </pc:spChg>
        <pc:spChg chg="mod">
          <ac:chgData name="塩川 和也" userId="39f0702c-b30a-4f15-b4da-77fc4aed6640" providerId="ADAL" clId="{20E9DC7F-4F7F-40D4-B200-5535C3A0E183}" dt="2021-08-16T06:26:50.830" v="12219" actId="165"/>
          <ac:spMkLst>
            <pc:docMk/>
            <pc:sldMk cId="878387525" sldId="263"/>
            <ac:spMk id="123" creationId="{1F8FC359-B636-4A85-8D9E-955D149FB2A9}"/>
          </ac:spMkLst>
        </pc:spChg>
        <pc:spChg chg="mod">
          <ac:chgData name="塩川 和也" userId="39f0702c-b30a-4f15-b4da-77fc4aed6640" providerId="ADAL" clId="{20E9DC7F-4F7F-40D4-B200-5535C3A0E183}" dt="2021-08-16T06:26:50.830" v="12219" actId="165"/>
          <ac:spMkLst>
            <pc:docMk/>
            <pc:sldMk cId="878387525" sldId="263"/>
            <ac:spMk id="125" creationId="{2D326645-6947-4CA9-A627-20D48FB1526D}"/>
          </ac:spMkLst>
        </pc:spChg>
        <pc:spChg chg="mod">
          <ac:chgData name="塩川 和也" userId="39f0702c-b30a-4f15-b4da-77fc4aed6640" providerId="ADAL" clId="{20E9DC7F-4F7F-40D4-B200-5535C3A0E183}" dt="2021-08-16T06:26:50.830" v="12219" actId="165"/>
          <ac:spMkLst>
            <pc:docMk/>
            <pc:sldMk cId="878387525" sldId="263"/>
            <ac:spMk id="126" creationId="{D1474A5C-E898-4FF3-AB41-C1270A5699B8}"/>
          </ac:spMkLst>
        </pc:spChg>
        <pc:spChg chg="mod">
          <ac:chgData name="塩川 和也" userId="39f0702c-b30a-4f15-b4da-77fc4aed6640" providerId="ADAL" clId="{20E9DC7F-4F7F-40D4-B200-5535C3A0E183}" dt="2021-08-16T06:26:50.830" v="12219" actId="165"/>
          <ac:spMkLst>
            <pc:docMk/>
            <pc:sldMk cId="878387525" sldId="263"/>
            <ac:spMk id="127" creationId="{F5BF8AA0-22B6-4BCD-9A5B-3C3EEF197C5E}"/>
          </ac:spMkLst>
        </pc:spChg>
        <pc:spChg chg="mod">
          <ac:chgData name="塩川 和也" userId="39f0702c-b30a-4f15-b4da-77fc4aed6640" providerId="ADAL" clId="{20E9DC7F-4F7F-40D4-B200-5535C3A0E183}" dt="2021-08-16T06:26:50.830" v="12219" actId="165"/>
          <ac:spMkLst>
            <pc:docMk/>
            <pc:sldMk cId="878387525" sldId="263"/>
            <ac:spMk id="128" creationId="{6ECFCAEA-2CF3-4D57-BE8A-2EFBA6B68671}"/>
          </ac:spMkLst>
        </pc:spChg>
        <pc:spChg chg="mod">
          <ac:chgData name="塩川 和也" userId="39f0702c-b30a-4f15-b4da-77fc4aed6640" providerId="ADAL" clId="{20E9DC7F-4F7F-40D4-B200-5535C3A0E183}" dt="2021-08-16T06:26:50.830" v="12219" actId="165"/>
          <ac:spMkLst>
            <pc:docMk/>
            <pc:sldMk cId="878387525" sldId="263"/>
            <ac:spMk id="130" creationId="{7A2422B3-AA72-4549-9E2C-8E23C72EFD26}"/>
          </ac:spMkLst>
        </pc:spChg>
        <pc:spChg chg="mod">
          <ac:chgData name="塩川 和也" userId="39f0702c-b30a-4f15-b4da-77fc4aed6640" providerId="ADAL" clId="{20E9DC7F-4F7F-40D4-B200-5535C3A0E183}" dt="2021-08-16T06:26:50.830" v="12219" actId="165"/>
          <ac:spMkLst>
            <pc:docMk/>
            <pc:sldMk cId="878387525" sldId="263"/>
            <ac:spMk id="131" creationId="{EF4A831D-EBE9-4D93-8D3F-2637044E1A91}"/>
          </ac:spMkLst>
        </pc:spChg>
        <pc:spChg chg="mod">
          <ac:chgData name="塩川 和也" userId="39f0702c-b30a-4f15-b4da-77fc4aed6640" providerId="ADAL" clId="{20E9DC7F-4F7F-40D4-B200-5535C3A0E183}" dt="2021-08-16T06:26:50.830" v="12219" actId="165"/>
          <ac:spMkLst>
            <pc:docMk/>
            <pc:sldMk cId="878387525" sldId="263"/>
            <ac:spMk id="132" creationId="{2A086615-4EF0-4A9D-9855-EDEB7C5CC5A3}"/>
          </ac:spMkLst>
        </pc:spChg>
        <pc:spChg chg="mod">
          <ac:chgData name="塩川 和也" userId="39f0702c-b30a-4f15-b4da-77fc4aed6640" providerId="ADAL" clId="{20E9DC7F-4F7F-40D4-B200-5535C3A0E183}" dt="2021-08-16T06:26:50.830" v="12219" actId="165"/>
          <ac:spMkLst>
            <pc:docMk/>
            <pc:sldMk cId="878387525" sldId="263"/>
            <ac:spMk id="133" creationId="{6891169D-E510-4719-9072-02667E040D1D}"/>
          </ac:spMkLst>
        </pc:spChg>
        <pc:spChg chg="mod">
          <ac:chgData name="塩川 和也" userId="39f0702c-b30a-4f15-b4da-77fc4aed6640" providerId="ADAL" clId="{20E9DC7F-4F7F-40D4-B200-5535C3A0E183}" dt="2021-08-16T06:26:50.830" v="12219" actId="165"/>
          <ac:spMkLst>
            <pc:docMk/>
            <pc:sldMk cId="878387525" sldId="263"/>
            <ac:spMk id="135" creationId="{89994B79-3FED-4E7A-AF2C-A0D2B5B93374}"/>
          </ac:spMkLst>
        </pc:spChg>
        <pc:spChg chg="mod">
          <ac:chgData name="塩川 和也" userId="39f0702c-b30a-4f15-b4da-77fc4aed6640" providerId="ADAL" clId="{20E9DC7F-4F7F-40D4-B200-5535C3A0E183}" dt="2021-08-16T06:26:50.830" v="12219" actId="165"/>
          <ac:spMkLst>
            <pc:docMk/>
            <pc:sldMk cId="878387525" sldId="263"/>
            <ac:spMk id="136" creationId="{E6BA4F78-4A80-4BE7-B477-69FAA1F9D564}"/>
          </ac:spMkLst>
        </pc:spChg>
        <pc:spChg chg="mod">
          <ac:chgData name="塩川 和也" userId="39f0702c-b30a-4f15-b4da-77fc4aed6640" providerId="ADAL" clId="{20E9DC7F-4F7F-40D4-B200-5535C3A0E183}" dt="2021-08-16T06:26:50.830" v="12219" actId="165"/>
          <ac:spMkLst>
            <pc:docMk/>
            <pc:sldMk cId="878387525" sldId="263"/>
            <ac:spMk id="137" creationId="{84231B14-E16C-41C0-9FCC-B82A576D8772}"/>
          </ac:spMkLst>
        </pc:spChg>
        <pc:spChg chg="mod">
          <ac:chgData name="塩川 和也" userId="39f0702c-b30a-4f15-b4da-77fc4aed6640" providerId="ADAL" clId="{20E9DC7F-4F7F-40D4-B200-5535C3A0E183}" dt="2021-08-16T06:26:50.830" v="12219" actId="165"/>
          <ac:spMkLst>
            <pc:docMk/>
            <pc:sldMk cId="878387525" sldId="263"/>
            <ac:spMk id="140" creationId="{8ED2C5C7-5E66-48DE-80DE-7C3D3C6BA82A}"/>
          </ac:spMkLst>
        </pc:spChg>
        <pc:spChg chg="mod">
          <ac:chgData name="塩川 和也" userId="39f0702c-b30a-4f15-b4da-77fc4aed6640" providerId="ADAL" clId="{20E9DC7F-4F7F-40D4-B200-5535C3A0E183}" dt="2021-08-16T06:26:50.830" v="12219" actId="165"/>
          <ac:spMkLst>
            <pc:docMk/>
            <pc:sldMk cId="878387525" sldId="263"/>
            <ac:spMk id="141" creationId="{E1A0354C-7DA5-42AC-911B-2B26DCB7E071}"/>
          </ac:spMkLst>
        </pc:spChg>
        <pc:spChg chg="mod">
          <ac:chgData name="塩川 和也" userId="39f0702c-b30a-4f15-b4da-77fc4aed6640" providerId="ADAL" clId="{20E9DC7F-4F7F-40D4-B200-5535C3A0E183}" dt="2021-08-16T06:26:50.830" v="12219" actId="165"/>
          <ac:spMkLst>
            <pc:docMk/>
            <pc:sldMk cId="878387525" sldId="263"/>
            <ac:spMk id="142" creationId="{261F547B-2BDE-4681-A143-753C00DB9469}"/>
          </ac:spMkLst>
        </pc:spChg>
        <pc:spChg chg="mod">
          <ac:chgData name="塩川 和也" userId="39f0702c-b30a-4f15-b4da-77fc4aed6640" providerId="ADAL" clId="{20E9DC7F-4F7F-40D4-B200-5535C3A0E183}" dt="2021-08-16T06:26:50.830" v="12219" actId="165"/>
          <ac:spMkLst>
            <pc:docMk/>
            <pc:sldMk cId="878387525" sldId="263"/>
            <ac:spMk id="143" creationId="{B28BF640-781C-4FB8-8319-60D89396428F}"/>
          </ac:spMkLst>
        </pc:spChg>
        <pc:spChg chg="mod ord topLvl">
          <ac:chgData name="塩川 和也" userId="39f0702c-b30a-4f15-b4da-77fc4aed6640" providerId="ADAL" clId="{20E9DC7F-4F7F-40D4-B200-5535C3A0E183}" dt="2021-08-16T08:46:34.796" v="16232" actId="20577"/>
          <ac:spMkLst>
            <pc:docMk/>
            <pc:sldMk cId="878387525" sldId="263"/>
            <ac:spMk id="147" creationId="{6035D826-3DC9-4983-8AC2-4A9DB7BCC270}"/>
          </ac:spMkLst>
        </pc:spChg>
        <pc:spChg chg="mod topLvl">
          <ac:chgData name="塩川 和也" userId="39f0702c-b30a-4f15-b4da-77fc4aed6640" providerId="ADAL" clId="{20E9DC7F-4F7F-40D4-B200-5535C3A0E183}" dt="2021-08-16T08:46:40.085" v="16233"/>
          <ac:spMkLst>
            <pc:docMk/>
            <pc:sldMk cId="878387525" sldId="263"/>
            <ac:spMk id="148" creationId="{792E106A-52C1-4EF6-94E1-7F5F2B90C744}"/>
          </ac:spMkLst>
        </pc:spChg>
        <pc:spChg chg="mod topLvl">
          <ac:chgData name="塩川 和也" userId="39f0702c-b30a-4f15-b4da-77fc4aed6640" providerId="ADAL" clId="{20E9DC7F-4F7F-40D4-B200-5535C3A0E183}" dt="2021-08-16T08:46:41.915" v="16234"/>
          <ac:spMkLst>
            <pc:docMk/>
            <pc:sldMk cId="878387525" sldId="263"/>
            <ac:spMk id="149" creationId="{A88BC377-5253-4219-9EA9-03172FDDB2CE}"/>
          </ac:spMkLst>
        </pc:spChg>
        <pc:spChg chg="mod">
          <ac:chgData name="塩川 和也" userId="39f0702c-b30a-4f15-b4da-77fc4aed6640" providerId="ADAL" clId="{20E9DC7F-4F7F-40D4-B200-5535C3A0E183}" dt="2021-08-16T06:26:42.569" v="12218" actId="14100"/>
          <ac:spMkLst>
            <pc:docMk/>
            <pc:sldMk cId="878387525" sldId="263"/>
            <ac:spMk id="153" creationId="{DD78589D-7F42-4978-85CC-78DA2A6706B8}"/>
          </ac:spMkLst>
        </pc:spChg>
        <pc:spChg chg="mod">
          <ac:chgData name="塩川 和也" userId="39f0702c-b30a-4f15-b4da-77fc4aed6640" providerId="ADAL" clId="{20E9DC7F-4F7F-40D4-B200-5535C3A0E183}" dt="2021-08-13T04:53:01.982" v="7472" actId="1038"/>
          <ac:spMkLst>
            <pc:docMk/>
            <pc:sldMk cId="878387525" sldId="263"/>
            <ac:spMk id="156" creationId="{659C2CB4-3657-4A45-A974-C682C96A119B}"/>
          </ac:spMkLst>
        </pc:spChg>
        <pc:spChg chg="mod">
          <ac:chgData name="塩川 和也" userId="39f0702c-b30a-4f15-b4da-77fc4aed6640" providerId="ADAL" clId="{20E9DC7F-4F7F-40D4-B200-5535C3A0E183}" dt="2021-08-16T09:09:54.323" v="17066"/>
          <ac:spMkLst>
            <pc:docMk/>
            <pc:sldMk cId="878387525" sldId="263"/>
            <ac:spMk id="190" creationId="{84CE264D-AA48-47FE-A482-A10771B30EAE}"/>
          </ac:spMkLst>
        </pc:spChg>
        <pc:spChg chg="mod">
          <ac:chgData name="塩川 和也" userId="39f0702c-b30a-4f15-b4da-77fc4aed6640" providerId="ADAL" clId="{20E9DC7F-4F7F-40D4-B200-5535C3A0E183}" dt="2021-08-16T06:22:12.267" v="12049" actId="165"/>
          <ac:spMkLst>
            <pc:docMk/>
            <pc:sldMk cId="878387525" sldId="263"/>
            <ac:spMk id="192" creationId="{571073DA-C2C2-4839-B29B-2C0D895B120E}"/>
          </ac:spMkLst>
        </pc:spChg>
        <pc:spChg chg="mod">
          <ac:chgData name="塩川 和也" userId="39f0702c-b30a-4f15-b4da-77fc4aed6640" providerId="ADAL" clId="{20E9DC7F-4F7F-40D4-B200-5535C3A0E183}" dt="2021-08-16T06:22:12.267" v="12049" actId="165"/>
          <ac:spMkLst>
            <pc:docMk/>
            <pc:sldMk cId="878387525" sldId="263"/>
            <ac:spMk id="195" creationId="{96B8957B-0D33-4488-BB94-D29B1ABCBD51}"/>
          </ac:spMkLst>
        </pc:spChg>
        <pc:spChg chg="mod">
          <ac:chgData name="塩川 和也" userId="39f0702c-b30a-4f15-b4da-77fc4aed6640" providerId="ADAL" clId="{20E9DC7F-4F7F-40D4-B200-5535C3A0E183}" dt="2021-08-16T06:22:12.267" v="12049" actId="165"/>
          <ac:spMkLst>
            <pc:docMk/>
            <pc:sldMk cId="878387525" sldId="263"/>
            <ac:spMk id="196" creationId="{08C7A2C3-A685-4051-9ADC-36F7862A4BDD}"/>
          </ac:spMkLst>
        </pc:spChg>
        <pc:spChg chg="mod">
          <ac:chgData name="塩川 和也" userId="39f0702c-b30a-4f15-b4da-77fc4aed6640" providerId="ADAL" clId="{20E9DC7F-4F7F-40D4-B200-5535C3A0E183}" dt="2021-08-16T06:22:12.267" v="12049" actId="165"/>
          <ac:spMkLst>
            <pc:docMk/>
            <pc:sldMk cId="878387525" sldId="263"/>
            <ac:spMk id="197" creationId="{83D08069-6ACD-4CF5-B15C-BC15FB87B4AB}"/>
          </ac:spMkLst>
        </pc:spChg>
        <pc:spChg chg="mod">
          <ac:chgData name="塩川 和也" userId="39f0702c-b30a-4f15-b4da-77fc4aed6640" providerId="ADAL" clId="{20E9DC7F-4F7F-40D4-B200-5535C3A0E183}" dt="2021-08-16T06:22:12.267" v="12049" actId="165"/>
          <ac:spMkLst>
            <pc:docMk/>
            <pc:sldMk cId="878387525" sldId="263"/>
            <ac:spMk id="198" creationId="{9CA57A9D-6851-4DC1-BBF6-27662DD2FF1C}"/>
          </ac:spMkLst>
        </pc:spChg>
        <pc:spChg chg="add mod">
          <ac:chgData name="塩川 和也" userId="39f0702c-b30a-4f15-b4da-77fc4aed6640" providerId="ADAL" clId="{20E9DC7F-4F7F-40D4-B200-5535C3A0E183}" dt="2021-08-16T08:46:05.855" v="16181"/>
          <ac:spMkLst>
            <pc:docMk/>
            <pc:sldMk cId="878387525" sldId="263"/>
            <ac:spMk id="199" creationId="{148509F2-ECC7-4F2A-8038-78B026DDE55C}"/>
          </ac:spMkLst>
        </pc:spChg>
        <pc:spChg chg="mod">
          <ac:chgData name="塩川 和也" userId="39f0702c-b30a-4f15-b4da-77fc4aed6640" providerId="ADAL" clId="{20E9DC7F-4F7F-40D4-B200-5535C3A0E183}" dt="2021-08-16T06:34:10.428" v="13012"/>
          <ac:spMkLst>
            <pc:docMk/>
            <pc:sldMk cId="878387525" sldId="263"/>
            <ac:spMk id="201" creationId="{1967AAEB-C4F7-4996-A25E-F27401B34C8B}"/>
          </ac:spMkLst>
        </pc:spChg>
        <pc:spChg chg="mod">
          <ac:chgData name="塩川 和也" userId="39f0702c-b30a-4f15-b4da-77fc4aed6640" providerId="ADAL" clId="{20E9DC7F-4F7F-40D4-B200-5535C3A0E183}" dt="2021-08-16T06:34:10.428" v="13012"/>
          <ac:spMkLst>
            <pc:docMk/>
            <pc:sldMk cId="878387525" sldId="263"/>
            <ac:spMk id="202" creationId="{1BC7C5CF-A93E-401D-9B44-07DA9C73C54D}"/>
          </ac:spMkLst>
        </pc:spChg>
        <pc:spChg chg="mod">
          <ac:chgData name="塩川 和也" userId="39f0702c-b30a-4f15-b4da-77fc4aed6640" providerId="ADAL" clId="{20E9DC7F-4F7F-40D4-B200-5535C3A0E183}" dt="2021-08-16T06:34:10.428" v="13012"/>
          <ac:spMkLst>
            <pc:docMk/>
            <pc:sldMk cId="878387525" sldId="263"/>
            <ac:spMk id="204" creationId="{A1E3C098-AA69-4101-BD5D-C3DA79E2255D}"/>
          </ac:spMkLst>
        </pc:spChg>
        <pc:spChg chg="mod">
          <ac:chgData name="塩川 和也" userId="39f0702c-b30a-4f15-b4da-77fc4aed6640" providerId="ADAL" clId="{20E9DC7F-4F7F-40D4-B200-5535C3A0E183}" dt="2021-08-16T06:34:10.428" v="13012"/>
          <ac:spMkLst>
            <pc:docMk/>
            <pc:sldMk cId="878387525" sldId="263"/>
            <ac:spMk id="205" creationId="{08A3FB9F-803C-47E0-B18B-DDB06E4CBD53}"/>
          </ac:spMkLst>
        </pc:spChg>
        <pc:spChg chg="mod">
          <ac:chgData name="塩川 和也" userId="39f0702c-b30a-4f15-b4da-77fc4aed6640" providerId="ADAL" clId="{20E9DC7F-4F7F-40D4-B200-5535C3A0E183}" dt="2021-08-16T06:34:10.428" v="13012"/>
          <ac:spMkLst>
            <pc:docMk/>
            <pc:sldMk cId="878387525" sldId="263"/>
            <ac:spMk id="206" creationId="{4B6718DA-32BD-489B-B497-D0CCBD732989}"/>
          </ac:spMkLst>
        </pc:spChg>
        <pc:spChg chg="mod">
          <ac:chgData name="塩川 和也" userId="39f0702c-b30a-4f15-b4da-77fc4aed6640" providerId="ADAL" clId="{20E9DC7F-4F7F-40D4-B200-5535C3A0E183}" dt="2021-08-16T06:34:10.428" v="13012"/>
          <ac:spMkLst>
            <pc:docMk/>
            <pc:sldMk cId="878387525" sldId="263"/>
            <ac:spMk id="207" creationId="{03B8ECB2-820B-46B1-8C35-D853C28544A0}"/>
          </ac:spMkLst>
        </pc:spChg>
        <pc:spChg chg="mod">
          <ac:chgData name="塩川 和也" userId="39f0702c-b30a-4f15-b4da-77fc4aed6640" providerId="ADAL" clId="{20E9DC7F-4F7F-40D4-B200-5535C3A0E183}" dt="2021-08-16T06:34:10.428" v="13012"/>
          <ac:spMkLst>
            <pc:docMk/>
            <pc:sldMk cId="878387525" sldId="263"/>
            <ac:spMk id="208" creationId="{1913BD29-EDA3-41D2-BD73-E5D459DF096A}"/>
          </ac:spMkLst>
        </pc:spChg>
        <pc:spChg chg="mod">
          <ac:chgData name="塩川 和也" userId="39f0702c-b30a-4f15-b4da-77fc4aed6640" providerId="ADAL" clId="{20E9DC7F-4F7F-40D4-B200-5535C3A0E183}" dt="2021-08-16T06:34:10.428" v="13012"/>
          <ac:spMkLst>
            <pc:docMk/>
            <pc:sldMk cId="878387525" sldId="263"/>
            <ac:spMk id="211" creationId="{BCE96995-B402-490B-B511-65268470AD21}"/>
          </ac:spMkLst>
        </pc:spChg>
        <pc:spChg chg="mod">
          <ac:chgData name="塩川 和也" userId="39f0702c-b30a-4f15-b4da-77fc4aed6640" providerId="ADAL" clId="{20E9DC7F-4F7F-40D4-B200-5535C3A0E183}" dt="2021-08-16T06:34:10.428" v="13012"/>
          <ac:spMkLst>
            <pc:docMk/>
            <pc:sldMk cId="878387525" sldId="263"/>
            <ac:spMk id="219" creationId="{08DF7D6C-CDC7-44D9-B6F8-F05BD6D4FC68}"/>
          </ac:spMkLst>
        </pc:spChg>
        <pc:spChg chg="mod">
          <ac:chgData name="塩川 和也" userId="39f0702c-b30a-4f15-b4da-77fc4aed6640" providerId="ADAL" clId="{20E9DC7F-4F7F-40D4-B200-5535C3A0E183}" dt="2021-08-16T06:34:10.428" v="13012"/>
          <ac:spMkLst>
            <pc:docMk/>
            <pc:sldMk cId="878387525" sldId="263"/>
            <ac:spMk id="220" creationId="{8ADF1AB9-2B6F-4BDD-992B-0BE10FB5838C}"/>
          </ac:spMkLst>
        </pc:spChg>
        <pc:spChg chg="mod">
          <ac:chgData name="塩川 和也" userId="39f0702c-b30a-4f15-b4da-77fc4aed6640" providerId="ADAL" clId="{20E9DC7F-4F7F-40D4-B200-5535C3A0E183}" dt="2021-08-16T06:34:10.428" v="13012"/>
          <ac:spMkLst>
            <pc:docMk/>
            <pc:sldMk cId="878387525" sldId="263"/>
            <ac:spMk id="222" creationId="{7EAA07C3-B4BE-49D0-87BB-3BF27AE9C900}"/>
          </ac:spMkLst>
        </pc:spChg>
        <pc:spChg chg="mod">
          <ac:chgData name="塩川 和也" userId="39f0702c-b30a-4f15-b4da-77fc4aed6640" providerId="ADAL" clId="{20E9DC7F-4F7F-40D4-B200-5535C3A0E183}" dt="2021-08-16T06:34:10.428" v="13012"/>
          <ac:spMkLst>
            <pc:docMk/>
            <pc:sldMk cId="878387525" sldId="263"/>
            <ac:spMk id="223" creationId="{7D9312F9-6D9D-4508-934E-D4AEC29E2965}"/>
          </ac:spMkLst>
        </pc:spChg>
        <pc:spChg chg="mod">
          <ac:chgData name="塩川 和也" userId="39f0702c-b30a-4f15-b4da-77fc4aed6640" providerId="ADAL" clId="{20E9DC7F-4F7F-40D4-B200-5535C3A0E183}" dt="2021-08-16T06:34:10.428" v="13012"/>
          <ac:spMkLst>
            <pc:docMk/>
            <pc:sldMk cId="878387525" sldId="263"/>
            <ac:spMk id="224" creationId="{81A8C9B1-6813-4ABD-BA53-014DF9267962}"/>
          </ac:spMkLst>
        </pc:spChg>
        <pc:spChg chg="mod">
          <ac:chgData name="塩川 和也" userId="39f0702c-b30a-4f15-b4da-77fc4aed6640" providerId="ADAL" clId="{20E9DC7F-4F7F-40D4-B200-5535C3A0E183}" dt="2021-08-16T06:34:10.428" v="13012"/>
          <ac:spMkLst>
            <pc:docMk/>
            <pc:sldMk cId="878387525" sldId="263"/>
            <ac:spMk id="225" creationId="{3470BC0D-FF64-4E9C-9F99-45795283F553}"/>
          </ac:spMkLst>
        </pc:spChg>
        <pc:spChg chg="mod">
          <ac:chgData name="塩川 和也" userId="39f0702c-b30a-4f15-b4da-77fc4aed6640" providerId="ADAL" clId="{20E9DC7F-4F7F-40D4-B200-5535C3A0E183}" dt="2021-08-16T06:34:10.428" v="13012"/>
          <ac:spMkLst>
            <pc:docMk/>
            <pc:sldMk cId="878387525" sldId="263"/>
            <ac:spMk id="227" creationId="{02AE592B-350D-4B63-B711-BD3F6032F5AB}"/>
          </ac:spMkLst>
        </pc:spChg>
        <pc:spChg chg="mod">
          <ac:chgData name="塩川 和也" userId="39f0702c-b30a-4f15-b4da-77fc4aed6640" providerId="ADAL" clId="{20E9DC7F-4F7F-40D4-B200-5535C3A0E183}" dt="2021-08-16T06:34:10.428" v="13012"/>
          <ac:spMkLst>
            <pc:docMk/>
            <pc:sldMk cId="878387525" sldId="263"/>
            <ac:spMk id="228" creationId="{FAE49184-E34D-4CC7-9BE4-00054F049446}"/>
          </ac:spMkLst>
        </pc:spChg>
        <pc:spChg chg="mod">
          <ac:chgData name="塩川 和也" userId="39f0702c-b30a-4f15-b4da-77fc4aed6640" providerId="ADAL" clId="{20E9DC7F-4F7F-40D4-B200-5535C3A0E183}" dt="2021-08-16T06:34:10.428" v="13012"/>
          <ac:spMkLst>
            <pc:docMk/>
            <pc:sldMk cId="878387525" sldId="263"/>
            <ac:spMk id="229" creationId="{B8799176-5B5B-4F9B-ACCA-5175D35C1EB7}"/>
          </ac:spMkLst>
        </pc:spChg>
        <pc:spChg chg="mod">
          <ac:chgData name="塩川 和也" userId="39f0702c-b30a-4f15-b4da-77fc4aed6640" providerId="ADAL" clId="{20E9DC7F-4F7F-40D4-B200-5535C3A0E183}" dt="2021-08-16T06:34:10.428" v="13012"/>
          <ac:spMkLst>
            <pc:docMk/>
            <pc:sldMk cId="878387525" sldId="263"/>
            <ac:spMk id="230" creationId="{46853096-4E69-4AFE-B466-103703E5437B}"/>
          </ac:spMkLst>
        </pc:spChg>
        <pc:spChg chg="mod">
          <ac:chgData name="塩川 和也" userId="39f0702c-b30a-4f15-b4da-77fc4aed6640" providerId="ADAL" clId="{20E9DC7F-4F7F-40D4-B200-5535C3A0E183}" dt="2021-08-16T06:34:10.428" v="13012"/>
          <ac:spMkLst>
            <pc:docMk/>
            <pc:sldMk cId="878387525" sldId="263"/>
            <ac:spMk id="232" creationId="{25D890A2-11A3-4106-B942-476CA1CBD946}"/>
          </ac:spMkLst>
        </pc:spChg>
        <pc:spChg chg="mod">
          <ac:chgData name="塩川 和也" userId="39f0702c-b30a-4f15-b4da-77fc4aed6640" providerId="ADAL" clId="{20E9DC7F-4F7F-40D4-B200-5535C3A0E183}" dt="2021-08-16T06:34:10.428" v="13012"/>
          <ac:spMkLst>
            <pc:docMk/>
            <pc:sldMk cId="878387525" sldId="263"/>
            <ac:spMk id="233" creationId="{3944B3E1-0372-42A4-891D-E85DDBB1E4CC}"/>
          </ac:spMkLst>
        </pc:spChg>
        <pc:spChg chg="mod">
          <ac:chgData name="塩川 和也" userId="39f0702c-b30a-4f15-b4da-77fc4aed6640" providerId="ADAL" clId="{20E9DC7F-4F7F-40D4-B200-5535C3A0E183}" dt="2021-08-16T06:34:10.428" v="13012"/>
          <ac:spMkLst>
            <pc:docMk/>
            <pc:sldMk cId="878387525" sldId="263"/>
            <ac:spMk id="240" creationId="{9F4AE6B7-17FD-45A8-BAFC-08DC0DBCBFF6}"/>
          </ac:spMkLst>
        </pc:spChg>
        <pc:spChg chg="mod">
          <ac:chgData name="塩川 和也" userId="39f0702c-b30a-4f15-b4da-77fc4aed6640" providerId="ADAL" clId="{20E9DC7F-4F7F-40D4-B200-5535C3A0E183}" dt="2021-08-16T06:34:10.428" v="13012"/>
          <ac:spMkLst>
            <pc:docMk/>
            <pc:sldMk cId="878387525" sldId="263"/>
            <ac:spMk id="243" creationId="{42884035-5A78-42BC-B635-759827AD71CA}"/>
          </ac:spMkLst>
        </pc:spChg>
        <pc:spChg chg="mod">
          <ac:chgData name="塩川 和也" userId="39f0702c-b30a-4f15-b4da-77fc4aed6640" providerId="ADAL" clId="{20E9DC7F-4F7F-40D4-B200-5535C3A0E183}" dt="2021-08-16T06:34:10.428" v="13012"/>
          <ac:spMkLst>
            <pc:docMk/>
            <pc:sldMk cId="878387525" sldId="263"/>
            <ac:spMk id="244" creationId="{1FDF3E32-1837-4FBA-84FF-68F83918B470}"/>
          </ac:spMkLst>
        </pc:spChg>
        <pc:spChg chg="mod">
          <ac:chgData name="塩川 和也" userId="39f0702c-b30a-4f15-b4da-77fc4aed6640" providerId="ADAL" clId="{20E9DC7F-4F7F-40D4-B200-5535C3A0E183}" dt="2021-08-16T06:34:10.428" v="13012"/>
          <ac:spMkLst>
            <pc:docMk/>
            <pc:sldMk cId="878387525" sldId="263"/>
            <ac:spMk id="245" creationId="{3833E93A-FF71-4F85-B86B-FE526E27C850}"/>
          </ac:spMkLst>
        </pc:spChg>
        <pc:spChg chg="mod">
          <ac:chgData name="塩川 和也" userId="39f0702c-b30a-4f15-b4da-77fc4aed6640" providerId="ADAL" clId="{20E9DC7F-4F7F-40D4-B200-5535C3A0E183}" dt="2021-08-16T06:34:10.428" v="13012"/>
          <ac:spMkLst>
            <pc:docMk/>
            <pc:sldMk cId="878387525" sldId="263"/>
            <ac:spMk id="246" creationId="{8D84C6CD-55B2-481D-9927-C128F8323EBE}"/>
          </ac:spMkLst>
        </pc:spChg>
        <pc:grpChg chg="del mod topLvl">
          <ac:chgData name="塩川 和也" userId="39f0702c-b30a-4f15-b4da-77fc4aed6640" providerId="ADAL" clId="{20E9DC7F-4F7F-40D4-B200-5535C3A0E183}" dt="2021-08-13T09:01:03.412" v="11997" actId="165"/>
          <ac:grpSpMkLst>
            <pc:docMk/>
            <pc:sldMk cId="878387525" sldId="263"/>
            <ac:grpSpMk id="3" creationId="{231C35BE-8B5B-4CEB-AEE6-221D8A83D410}"/>
          </ac:grpSpMkLst>
        </pc:grpChg>
        <pc:grpChg chg="del mod topLvl">
          <ac:chgData name="塩川 和也" userId="39f0702c-b30a-4f15-b4da-77fc4aed6640" providerId="ADAL" clId="{20E9DC7F-4F7F-40D4-B200-5535C3A0E183}" dt="2021-08-13T09:01:50.271" v="12002" actId="478"/>
          <ac:grpSpMkLst>
            <pc:docMk/>
            <pc:sldMk cId="878387525" sldId="263"/>
            <ac:grpSpMk id="11" creationId="{10B82DB8-DBD2-48FB-9E19-4DCB30B393C1}"/>
          </ac:grpSpMkLst>
        </pc:grpChg>
        <pc:grpChg chg="del mod topLvl">
          <ac:chgData name="塩川 和也" userId="39f0702c-b30a-4f15-b4da-77fc4aed6640" providerId="ADAL" clId="{20E9DC7F-4F7F-40D4-B200-5535C3A0E183}" dt="2021-08-16T06:22:18.803" v="12051" actId="478"/>
          <ac:grpSpMkLst>
            <pc:docMk/>
            <pc:sldMk cId="878387525" sldId="263"/>
            <ac:grpSpMk id="14" creationId="{D01AAE8E-C2B2-44FA-B0FB-78037FBDE9D2}"/>
          </ac:grpSpMkLst>
        </pc:grpChg>
        <pc:grpChg chg="del mod topLvl">
          <ac:chgData name="塩川 和也" userId="39f0702c-b30a-4f15-b4da-77fc4aed6640" providerId="ADAL" clId="{20E9DC7F-4F7F-40D4-B200-5535C3A0E183}" dt="2021-08-16T06:22:18.803" v="12051" actId="478"/>
          <ac:grpSpMkLst>
            <pc:docMk/>
            <pc:sldMk cId="878387525" sldId="263"/>
            <ac:grpSpMk id="15" creationId="{50F2DACF-58F9-4AF0-8347-361FB4F61F99}"/>
          </ac:grpSpMkLst>
        </pc:grpChg>
        <pc:grpChg chg="del mod topLvl">
          <ac:chgData name="塩川 和也" userId="39f0702c-b30a-4f15-b4da-77fc4aed6640" providerId="ADAL" clId="{20E9DC7F-4F7F-40D4-B200-5535C3A0E183}" dt="2021-08-16T06:22:16.169" v="12050" actId="478"/>
          <ac:grpSpMkLst>
            <pc:docMk/>
            <pc:sldMk cId="878387525" sldId="263"/>
            <ac:grpSpMk id="17" creationId="{CC0405EE-01DA-41B5-95ED-751ABED12728}"/>
          </ac:grpSpMkLst>
        </pc:grpChg>
        <pc:grpChg chg="del mod topLvl">
          <ac:chgData name="塩川 和也" userId="39f0702c-b30a-4f15-b4da-77fc4aed6640" providerId="ADAL" clId="{20E9DC7F-4F7F-40D4-B200-5535C3A0E183}" dt="2021-08-16T06:22:16.169" v="12050" actId="478"/>
          <ac:grpSpMkLst>
            <pc:docMk/>
            <pc:sldMk cId="878387525" sldId="263"/>
            <ac:grpSpMk id="18" creationId="{DD19CF35-9A88-434E-90CF-356982156196}"/>
          </ac:grpSpMkLst>
        </pc:grpChg>
        <pc:grpChg chg="del mod topLvl">
          <ac:chgData name="塩川 和也" userId="39f0702c-b30a-4f15-b4da-77fc4aed6640" providerId="ADAL" clId="{20E9DC7F-4F7F-40D4-B200-5535C3A0E183}" dt="2021-08-16T06:22:16.169" v="12050" actId="478"/>
          <ac:grpSpMkLst>
            <pc:docMk/>
            <pc:sldMk cId="878387525" sldId="263"/>
            <ac:grpSpMk id="19" creationId="{0D1885E6-6548-482C-9347-8AC219AF385B}"/>
          </ac:grpSpMkLst>
        </pc:grpChg>
        <pc:grpChg chg="mod">
          <ac:chgData name="塩川 和也" userId="39f0702c-b30a-4f15-b4da-77fc4aed6640" providerId="ADAL" clId="{20E9DC7F-4F7F-40D4-B200-5535C3A0E183}" dt="2021-08-16T06:22:12.267" v="12049" actId="165"/>
          <ac:grpSpMkLst>
            <pc:docMk/>
            <pc:sldMk cId="878387525" sldId="263"/>
            <ac:grpSpMk id="23" creationId="{08882424-19F1-4C5C-AF57-B27460DD0E68}"/>
          </ac:grpSpMkLst>
        </pc:grpChg>
        <pc:grpChg chg="mod">
          <ac:chgData name="塩川 和也" userId="39f0702c-b30a-4f15-b4da-77fc4aed6640" providerId="ADAL" clId="{20E9DC7F-4F7F-40D4-B200-5535C3A0E183}" dt="2021-08-16T06:22:12.267" v="12049" actId="165"/>
          <ac:grpSpMkLst>
            <pc:docMk/>
            <pc:sldMk cId="878387525" sldId="263"/>
            <ac:grpSpMk id="28" creationId="{AB9BD715-D6B3-44FE-9788-1FF6F909528A}"/>
          </ac:grpSpMkLst>
        </pc:grpChg>
        <pc:grpChg chg="mod">
          <ac:chgData name="塩川 和也" userId="39f0702c-b30a-4f15-b4da-77fc4aed6640" providerId="ADAL" clId="{20E9DC7F-4F7F-40D4-B200-5535C3A0E183}" dt="2021-08-16T06:22:12.267" v="12049" actId="165"/>
          <ac:grpSpMkLst>
            <pc:docMk/>
            <pc:sldMk cId="878387525" sldId="263"/>
            <ac:grpSpMk id="33" creationId="{FF168F78-AD5E-48D4-8DB9-6182AEAB1BEB}"/>
          </ac:grpSpMkLst>
        </pc:grpChg>
        <pc:grpChg chg="mod">
          <ac:chgData name="塩川 和也" userId="39f0702c-b30a-4f15-b4da-77fc4aed6640" providerId="ADAL" clId="{20E9DC7F-4F7F-40D4-B200-5535C3A0E183}" dt="2021-08-16T06:22:12.267" v="12049" actId="165"/>
          <ac:grpSpMkLst>
            <pc:docMk/>
            <pc:sldMk cId="878387525" sldId="263"/>
            <ac:grpSpMk id="37" creationId="{29664E9F-39FA-46C2-B4CB-3EF17552B408}"/>
          </ac:grpSpMkLst>
        </pc:grpChg>
        <pc:grpChg chg="mod">
          <ac:chgData name="塩川 和也" userId="39f0702c-b30a-4f15-b4da-77fc4aed6640" providerId="ADAL" clId="{20E9DC7F-4F7F-40D4-B200-5535C3A0E183}" dt="2021-08-13T09:01:03.412" v="11997" actId="165"/>
          <ac:grpSpMkLst>
            <pc:docMk/>
            <pc:sldMk cId="878387525" sldId="263"/>
            <ac:grpSpMk id="43" creationId="{BA6AB37D-D752-40FC-BC42-97DD9FCE6783}"/>
          </ac:grpSpMkLst>
        </pc:grpChg>
        <pc:grpChg chg="mod">
          <ac:chgData name="塩川 和也" userId="39f0702c-b30a-4f15-b4da-77fc4aed6640" providerId="ADAL" clId="{20E9DC7F-4F7F-40D4-B200-5535C3A0E183}" dt="2021-08-13T09:01:03.412" v="11997" actId="165"/>
          <ac:grpSpMkLst>
            <pc:docMk/>
            <pc:sldMk cId="878387525" sldId="263"/>
            <ac:grpSpMk id="44" creationId="{F55B8491-7463-4B7E-A1BD-BB924BABBCF6}"/>
          </ac:grpSpMkLst>
        </pc:grpChg>
        <pc:grpChg chg="del mod topLvl">
          <ac:chgData name="塩川 和也" userId="39f0702c-b30a-4f15-b4da-77fc4aed6640" providerId="ADAL" clId="{20E9DC7F-4F7F-40D4-B200-5535C3A0E183}" dt="2021-08-16T06:23:30.045" v="12058" actId="478"/>
          <ac:grpSpMkLst>
            <pc:docMk/>
            <pc:sldMk cId="878387525" sldId="263"/>
            <ac:grpSpMk id="49" creationId="{35A4DE95-E5EE-46C5-B2A8-F13FFC0CDDDC}"/>
          </ac:grpSpMkLst>
        </pc:grpChg>
        <pc:grpChg chg="mod">
          <ac:chgData name="塩川 和也" userId="39f0702c-b30a-4f15-b4da-77fc4aed6640" providerId="ADAL" clId="{20E9DC7F-4F7F-40D4-B200-5535C3A0E183}" dt="2021-08-16T06:23:12.882" v="12055" actId="165"/>
          <ac:grpSpMkLst>
            <pc:docMk/>
            <pc:sldMk cId="878387525" sldId="263"/>
            <ac:grpSpMk id="51" creationId="{44528F3D-F93F-4C97-AABB-21AE28C72BFC}"/>
          </ac:grpSpMkLst>
        </pc:grpChg>
        <pc:grpChg chg="mod">
          <ac:chgData name="塩川 和也" userId="39f0702c-b30a-4f15-b4da-77fc4aed6640" providerId="ADAL" clId="{20E9DC7F-4F7F-40D4-B200-5535C3A0E183}" dt="2021-08-16T06:23:12.882" v="12055" actId="165"/>
          <ac:grpSpMkLst>
            <pc:docMk/>
            <pc:sldMk cId="878387525" sldId="263"/>
            <ac:grpSpMk id="57" creationId="{30FE912E-677A-40AC-886F-F9BCA2B69A23}"/>
          </ac:grpSpMkLst>
        </pc:grpChg>
        <pc:grpChg chg="mod">
          <ac:chgData name="塩川 和也" userId="39f0702c-b30a-4f15-b4da-77fc4aed6640" providerId="ADAL" clId="{20E9DC7F-4F7F-40D4-B200-5535C3A0E183}" dt="2021-08-16T06:23:12.882" v="12055" actId="165"/>
          <ac:grpSpMkLst>
            <pc:docMk/>
            <pc:sldMk cId="878387525" sldId="263"/>
            <ac:grpSpMk id="59" creationId="{2D4D830C-DC52-463E-A5B4-6A4F214D0A10}"/>
          </ac:grpSpMkLst>
        </pc:grpChg>
        <pc:grpChg chg="mod">
          <ac:chgData name="塩川 和也" userId="39f0702c-b30a-4f15-b4da-77fc4aed6640" providerId="ADAL" clId="{20E9DC7F-4F7F-40D4-B200-5535C3A0E183}" dt="2021-08-16T06:23:12.882" v="12055" actId="165"/>
          <ac:grpSpMkLst>
            <pc:docMk/>
            <pc:sldMk cId="878387525" sldId="263"/>
            <ac:grpSpMk id="60" creationId="{4303210D-75BA-4536-A630-DCCCC76964A4}"/>
          </ac:grpSpMkLst>
        </pc:grpChg>
        <pc:grpChg chg="mod">
          <ac:chgData name="塩川 和也" userId="39f0702c-b30a-4f15-b4da-77fc4aed6640" providerId="ADAL" clId="{20E9DC7F-4F7F-40D4-B200-5535C3A0E183}" dt="2021-08-16T06:23:12.882" v="12055" actId="165"/>
          <ac:grpSpMkLst>
            <pc:docMk/>
            <pc:sldMk cId="878387525" sldId="263"/>
            <ac:grpSpMk id="61" creationId="{47E616AA-078F-47D3-A0EC-C0FA2534F628}"/>
          </ac:grpSpMkLst>
        </pc:grpChg>
        <pc:grpChg chg="mod">
          <ac:chgData name="塩川 和也" userId="39f0702c-b30a-4f15-b4da-77fc4aed6640" providerId="ADAL" clId="{20E9DC7F-4F7F-40D4-B200-5535C3A0E183}" dt="2021-08-16T06:23:12.882" v="12055" actId="165"/>
          <ac:grpSpMkLst>
            <pc:docMk/>
            <pc:sldMk cId="878387525" sldId="263"/>
            <ac:grpSpMk id="65" creationId="{74AF543A-C253-4E78-AA3C-6108A4023765}"/>
          </ac:grpSpMkLst>
        </pc:grpChg>
        <pc:grpChg chg="mod">
          <ac:chgData name="塩川 和也" userId="39f0702c-b30a-4f15-b4da-77fc4aed6640" providerId="ADAL" clId="{20E9DC7F-4F7F-40D4-B200-5535C3A0E183}" dt="2021-08-16T06:23:12.882" v="12055" actId="165"/>
          <ac:grpSpMkLst>
            <pc:docMk/>
            <pc:sldMk cId="878387525" sldId="263"/>
            <ac:grpSpMk id="70" creationId="{6783414D-648B-4A14-8916-A9684F799675}"/>
          </ac:grpSpMkLst>
        </pc:grpChg>
        <pc:grpChg chg="mod">
          <ac:chgData name="塩川 和也" userId="39f0702c-b30a-4f15-b4da-77fc4aed6640" providerId="ADAL" clId="{20E9DC7F-4F7F-40D4-B200-5535C3A0E183}" dt="2021-08-16T06:23:12.882" v="12055" actId="165"/>
          <ac:grpSpMkLst>
            <pc:docMk/>
            <pc:sldMk cId="878387525" sldId="263"/>
            <ac:grpSpMk id="75" creationId="{CAB25D95-6FAD-4903-9550-7EE39EB15F68}"/>
          </ac:grpSpMkLst>
        </pc:grpChg>
        <pc:grpChg chg="mod">
          <ac:chgData name="塩川 和也" userId="39f0702c-b30a-4f15-b4da-77fc4aed6640" providerId="ADAL" clId="{20E9DC7F-4F7F-40D4-B200-5535C3A0E183}" dt="2021-08-16T06:23:12.882" v="12055" actId="165"/>
          <ac:grpSpMkLst>
            <pc:docMk/>
            <pc:sldMk cId="878387525" sldId="263"/>
            <ac:grpSpMk id="80" creationId="{A30E0F61-16F8-44DE-BAFA-99A725CE2507}"/>
          </ac:grpSpMkLst>
        </pc:grpChg>
        <pc:grpChg chg="mod">
          <ac:chgData name="塩川 和也" userId="39f0702c-b30a-4f15-b4da-77fc4aed6640" providerId="ADAL" clId="{20E9DC7F-4F7F-40D4-B200-5535C3A0E183}" dt="2021-08-16T06:23:12.882" v="12055" actId="165"/>
          <ac:grpSpMkLst>
            <pc:docMk/>
            <pc:sldMk cId="878387525" sldId="263"/>
            <ac:grpSpMk id="84" creationId="{5DD64166-5764-4E3A-97C4-FE4FB19F4B19}"/>
          </ac:grpSpMkLst>
        </pc:grpChg>
        <pc:grpChg chg="mod">
          <ac:chgData name="塩川 和也" userId="39f0702c-b30a-4f15-b4da-77fc4aed6640" providerId="ADAL" clId="{20E9DC7F-4F7F-40D4-B200-5535C3A0E183}" dt="2021-08-16T06:23:12.882" v="12055" actId="165"/>
          <ac:grpSpMkLst>
            <pc:docMk/>
            <pc:sldMk cId="878387525" sldId="263"/>
            <ac:grpSpMk id="85" creationId="{3BE9FBCF-B09F-4754-95E6-63B2EC876776}"/>
          </ac:grpSpMkLst>
        </pc:grpChg>
        <pc:grpChg chg="mod">
          <ac:chgData name="塩川 和也" userId="39f0702c-b30a-4f15-b4da-77fc4aed6640" providerId="ADAL" clId="{20E9DC7F-4F7F-40D4-B200-5535C3A0E183}" dt="2021-08-16T06:23:12.882" v="12055" actId="165"/>
          <ac:grpSpMkLst>
            <pc:docMk/>
            <pc:sldMk cId="878387525" sldId="263"/>
            <ac:grpSpMk id="91" creationId="{755C02D7-A451-4CE8-A387-EB4832580C6B}"/>
          </ac:grpSpMkLst>
        </pc:grpChg>
        <pc:grpChg chg="del mod topLvl">
          <ac:chgData name="塩川 和也" userId="39f0702c-b30a-4f15-b4da-77fc4aed6640" providerId="ADAL" clId="{20E9DC7F-4F7F-40D4-B200-5535C3A0E183}" dt="2021-08-16T06:23:22.966" v="12057" actId="478"/>
          <ac:grpSpMkLst>
            <pc:docMk/>
            <pc:sldMk cId="878387525" sldId="263"/>
            <ac:grpSpMk id="94" creationId="{D43790A3-0FDA-494D-98F4-84B42B5D8FCE}"/>
          </ac:grpSpMkLst>
        </pc:grpChg>
        <pc:grpChg chg="del mod topLvl">
          <ac:chgData name="塩川 和也" userId="39f0702c-b30a-4f15-b4da-77fc4aed6640" providerId="ADAL" clId="{20E9DC7F-4F7F-40D4-B200-5535C3A0E183}" dt="2021-08-16T06:26:54.037" v="12220" actId="478"/>
          <ac:grpSpMkLst>
            <pc:docMk/>
            <pc:sldMk cId="878387525" sldId="263"/>
            <ac:grpSpMk id="97" creationId="{A24508F5-4223-4E28-AA28-29AF6D88F909}"/>
          </ac:grpSpMkLst>
        </pc:grpChg>
        <pc:grpChg chg="mod">
          <ac:chgData name="塩川 和也" userId="39f0702c-b30a-4f15-b4da-77fc4aed6640" providerId="ADAL" clId="{20E9DC7F-4F7F-40D4-B200-5535C3A0E183}" dt="2021-08-16T06:26:50.830" v="12219" actId="165"/>
          <ac:grpSpMkLst>
            <pc:docMk/>
            <pc:sldMk cId="878387525" sldId="263"/>
            <ac:grpSpMk id="105" creationId="{A216A608-9635-4A73-B2F5-734323CAA690}"/>
          </ac:grpSpMkLst>
        </pc:grpChg>
        <pc:grpChg chg="mod">
          <ac:chgData name="塩川 和也" userId="39f0702c-b30a-4f15-b4da-77fc4aed6640" providerId="ADAL" clId="{20E9DC7F-4F7F-40D4-B200-5535C3A0E183}" dt="2021-08-16T06:26:50.830" v="12219" actId="165"/>
          <ac:grpSpMkLst>
            <pc:docMk/>
            <pc:sldMk cId="878387525" sldId="263"/>
            <ac:grpSpMk id="106" creationId="{AF2887E4-6C4E-45ED-B846-9017C5849865}"/>
          </ac:grpSpMkLst>
        </pc:grpChg>
        <pc:grpChg chg="mod">
          <ac:chgData name="塩川 和也" userId="39f0702c-b30a-4f15-b4da-77fc4aed6640" providerId="ADAL" clId="{20E9DC7F-4F7F-40D4-B200-5535C3A0E183}" dt="2021-08-16T06:26:50.830" v="12219" actId="165"/>
          <ac:grpSpMkLst>
            <pc:docMk/>
            <pc:sldMk cId="878387525" sldId="263"/>
            <ac:grpSpMk id="108" creationId="{01A7B4E6-E13A-485C-BB77-8E9CD018B75E}"/>
          </ac:grpSpMkLst>
        </pc:grpChg>
        <pc:grpChg chg="mod">
          <ac:chgData name="塩川 和也" userId="39f0702c-b30a-4f15-b4da-77fc4aed6640" providerId="ADAL" clId="{20E9DC7F-4F7F-40D4-B200-5535C3A0E183}" dt="2021-08-16T06:26:50.830" v="12219" actId="165"/>
          <ac:grpSpMkLst>
            <pc:docMk/>
            <pc:sldMk cId="878387525" sldId="263"/>
            <ac:grpSpMk id="109" creationId="{EFD535F8-CDD2-44B4-97D7-DBF456E94D16}"/>
          </ac:grpSpMkLst>
        </pc:grpChg>
        <pc:grpChg chg="mod">
          <ac:chgData name="塩川 和也" userId="39f0702c-b30a-4f15-b4da-77fc4aed6640" providerId="ADAL" clId="{20E9DC7F-4F7F-40D4-B200-5535C3A0E183}" dt="2021-08-16T06:26:50.830" v="12219" actId="165"/>
          <ac:grpSpMkLst>
            <pc:docMk/>
            <pc:sldMk cId="878387525" sldId="263"/>
            <ac:grpSpMk id="110" creationId="{DB987B09-25AD-48F7-9981-72AC107D4902}"/>
          </ac:grpSpMkLst>
        </pc:grpChg>
        <pc:grpChg chg="mod">
          <ac:chgData name="塩川 和也" userId="39f0702c-b30a-4f15-b4da-77fc4aed6640" providerId="ADAL" clId="{20E9DC7F-4F7F-40D4-B200-5535C3A0E183}" dt="2021-08-16T06:26:50.830" v="12219" actId="165"/>
          <ac:grpSpMkLst>
            <pc:docMk/>
            <pc:sldMk cId="878387525" sldId="263"/>
            <ac:grpSpMk id="112" creationId="{7E2C8D69-47A1-4A7E-92BE-45EB4531A2CF}"/>
          </ac:grpSpMkLst>
        </pc:grpChg>
        <pc:grpChg chg="mod">
          <ac:chgData name="塩川 和也" userId="39f0702c-b30a-4f15-b4da-77fc4aed6640" providerId="ADAL" clId="{20E9DC7F-4F7F-40D4-B200-5535C3A0E183}" dt="2021-08-16T06:26:50.830" v="12219" actId="165"/>
          <ac:grpSpMkLst>
            <pc:docMk/>
            <pc:sldMk cId="878387525" sldId="263"/>
            <ac:grpSpMk id="113" creationId="{5E621641-B381-47E2-8FFC-3F42A2183DA9}"/>
          </ac:grpSpMkLst>
        </pc:grpChg>
        <pc:grpChg chg="mod">
          <ac:chgData name="塩川 和也" userId="39f0702c-b30a-4f15-b4da-77fc4aed6640" providerId="ADAL" clId="{20E9DC7F-4F7F-40D4-B200-5535C3A0E183}" dt="2021-08-16T06:26:50.830" v="12219" actId="165"/>
          <ac:grpSpMkLst>
            <pc:docMk/>
            <pc:sldMk cId="878387525" sldId="263"/>
            <ac:grpSpMk id="115" creationId="{AA042472-2ED6-4A9C-BDF3-3FF9EAD070DD}"/>
          </ac:grpSpMkLst>
        </pc:grpChg>
        <pc:grpChg chg="mod">
          <ac:chgData name="塩川 和也" userId="39f0702c-b30a-4f15-b4da-77fc4aed6640" providerId="ADAL" clId="{20E9DC7F-4F7F-40D4-B200-5535C3A0E183}" dt="2021-08-16T06:26:50.830" v="12219" actId="165"/>
          <ac:grpSpMkLst>
            <pc:docMk/>
            <pc:sldMk cId="878387525" sldId="263"/>
            <ac:grpSpMk id="119" creationId="{89F55338-A190-4056-AB65-77351E706100}"/>
          </ac:grpSpMkLst>
        </pc:grpChg>
        <pc:grpChg chg="mod">
          <ac:chgData name="塩川 和也" userId="39f0702c-b30a-4f15-b4da-77fc4aed6640" providerId="ADAL" clId="{20E9DC7F-4F7F-40D4-B200-5535C3A0E183}" dt="2021-08-16T06:26:50.830" v="12219" actId="165"/>
          <ac:grpSpMkLst>
            <pc:docMk/>
            <pc:sldMk cId="878387525" sldId="263"/>
            <ac:grpSpMk id="124" creationId="{E375C6E8-8E24-440E-9210-7775284DCA9A}"/>
          </ac:grpSpMkLst>
        </pc:grpChg>
        <pc:grpChg chg="mod">
          <ac:chgData name="塩川 和也" userId="39f0702c-b30a-4f15-b4da-77fc4aed6640" providerId="ADAL" clId="{20E9DC7F-4F7F-40D4-B200-5535C3A0E183}" dt="2021-08-16T06:26:50.830" v="12219" actId="165"/>
          <ac:grpSpMkLst>
            <pc:docMk/>
            <pc:sldMk cId="878387525" sldId="263"/>
            <ac:grpSpMk id="129" creationId="{5DFA0449-0F9E-43ED-8079-3C2F06FBC7EA}"/>
          </ac:grpSpMkLst>
        </pc:grpChg>
        <pc:grpChg chg="mod">
          <ac:chgData name="塩川 和也" userId="39f0702c-b30a-4f15-b4da-77fc4aed6640" providerId="ADAL" clId="{20E9DC7F-4F7F-40D4-B200-5535C3A0E183}" dt="2021-08-16T06:26:50.830" v="12219" actId="165"/>
          <ac:grpSpMkLst>
            <pc:docMk/>
            <pc:sldMk cId="878387525" sldId="263"/>
            <ac:grpSpMk id="134" creationId="{67C74827-DF24-43E7-997C-CE5E09A7EDAA}"/>
          </ac:grpSpMkLst>
        </pc:grpChg>
        <pc:grpChg chg="mod">
          <ac:chgData name="塩川 和也" userId="39f0702c-b30a-4f15-b4da-77fc4aed6640" providerId="ADAL" clId="{20E9DC7F-4F7F-40D4-B200-5535C3A0E183}" dt="2021-08-16T06:26:50.830" v="12219" actId="165"/>
          <ac:grpSpMkLst>
            <pc:docMk/>
            <pc:sldMk cId="878387525" sldId="263"/>
            <ac:grpSpMk id="138" creationId="{7A9DD855-3B0A-4606-A10B-31ECBB96ED55}"/>
          </ac:grpSpMkLst>
        </pc:grpChg>
        <pc:grpChg chg="mod">
          <ac:chgData name="塩川 和也" userId="39f0702c-b30a-4f15-b4da-77fc4aed6640" providerId="ADAL" clId="{20E9DC7F-4F7F-40D4-B200-5535C3A0E183}" dt="2021-08-16T06:26:50.830" v="12219" actId="165"/>
          <ac:grpSpMkLst>
            <pc:docMk/>
            <pc:sldMk cId="878387525" sldId="263"/>
            <ac:grpSpMk id="139" creationId="{46073266-68AB-40F2-A79F-849A152FEC02}"/>
          </ac:grpSpMkLst>
        </pc:grpChg>
        <pc:grpChg chg="add mod">
          <ac:chgData name="塩川 和也" userId="39f0702c-b30a-4f15-b4da-77fc4aed6640" providerId="ADAL" clId="{20E9DC7F-4F7F-40D4-B200-5535C3A0E183}" dt="2021-08-13T05:00:43.874" v="7812" actId="164"/>
          <ac:grpSpMkLst>
            <pc:docMk/>
            <pc:sldMk cId="878387525" sldId="263"/>
            <ac:grpSpMk id="146" creationId="{C0198BD1-E156-4C1E-80BD-A2BDDFB5DFF8}"/>
          </ac:grpSpMkLst>
        </pc:grpChg>
        <pc:grpChg chg="del">
          <ac:chgData name="塩川 和也" userId="39f0702c-b30a-4f15-b4da-77fc4aed6640" providerId="ADAL" clId="{20E9DC7F-4F7F-40D4-B200-5535C3A0E183}" dt="2021-08-13T09:00:57.738" v="11996" actId="165"/>
          <ac:grpSpMkLst>
            <pc:docMk/>
            <pc:sldMk cId="878387525" sldId="263"/>
            <ac:grpSpMk id="150" creationId="{3290090D-8E24-4D96-B7A9-4721C8789DB3}"/>
          </ac:grpSpMkLst>
        </pc:grpChg>
        <pc:grpChg chg="del">
          <ac:chgData name="塩川 和也" userId="39f0702c-b30a-4f15-b4da-77fc4aed6640" providerId="ADAL" clId="{20E9DC7F-4F7F-40D4-B200-5535C3A0E183}" dt="2021-08-16T06:23:12.882" v="12055" actId="165"/>
          <ac:grpSpMkLst>
            <pc:docMk/>
            <pc:sldMk cId="878387525" sldId="263"/>
            <ac:grpSpMk id="151" creationId="{378C6FB3-1D9E-47D4-A835-0ACC525B895B}"/>
          </ac:grpSpMkLst>
        </pc:grpChg>
        <pc:grpChg chg="del">
          <ac:chgData name="塩川 和也" userId="39f0702c-b30a-4f15-b4da-77fc4aed6640" providerId="ADAL" clId="{20E9DC7F-4F7F-40D4-B200-5535C3A0E183}" dt="2021-08-16T06:26:50.830" v="12219" actId="165"/>
          <ac:grpSpMkLst>
            <pc:docMk/>
            <pc:sldMk cId="878387525" sldId="263"/>
            <ac:grpSpMk id="152" creationId="{2D3B5EED-2AC4-41C0-8D9D-01AE2B83E420}"/>
          </ac:grpSpMkLst>
        </pc:grpChg>
        <pc:grpChg chg="add del mod">
          <ac:chgData name="塩川 和也" userId="39f0702c-b30a-4f15-b4da-77fc4aed6640" providerId="ADAL" clId="{20E9DC7F-4F7F-40D4-B200-5535C3A0E183}" dt="2021-08-16T06:22:12.267" v="12049" actId="165"/>
          <ac:grpSpMkLst>
            <pc:docMk/>
            <pc:sldMk cId="878387525" sldId="263"/>
            <ac:grpSpMk id="154" creationId="{5D7437B5-4F3B-49A7-AA44-583ADFBA3C33}"/>
          </ac:grpSpMkLst>
        </pc:grpChg>
        <pc:grpChg chg="mod">
          <ac:chgData name="塩川 和也" userId="39f0702c-b30a-4f15-b4da-77fc4aed6640" providerId="ADAL" clId="{20E9DC7F-4F7F-40D4-B200-5535C3A0E183}" dt="2021-08-13T04:51:52.788" v="7460" actId="1076"/>
          <ac:grpSpMkLst>
            <pc:docMk/>
            <pc:sldMk cId="878387525" sldId="263"/>
            <ac:grpSpMk id="174" creationId="{2E0C4CD6-C627-40A0-AABB-11EAAF70896A}"/>
          </ac:grpSpMkLst>
        </pc:grpChg>
        <pc:grpChg chg="add del mod ord topLvl">
          <ac:chgData name="塩川 和也" userId="39f0702c-b30a-4f15-b4da-77fc4aed6640" providerId="ADAL" clId="{20E9DC7F-4F7F-40D4-B200-5535C3A0E183}" dt="2021-08-16T06:22:16.169" v="12050" actId="478"/>
          <ac:grpSpMkLst>
            <pc:docMk/>
            <pc:sldMk cId="878387525" sldId="263"/>
            <ac:grpSpMk id="189" creationId="{C2AE82CF-3322-40A4-BAD0-DE52E86D0F75}"/>
          </ac:grpSpMkLst>
        </pc:grpChg>
        <pc:grpChg chg="mod">
          <ac:chgData name="塩川 和也" userId="39f0702c-b30a-4f15-b4da-77fc4aed6640" providerId="ADAL" clId="{20E9DC7F-4F7F-40D4-B200-5535C3A0E183}" dt="2021-08-16T06:22:12.267" v="12049" actId="165"/>
          <ac:grpSpMkLst>
            <pc:docMk/>
            <pc:sldMk cId="878387525" sldId="263"/>
            <ac:grpSpMk id="193" creationId="{47C6D0F4-CBF1-4332-843C-4092F5EC78B5}"/>
          </ac:grpSpMkLst>
        </pc:grpChg>
        <pc:grpChg chg="mod">
          <ac:chgData name="塩川 和也" userId="39f0702c-b30a-4f15-b4da-77fc4aed6640" providerId="ADAL" clId="{20E9DC7F-4F7F-40D4-B200-5535C3A0E183}" dt="2021-08-16T06:22:12.267" v="12049" actId="165"/>
          <ac:grpSpMkLst>
            <pc:docMk/>
            <pc:sldMk cId="878387525" sldId="263"/>
            <ac:grpSpMk id="194" creationId="{67AAE76C-D1FE-44C8-9E9E-4DFB4B9FA1A4}"/>
          </ac:grpSpMkLst>
        </pc:grpChg>
        <pc:grpChg chg="add del mod">
          <ac:chgData name="塩川 和也" userId="39f0702c-b30a-4f15-b4da-77fc4aed6640" providerId="ADAL" clId="{20E9DC7F-4F7F-40D4-B200-5535C3A0E183}" dt="2021-08-16T06:34:25.588" v="13015"/>
          <ac:grpSpMkLst>
            <pc:docMk/>
            <pc:sldMk cId="878387525" sldId="263"/>
            <ac:grpSpMk id="200" creationId="{3F00C546-4444-4F69-8316-AA24276A3D68}"/>
          </ac:grpSpMkLst>
        </pc:grpChg>
        <pc:grpChg chg="mod">
          <ac:chgData name="塩川 和也" userId="39f0702c-b30a-4f15-b4da-77fc4aed6640" providerId="ADAL" clId="{20E9DC7F-4F7F-40D4-B200-5535C3A0E183}" dt="2021-08-16T06:34:10.428" v="13012"/>
          <ac:grpSpMkLst>
            <pc:docMk/>
            <pc:sldMk cId="878387525" sldId="263"/>
            <ac:grpSpMk id="203" creationId="{FE25A40E-C17E-4F26-A599-B114475F14C2}"/>
          </ac:grpSpMkLst>
        </pc:grpChg>
        <pc:grpChg chg="mod">
          <ac:chgData name="塩川 和也" userId="39f0702c-b30a-4f15-b4da-77fc4aed6640" providerId="ADAL" clId="{20E9DC7F-4F7F-40D4-B200-5535C3A0E183}" dt="2021-08-16T06:34:10.428" v="13012"/>
          <ac:grpSpMkLst>
            <pc:docMk/>
            <pc:sldMk cId="878387525" sldId="263"/>
            <ac:grpSpMk id="212" creationId="{56B4724F-1991-4CAD-9636-693E4313E0FB}"/>
          </ac:grpSpMkLst>
        </pc:grpChg>
        <pc:grpChg chg="mod">
          <ac:chgData name="塩川 和也" userId="39f0702c-b30a-4f15-b4da-77fc4aed6640" providerId="ADAL" clId="{20E9DC7F-4F7F-40D4-B200-5535C3A0E183}" dt="2021-08-16T06:34:10.428" v="13012"/>
          <ac:grpSpMkLst>
            <pc:docMk/>
            <pc:sldMk cId="878387525" sldId="263"/>
            <ac:grpSpMk id="213" creationId="{7B983A53-40B1-4ACC-887A-D51BA1116122}"/>
          </ac:grpSpMkLst>
        </pc:grpChg>
        <pc:grpChg chg="mod">
          <ac:chgData name="塩川 和也" userId="39f0702c-b30a-4f15-b4da-77fc4aed6640" providerId="ADAL" clId="{20E9DC7F-4F7F-40D4-B200-5535C3A0E183}" dt="2021-08-16T06:34:10.428" v="13012"/>
          <ac:grpSpMkLst>
            <pc:docMk/>
            <pc:sldMk cId="878387525" sldId="263"/>
            <ac:grpSpMk id="215" creationId="{7034C4BE-2425-47C3-A39E-787231BC11B4}"/>
          </ac:grpSpMkLst>
        </pc:grpChg>
        <pc:grpChg chg="mod">
          <ac:chgData name="塩川 和也" userId="39f0702c-b30a-4f15-b4da-77fc4aed6640" providerId="ADAL" clId="{20E9DC7F-4F7F-40D4-B200-5535C3A0E183}" dt="2021-08-16T06:34:10.428" v="13012"/>
          <ac:grpSpMkLst>
            <pc:docMk/>
            <pc:sldMk cId="878387525" sldId="263"/>
            <ac:grpSpMk id="216" creationId="{0572327A-47A4-4749-8E19-CBFD12799C12}"/>
          </ac:grpSpMkLst>
        </pc:grpChg>
        <pc:grpChg chg="mod">
          <ac:chgData name="塩川 和也" userId="39f0702c-b30a-4f15-b4da-77fc4aed6640" providerId="ADAL" clId="{20E9DC7F-4F7F-40D4-B200-5535C3A0E183}" dt="2021-08-16T06:34:10.428" v="13012"/>
          <ac:grpSpMkLst>
            <pc:docMk/>
            <pc:sldMk cId="878387525" sldId="263"/>
            <ac:grpSpMk id="217" creationId="{9AFE8644-4631-4899-85F0-A35582EEFFC4}"/>
          </ac:grpSpMkLst>
        </pc:grpChg>
        <pc:grpChg chg="mod">
          <ac:chgData name="塩川 和也" userId="39f0702c-b30a-4f15-b4da-77fc4aed6640" providerId="ADAL" clId="{20E9DC7F-4F7F-40D4-B200-5535C3A0E183}" dt="2021-08-16T06:34:10.428" v="13012"/>
          <ac:grpSpMkLst>
            <pc:docMk/>
            <pc:sldMk cId="878387525" sldId="263"/>
            <ac:grpSpMk id="221" creationId="{1C3E82B3-C833-4FF5-8BE9-934C639EC98E}"/>
          </ac:grpSpMkLst>
        </pc:grpChg>
        <pc:grpChg chg="mod">
          <ac:chgData name="塩川 和也" userId="39f0702c-b30a-4f15-b4da-77fc4aed6640" providerId="ADAL" clId="{20E9DC7F-4F7F-40D4-B200-5535C3A0E183}" dt="2021-08-16T06:34:10.428" v="13012"/>
          <ac:grpSpMkLst>
            <pc:docMk/>
            <pc:sldMk cId="878387525" sldId="263"/>
            <ac:grpSpMk id="226" creationId="{C1C2BC83-BB9F-4E22-93C8-02CF5026450C}"/>
          </ac:grpSpMkLst>
        </pc:grpChg>
        <pc:grpChg chg="mod">
          <ac:chgData name="塩川 和也" userId="39f0702c-b30a-4f15-b4da-77fc4aed6640" providerId="ADAL" clId="{20E9DC7F-4F7F-40D4-B200-5535C3A0E183}" dt="2021-08-16T06:34:10.428" v="13012"/>
          <ac:grpSpMkLst>
            <pc:docMk/>
            <pc:sldMk cId="878387525" sldId="263"/>
            <ac:grpSpMk id="231" creationId="{71B77C52-C9E9-409F-B8F5-6E9EE73343E2}"/>
          </ac:grpSpMkLst>
        </pc:grpChg>
        <pc:grpChg chg="mod">
          <ac:chgData name="塩川 和也" userId="39f0702c-b30a-4f15-b4da-77fc4aed6640" providerId="ADAL" clId="{20E9DC7F-4F7F-40D4-B200-5535C3A0E183}" dt="2021-08-16T06:34:10.428" v="13012"/>
          <ac:grpSpMkLst>
            <pc:docMk/>
            <pc:sldMk cId="878387525" sldId="263"/>
            <ac:grpSpMk id="235" creationId="{19CB4D12-CE39-4C8D-9E91-31449B68E0B9}"/>
          </ac:grpSpMkLst>
        </pc:grpChg>
        <pc:grpChg chg="mod">
          <ac:chgData name="塩川 和也" userId="39f0702c-b30a-4f15-b4da-77fc4aed6640" providerId="ADAL" clId="{20E9DC7F-4F7F-40D4-B200-5535C3A0E183}" dt="2021-08-16T06:34:10.428" v="13012"/>
          <ac:grpSpMkLst>
            <pc:docMk/>
            <pc:sldMk cId="878387525" sldId="263"/>
            <ac:grpSpMk id="241" creationId="{0853F59A-C3B6-4CAD-BD6C-38DEA89EC890}"/>
          </ac:grpSpMkLst>
        </pc:grpChg>
        <pc:grpChg chg="mod">
          <ac:chgData name="塩川 和也" userId="39f0702c-b30a-4f15-b4da-77fc4aed6640" providerId="ADAL" clId="{20E9DC7F-4F7F-40D4-B200-5535C3A0E183}" dt="2021-08-16T06:34:10.428" v="13012"/>
          <ac:grpSpMkLst>
            <pc:docMk/>
            <pc:sldMk cId="878387525" sldId="263"/>
            <ac:grpSpMk id="242" creationId="{DA5CBE7F-5244-45D3-9C43-8ACD21D27B39}"/>
          </ac:grpSpMkLst>
        </pc:grpChg>
        <pc:picChg chg="del mod topLvl">
          <ac:chgData name="塩川 和也" userId="39f0702c-b30a-4f15-b4da-77fc4aed6640" providerId="ADAL" clId="{20E9DC7F-4F7F-40D4-B200-5535C3A0E183}" dt="2021-08-16T06:22:16.169" v="12050" actId="478"/>
          <ac:picMkLst>
            <pc:docMk/>
            <pc:sldMk cId="878387525" sldId="263"/>
            <ac:picMk id="10" creationId="{39BA4640-1460-412F-9F4F-5A8F65D4E312}"/>
          </ac:picMkLst>
        </pc:picChg>
        <pc:picChg chg="del mod topLvl">
          <ac:chgData name="塩川 和也" userId="39f0702c-b30a-4f15-b4da-77fc4aed6640" providerId="ADAL" clId="{20E9DC7F-4F7F-40D4-B200-5535C3A0E183}" dt="2021-08-16T06:22:16.169" v="12050" actId="478"/>
          <ac:picMkLst>
            <pc:docMk/>
            <pc:sldMk cId="878387525" sldId="263"/>
            <ac:picMk id="12" creationId="{E1F712D6-34A4-4424-9A6E-554CF642EC81}"/>
          </ac:picMkLst>
        </pc:picChg>
        <pc:picChg chg="del mod topLvl">
          <ac:chgData name="塩川 和也" userId="39f0702c-b30a-4f15-b4da-77fc4aed6640" providerId="ADAL" clId="{20E9DC7F-4F7F-40D4-B200-5535C3A0E183}" dt="2021-08-16T06:22:16.169" v="12050" actId="478"/>
          <ac:picMkLst>
            <pc:docMk/>
            <pc:sldMk cId="878387525" sldId="263"/>
            <ac:picMk id="16" creationId="{88C887E8-3C08-44B9-8872-4798521E4783}"/>
          </ac:picMkLst>
        </pc:picChg>
        <pc:picChg chg="del mod topLvl">
          <ac:chgData name="塩川 和也" userId="39f0702c-b30a-4f15-b4da-77fc4aed6640" providerId="ADAL" clId="{20E9DC7F-4F7F-40D4-B200-5535C3A0E183}" dt="2021-08-16T06:22:16.169" v="12050" actId="478"/>
          <ac:picMkLst>
            <pc:docMk/>
            <pc:sldMk cId="878387525" sldId="263"/>
            <ac:picMk id="20" creationId="{736A352E-8D18-440A-979F-C8EEA626F7CA}"/>
          </ac:picMkLst>
        </pc:picChg>
        <pc:picChg chg="mod">
          <ac:chgData name="塩川 和也" userId="39f0702c-b30a-4f15-b4da-77fc4aed6640" providerId="ADAL" clId="{20E9DC7F-4F7F-40D4-B200-5535C3A0E183}" dt="2021-08-16T06:22:12.267" v="12049" actId="165"/>
          <ac:picMkLst>
            <pc:docMk/>
            <pc:sldMk cId="878387525" sldId="263"/>
            <ac:picMk id="36" creationId="{28513782-7CA7-4FE8-B845-78D9A156B73D}"/>
          </ac:picMkLst>
        </pc:picChg>
        <pc:picChg chg="mod">
          <ac:chgData name="塩川 和也" userId="39f0702c-b30a-4f15-b4da-77fc4aed6640" providerId="ADAL" clId="{20E9DC7F-4F7F-40D4-B200-5535C3A0E183}" dt="2021-08-16T06:22:12.267" v="12049" actId="165"/>
          <ac:picMkLst>
            <pc:docMk/>
            <pc:sldMk cId="878387525" sldId="263"/>
            <ac:picMk id="38" creationId="{17A09211-6AF3-4C65-8FEC-B84C8DEFC417}"/>
          </ac:picMkLst>
        </pc:picChg>
        <pc:picChg chg="mod">
          <ac:chgData name="塩川 和也" userId="39f0702c-b30a-4f15-b4da-77fc4aed6640" providerId="ADAL" clId="{20E9DC7F-4F7F-40D4-B200-5535C3A0E183}" dt="2021-08-16T06:22:12.267" v="12049" actId="165"/>
          <ac:picMkLst>
            <pc:docMk/>
            <pc:sldMk cId="878387525" sldId="263"/>
            <ac:picMk id="39" creationId="{CCCF8F0C-27FF-4E5F-88A4-AEAFEB91DD6A}"/>
          </ac:picMkLst>
        </pc:picChg>
        <pc:picChg chg="mod">
          <ac:chgData name="塩川 和也" userId="39f0702c-b30a-4f15-b4da-77fc4aed6640" providerId="ADAL" clId="{20E9DC7F-4F7F-40D4-B200-5535C3A0E183}" dt="2021-08-16T06:22:12.267" v="12049" actId="165"/>
          <ac:picMkLst>
            <pc:docMk/>
            <pc:sldMk cId="878387525" sldId="263"/>
            <ac:picMk id="40" creationId="{2C279D52-89B0-4F78-B85F-AB4C0B8980E4}"/>
          </ac:picMkLst>
        </pc:picChg>
        <pc:picChg chg="mod">
          <ac:chgData name="塩川 和也" userId="39f0702c-b30a-4f15-b4da-77fc4aed6640" providerId="ADAL" clId="{20E9DC7F-4F7F-40D4-B200-5535C3A0E183}" dt="2021-08-16T06:22:12.267" v="12049" actId="165"/>
          <ac:picMkLst>
            <pc:docMk/>
            <pc:sldMk cId="878387525" sldId="263"/>
            <ac:picMk id="41" creationId="{5240501F-91ED-4B48-8B47-E579F6631C06}"/>
          </ac:picMkLst>
        </pc:picChg>
        <pc:picChg chg="mod">
          <ac:chgData name="塩川 和也" userId="39f0702c-b30a-4f15-b4da-77fc4aed6640" providerId="ADAL" clId="{20E9DC7F-4F7F-40D4-B200-5535C3A0E183}" dt="2021-08-16T06:23:12.882" v="12055" actId="165"/>
          <ac:picMkLst>
            <pc:docMk/>
            <pc:sldMk cId="878387525" sldId="263"/>
            <ac:picMk id="62" creationId="{913B5B72-7BE8-43E8-B71F-3427764C8BC3}"/>
          </ac:picMkLst>
        </pc:picChg>
        <pc:picChg chg="mod">
          <ac:chgData name="塩川 和也" userId="39f0702c-b30a-4f15-b4da-77fc4aed6640" providerId="ADAL" clId="{20E9DC7F-4F7F-40D4-B200-5535C3A0E183}" dt="2021-08-16T06:23:12.882" v="12055" actId="165"/>
          <ac:picMkLst>
            <pc:docMk/>
            <pc:sldMk cId="878387525" sldId="263"/>
            <ac:picMk id="63" creationId="{A28D543B-0E6C-476E-B552-F15533B0CF0F}"/>
          </ac:picMkLst>
        </pc:picChg>
        <pc:picChg chg="mod">
          <ac:chgData name="塩川 和也" userId="39f0702c-b30a-4f15-b4da-77fc4aed6640" providerId="ADAL" clId="{20E9DC7F-4F7F-40D4-B200-5535C3A0E183}" dt="2021-08-16T06:23:12.882" v="12055" actId="165"/>
          <ac:picMkLst>
            <pc:docMk/>
            <pc:sldMk cId="878387525" sldId="263"/>
            <ac:picMk id="64" creationId="{C32933AE-8FF6-4BB3-A63F-1D37C8A25739}"/>
          </ac:picMkLst>
        </pc:picChg>
        <pc:picChg chg="mod">
          <ac:chgData name="塩川 和也" userId="39f0702c-b30a-4f15-b4da-77fc4aed6640" providerId="ADAL" clId="{20E9DC7F-4F7F-40D4-B200-5535C3A0E183}" dt="2021-08-16T06:23:12.882" v="12055" actId="165"/>
          <ac:picMkLst>
            <pc:docMk/>
            <pc:sldMk cId="878387525" sldId="263"/>
            <ac:picMk id="66" creationId="{381680D5-5A36-44F0-B016-ACF603649C6F}"/>
          </ac:picMkLst>
        </pc:picChg>
        <pc:picChg chg="mod">
          <ac:chgData name="塩川 和也" userId="39f0702c-b30a-4f15-b4da-77fc4aed6640" providerId="ADAL" clId="{20E9DC7F-4F7F-40D4-B200-5535C3A0E183}" dt="2021-08-16T06:23:12.882" v="12055" actId="165"/>
          <ac:picMkLst>
            <pc:docMk/>
            <pc:sldMk cId="878387525" sldId="263"/>
            <ac:picMk id="67" creationId="{C008D3E6-CC41-409E-99FB-307D1018DA55}"/>
          </ac:picMkLst>
        </pc:picChg>
        <pc:picChg chg="mod">
          <ac:chgData name="塩川 和也" userId="39f0702c-b30a-4f15-b4da-77fc4aed6640" providerId="ADAL" clId="{20E9DC7F-4F7F-40D4-B200-5535C3A0E183}" dt="2021-08-16T06:23:12.882" v="12055" actId="165"/>
          <ac:picMkLst>
            <pc:docMk/>
            <pc:sldMk cId="878387525" sldId="263"/>
            <ac:picMk id="90" creationId="{8289CA68-FD3C-4B0A-A778-B6021D6E9645}"/>
          </ac:picMkLst>
        </pc:picChg>
        <pc:picChg chg="mod">
          <ac:chgData name="塩川 和也" userId="39f0702c-b30a-4f15-b4da-77fc4aed6640" providerId="ADAL" clId="{20E9DC7F-4F7F-40D4-B200-5535C3A0E183}" dt="2021-08-16T06:23:12.882" v="12055" actId="165"/>
          <ac:picMkLst>
            <pc:docMk/>
            <pc:sldMk cId="878387525" sldId="263"/>
            <ac:picMk id="92" creationId="{6145EC56-57C4-4141-8D2F-8D6966AB66AC}"/>
          </ac:picMkLst>
        </pc:picChg>
        <pc:picChg chg="mod">
          <ac:chgData name="塩川 和也" userId="39f0702c-b30a-4f15-b4da-77fc4aed6640" providerId="ADAL" clId="{20E9DC7F-4F7F-40D4-B200-5535C3A0E183}" dt="2021-08-16T06:23:12.882" v="12055" actId="165"/>
          <ac:picMkLst>
            <pc:docMk/>
            <pc:sldMk cId="878387525" sldId="263"/>
            <ac:picMk id="93" creationId="{3AAAB052-1225-4B6E-BCBB-0B2BCE58551C}"/>
          </ac:picMkLst>
        </pc:picChg>
        <pc:picChg chg="mod">
          <ac:chgData name="塩川 和也" userId="39f0702c-b30a-4f15-b4da-77fc4aed6640" providerId="ADAL" clId="{20E9DC7F-4F7F-40D4-B200-5535C3A0E183}" dt="2021-08-16T06:23:12.882" v="12055" actId="165"/>
          <ac:picMkLst>
            <pc:docMk/>
            <pc:sldMk cId="878387525" sldId="263"/>
            <ac:picMk id="95" creationId="{90C8497E-B4C9-451F-B5FA-720C1884ADC4}"/>
          </ac:picMkLst>
        </pc:picChg>
        <pc:picChg chg="mod">
          <ac:chgData name="塩川 和也" userId="39f0702c-b30a-4f15-b4da-77fc4aed6640" providerId="ADAL" clId="{20E9DC7F-4F7F-40D4-B200-5535C3A0E183}" dt="2021-08-16T06:26:50.830" v="12219" actId="165"/>
          <ac:picMkLst>
            <pc:docMk/>
            <pc:sldMk cId="878387525" sldId="263"/>
            <ac:picMk id="111" creationId="{B9EB6824-0C58-42D4-AE2A-6C9DFC508ED9}"/>
          </ac:picMkLst>
        </pc:picChg>
        <pc:picChg chg="mod">
          <ac:chgData name="塩川 和也" userId="39f0702c-b30a-4f15-b4da-77fc4aed6640" providerId="ADAL" clId="{20E9DC7F-4F7F-40D4-B200-5535C3A0E183}" dt="2021-08-16T06:26:50.830" v="12219" actId="165"/>
          <ac:picMkLst>
            <pc:docMk/>
            <pc:sldMk cId="878387525" sldId="263"/>
            <ac:picMk id="114" creationId="{95AC2420-6C2D-4D6A-BAB1-3278B7E7CCA2}"/>
          </ac:picMkLst>
        </pc:picChg>
        <pc:picChg chg="mod">
          <ac:chgData name="塩川 和也" userId="39f0702c-b30a-4f15-b4da-77fc4aed6640" providerId="ADAL" clId="{20E9DC7F-4F7F-40D4-B200-5535C3A0E183}" dt="2021-08-16T06:26:50.830" v="12219" actId="165"/>
          <ac:picMkLst>
            <pc:docMk/>
            <pc:sldMk cId="878387525" sldId="263"/>
            <ac:picMk id="116" creationId="{E9702553-137A-46CF-8FAA-AD53B04FDBA9}"/>
          </ac:picMkLst>
        </pc:picChg>
        <pc:picChg chg="mod">
          <ac:chgData name="塩川 和也" userId="39f0702c-b30a-4f15-b4da-77fc4aed6640" providerId="ADAL" clId="{20E9DC7F-4F7F-40D4-B200-5535C3A0E183}" dt="2021-08-16T06:26:50.830" v="12219" actId="165"/>
          <ac:picMkLst>
            <pc:docMk/>
            <pc:sldMk cId="878387525" sldId="263"/>
            <ac:picMk id="117" creationId="{BB9F863D-97CD-4B14-A193-CA54D06905A1}"/>
          </ac:picMkLst>
        </pc:picChg>
        <pc:picChg chg="mod">
          <ac:chgData name="塩川 和也" userId="39f0702c-b30a-4f15-b4da-77fc4aed6640" providerId="ADAL" clId="{20E9DC7F-4F7F-40D4-B200-5535C3A0E183}" dt="2021-08-16T06:26:50.830" v="12219" actId="165"/>
          <ac:picMkLst>
            <pc:docMk/>
            <pc:sldMk cId="878387525" sldId="263"/>
            <ac:picMk id="118" creationId="{DB4132B4-B1E2-4E0A-A94C-994282BA2078}"/>
          </ac:picMkLst>
        </pc:picChg>
        <pc:picChg chg="mod">
          <ac:chgData name="塩川 和也" userId="39f0702c-b30a-4f15-b4da-77fc4aed6640" providerId="ADAL" clId="{20E9DC7F-4F7F-40D4-B200-5535C3A0E183}" dt="2021-08-16T06:26:50.830" v="12219" actId="165"/>
          <ac:picMkLst>
            <pc:docMk/>
            <pc:sldMk cId="878387525" sldId="263"/>
            <ac:picMk id="120" creationId="{8471770D-4CA7-41B1-9119-A5510D28C202}"/>
          </ac:picMkLst>
        </pc:picChg>
        <pc:picChg chg="mod">
          <ac:chgData name="塩川 和也" userId="39f0702c-b30a-4f15-b4da-77fc4aed6640" providerId="ADAL" clId="{20E9DC7F-4F7F-40D4-B200-5535C3A0E183}" dt="2021-08-16T06:26:50.830" v="12219" actId="165"/>
          <ac:picMkLst>
            <pc:docMk/>
            <pc:sldMk cId="878387525" sldId="263"/>
            <ac:picMk id="121" creationId="{780579D9-138B-43D7-A933-7801D6AC3D22}"/>
          </ac:picMkLst>
        </pc:picChg>
        <pc:picChg chg="mod">
          <ac:chgData name="塩川 和也" userId="39f0702c-b30a-4f15-b4da-77fc4aed6640" providerId="ADAL" clId="{20E9DC7F-4F7F-40D4-B200-5535C3A0E183}" dt="2021-08-16T06:26:50.830" v="12219" actId="165"/>
          <ac:picMkLst>
            <pc:docMk/>
            <pc:sldMk cId="878387525" sldId="263"/>
            <ac:picMk id="144" creationId="{6CAD59E2-CEA2-46FB-A626-3934E7788D9C}"/>
          </ac:picMkLst>
        </pc:picChg>
        <pc:picChg chg="mod">
          <ac:chgData name="塩川 和也" userId="39f0702c-b30a-4f15-b4da-77fc4aed6640" providerId="ADAL" clId="{20E9DC7F-4F7F-40D4-B200-5535C3A0E183}" dt="2021-08-16T06:26:50.830" v="12219" actId="165"/>
          <ac:picMkLst>
            <pc:docMk/>
            <pc:sldMk cId="878387525" sldId="263"/>
            <ac:picMk id="145" creationId="{C259B9CE-80C2-4751-B95D-F20E9BFE7768}"/>
          </ac:picMkLst>
        </pc:picChg>
        <pc:picChg chg="mod">
          <ac:chgData name="塩川 和也" userId="39f0702c-b30a-4f15-b4da-77fc4aed6640" providerId="ADAL" clId="{20E9DC7F-4F7F-40D4-B200-5535C3A0E183}" dt="2021-08-13T05:00:43.874" v="7812" actId="164"/>
          <ac:picMkLst>
            <pc:docMk/>
            <pc:sldMk cId="878387525" sldId="263"/>
            <ac:picMk id="158" creationId="{B88819A0-D508-4F71-B8D1-703CE291BA8D}"/>
          </ac:picMkLst>
        </pc:picChg>
        <pc:picChg chg="mod">
          <ac:chgData name="塩川 和也" userId="39f0702c-b30a-4f15-b4da-77fc4aed6640" providerId="ADAL" clId="{20E9DC7F-4F7F-40D4-B200-5535C3A0E183}" dt="2021-08-13T05:00:43.874" v="7812" actId="164"/>
          <ac:picMkLst>
            <pc:docMk/>
            <pc:sldMk cId="878387525" sldId="263"/>
            <ac:picMk id="159" creationId="{233571D0-9199-4E83-8B3C-5EF6F678A948}"/>
          </ac:picMkLst>
        </pc:picChg>
        <pc:picChg chg="mod">
          <ac:chgData name="塩川 和也" userId="39f0702c-b30a-4f15-b4da-77fc4aed6640" providerId="ADAL" clId="{20E9DC7F-4F7F-40D4-B200-5535C3A0E183}" dt="2021-08-13T05:00:43.874" v="7812" actId="164"/>
          <ac:picMkLst>
            <pc:docMk/>
            <pc:sldMk cId="878387525" sldId="263"/>
            <ac:picMk id="160" creationId="{386476E2-C24F-401F-8D71-AB0D39F8F687}"/>
          </ac:picMkLst>
        </pc:picChg>
        <pc:picChg chg="mod">
          <ac:chgData name="塩川 和也" userId="39f0702c-b30a-4f15-b4da-77fc4aed6640" providerId="ADAL" clId="{20E9DC7F-4F7F-40D4-B200-5535C3A0E183}" dt="2021-08-13T05:00:43.874" v="7812" actId="164"/>
          <ac:picMkLst>
            <pc:docMk/>
            <pc:sldMk cId="878387525" sldId="263"/>
            <ac:picMk id="161" creationId="{D1397310-6E57-4656-A52D-1FCDDB9473D9}"/>
          </ac:picMkLst>
        </pc:picChg>
        <pc:picChg chg="mod">
          <ac:chgData name="塩川 和也" userId="39f0702c-b30a-4f15-b4da-77fc4aed6640" providerId="ADAL" clId="{20E9DC7F-4F7F-40D4-B200-5535C3A0E183}" dt="2021-08-13T05:00:43.874" v="7812" actId="164"/>
          <ac:picMkLst>
            <pc:docMk/>
            <pc:sldMk cId="878387525" sldId="263"/>
            <ac:picMk id="162" creationId="{49C9F5A4-34AA-4830-878A-AEEB21F0E19F}"/>
          </ac:picMkLst>
        </pc:picChg>
        <pc:picChg chg="mod">
          <ac:chgData name="塩川 和也" userId="39f0702c-b30a-4f15-b4da-77fc4aed6640" providerId="ADAL" clId="{20E9DC7F-4F7F-40D4-B200-5535C3A0E183}" dt="2021-08-13T05:00:43.874" v="7812" actId="164"/>
          <ac:picMkLst>
            <pc:docMk/>
            <pc:sldMk cId="878387525" sldId="263"/>
            <ac:picMk id="163" creationId="{880C74B3-A02E-4F5C-A154-324C8EFEECAC}"/>
          </ac:picMkLst>
        </pc:picChg>
        <pc:picChg chg="mod">
          <ac:chgData name="塩川 和也" userId="39f0702c-b30a-4f15-b4da-77fc4aed6640" providerId="ADAL" clId="{20E9DC7F-4F7F-40D4-B200-5535C3A0E183}" dt="2021-08-13T05:00:43.874" v="7812" actId="164"/>
          <ac:picMkLst>
            <pc:docMk/>
            <pc:sldMk cId="878387525" sldId="263"/>
            <ac:picMk id="164" creationId="{A5F2C934-E7CE-4DDD-89A0-FEC338D3470E}"/>
          </ac:picMkLst>
        </pc:picChg>
        <pc:picChg chg="mod">
          <ac:chgData name="塩川 和也" userId="39f0702c-b30a-4f15-b4da-77fc4aed6640" providerId="ADAL" clId="{20E9DC7F-4F7F-40D4-B200-5535C3A0E183}" dt="2021-08-13T05:00:43.874" v="7812" actId="164"/>
          <ac:picMkLst>
            <pc:docMk/>
            <pc:sldMk cId="878387525" sldId="263"/>
            <ac:picMk id="165" creationId="{78EDA5FE-3003-49AD-A74F-26117EE87744}"/>
          </ac:picMkLst>
        </pc:picChg>
        <pc:picChg chg="mod">
          <ac:chgData name="塩川 和也" userId="39f0702c-b30a-4f15-b4da-77fc4aed6640" providerId="ADAL" clId="{20E9DC7F-4F7F-40D4-B200-5535C3A0E183}" dt="2021-08-13T05:00:43.874" v="7812" actId="164"/>
          <ac:picMkLst>
            <pc:docMk/>
            <pc:sldMk cId="878387525" sldId="263"/>
            <ac:picMk id="166" creationId="{B446A99B-016C-40B2-801A-9308D02ECB78}"/>
          </ac:picMkLst>
        </pc:picChg>
        <pc:picChg chg="mod">
          <ac:chgData name="塩川 和也" userId="39f0702c-b30a-4f15-b4da-77fc4aed6640" providerId="ADAL" clId="{20E9DC7F-4F7F-40D4-B200-5535C3A0E183}" dt="2021-08-13T05:00:43.874" v="7812" actId="164"/>
          <ac:picMkLst>
            <pc:docMk/>
            <pc:sldMk cId="878387525" sldId="263"/>
            <ac:picMk id="167" creationId="{0C0A881A-5774-42A6-A73C-3D192655B2B2}"/>
          </ac:picMkLst>
        </pc:picChg>
        <pc:picChg chg="mod">
          <ac:chgData name="塩川 和也" userId="39f0702c-b30a-4f15-b4da-77fc4aed6640" providerId="ADAL" clId="{20E9DC7F-4F7F-40D4-B200-5535C3A0E183}" dt="2021-08-13T05:00:43.874" v="7812" actId="164"/>
          <ac:picMkLst>
            <pc:docMk/>
            <pc:sldMk cId="878387525" sldId="263"/>
            <ac:picMk id="168" creationId="{6778CB22-525C-4712-A06E-797B8D00E1D5}"/>
          </ac:picMkLst>
        </pc:picChg>
        <pc:picChg chg="mod">
          <ac:chgData name="塩川 和也" userId="39f0702c-b30a-4f15-b4da-77fc4aed6640" providerId="ADAL" clId="{20E9DC7F-4F7F-40D4-B200-5535C3A0E183}" dt="2021-08-13T05:00:43.874" v="7812" actId="164"/>
          <ac:picMkLst>
            <pc:docMk/>
            <pc:sldMk cId="878387525" sldId="263"/>
            <ac:picMk id="169" creationId="{A470ACE0-DB85-442B-BDB6-4EFE4C119D37}"/>
          </ac:picMkLst>
        </pc:picChg>
        <pc:picChg chg="mod">
          <ac:chgData name="塩川 和也" userId="39f0702c-b30a-4f15-b4da-77fc4aed6640" providerId="ADAL" clId="{20E9DC7F-4F7F-40D4-B200-5535C3A0E183}" dt="2021-08-13T05:00:43.874" v="7812" actId="164"/>
          <ac:picMkLst>
            <pc:docMk/>
            <pc:sldMk cId="878387525" sldId="263"/>
            <ac:picMk id="170" creationId="{AED73867-33BC-4345-B24C-125589F67681}"/>
          </ac:picMkLst>
        </pc:picChg>
        <pc:picChg chg="mod">
          <ac:chgData name="塩川 和也" userId="39f0702c-b30a-4f15-b4da-77fc4aed6640" providerId="ADAL" clId="{20E9DC7F-4F7F-40D4-B200-5535C3A0E183}" dt="2021-08-13T05:00:43.874" v="7812" actId="164"/>
          <ac:picMkLst>
            <pc:docMk/>
            <pc:sldMk cId="878387525" sldId="263"/>
            <ac:picMk id="171" creationId="{7A871A8F-C857-47C2-A11C-2D0CBD02523B}"/>
          </ac:picMkLst>
        </pc:picChg>
        <pc:picChg chg="mod">
          <ac:chgData name="塩川 和也" userId="39f0702c-b30a-4f15-b4da-77fc4aed6640" providerId="ADAL" clId="{20E9DC7F-4F7F-40D4-B200-5535C3A0E183}" dt="2021-08-13T05:00:43.874" v="7812" actId="164"/>
          <ac:picMkLst>
            <pc:docMk/>
            <pc:sldMk cId="878387525" sldId="263"/>
            <ac:picMk id="172" creationId="{CA4E8849-C666-4ED3-890A-88E491A5A99B}"/>
          </ac:picMkLst>
        </pc:picChg>
        <pc:picChg chg="add mod">
          <ac:chgData name="塩川 和也" userId="39f0702c-b30a-4f15-b4da-77fc4aed6640" providerId="ADAL" clId="{20E9DC7F-4F7F-40D4-B200-5535C3A0E183}" dt="2021-08-13T05:00:43.874" v="7812" actId="164"/>
          <ac:picMkLst>
            <pc:docMk/>
            <pc:sldMk cId="878387525" sldId="263"/>
            <ac:picMk id="180" creationId="{89DCD58F-91A6-4F0C-8F45-CF73536C619E}"/>
          </ac:picMkLst>
        </pc:picChg>
        <pc:picChg chg="add del mod">
          <ac:chgData name="塩川 和也" userId="39f0702c-b30a-4f15-b4da-77fc4aed6640" providerId="ADAL" clId="{20E9DC7F-4F7F-40D4-B200-5535C3A0E183}" dt="2021-08-13T04:52:29.973" v="7465" actId="478"/>
          <ac:picMkLst>
            <pc:docMk/>
            <pc:sldMk cId="878387525" sldId="263"/>
            <ac:picMk id="181" creationId="{86CCCDAF-AE00-4868-9F6C-35A1A90BBE5D}"/>
          </ac:picMkLst>
        </pc:picChg>
        <pc:picChg chg="add mod">
          <ac:chgData name="塩川 和也" userId="39f0702c-b30a-4f15-b4da-77fc4aed6640" providerId="ADAL" clId="{20E9DC7F-4F7F-40D4-B200-5535C3A0E183}" dt="2021-08-13T05:00:43.874" v="7812" actId="164"/>
          <ac:picMkLst>
            <pc:docMk/>
            <pc:sldMk cId="878387525" sldId="263"/>
            <ac:picMk id="182" creationId="{5F4FF9BE-85DA-4FC3-A59C-D40C6A46925D}"/>
          </ac:picMkLst>
        </pc:picChg>
        <pc:picChg chg="mod">
          <ac:chgData name="塩川 和也" userId="39f0702c-b30a-4f15-b4da-77fc4aed6640" providerId="ADAL" clId="{20E9DC7F-4F7F-40D4-B200-5535C3A0E183}" dt="2021-08-13T05:00:43.874" v="7812" actId="164"/>
          <ac:picMkLst>
            <pc:docMk/>
            <pc:sldMk cId="878387525" sldId="263"/>
            <ac:picMk id="183" creationId="{57AA4F23-5B0F-412B-9F2F-04C31CEBA81A}"/>
          </ac:picMkLst>
        </pc:picChg>
        <pc:picChg chg="mod">
          <ac:chgData name="塩川 和也" userId="39f0702c-b30a-4f15-b4da-77fc4aed6640" providerId="ADAL" clId="{20E9DC7F-4F7F-40D4-B200-5535C3A0E183}" dt="2021-08-13T05:00:43.874" v="7812" actId="164"/>
          <ac:picMkLst>
            <pc:docMk/>
            <pc:sldMk cId="878387525" sldId="263"/>
            <ac:picMk id="184" creationId="{A1CF0118-3428-4EEB-BA53-2E4C39C16275}"/>
          </ac:picMkLst>
        </pc:picChg>
        <pc:picChg chg="mod">
          <ac:chgData name="塩川 和也" userId="39f0702c-b30a-4f15-b4da-77fc4aed6640" providerId="ADAL" clId="{20E9DC7F-4F7F-40D4-B200-5535C3A0E183}" dt="2021-08-13T05:00:43.874" v="7812" actId="164"/>
          <ac:picMkLst>
            <pc:docMk/>
            <pc:sldMk cId="878387525" sldId="263"/>
            <ac:picMk id="185" creationId="{2D9B0A9D-C2C9-4F74-A700-9EAAAB59AF7E}"/>
          </ac:picMkLst>
        </pc:picChg>
        <pc:picChg chg="mod">
          <ac:chgData name="塩川 和也" userId="39f0702c-b30a-4f15-b4da-77fc4aed6640" providerId="ADAL" clId="{20E9DC7F-4F7F-40D4-B200-5535C3A0E183}" dt="2021-08-13T05:00:43.874" v="7812" actId="164"/>
          <ac:picMkLst>
            <pc:docMk/>
            <pc:sldMk cId="878387525" sldId="263"/>
            <ac:picMk id="186" creationId="{DA969AC4-006B-49E2-A504-10FB8B886B1C}"/>
          </ac:picMkLst>
        </pc:picChg>
        <pc:picChg chg="mod">
          <ac:chgData name="塩川 和也" userId="39f0702c-b30a-4f15-b4da-77fc4aed6640" providerId="ADAL" clId="{20E9DC7F-4F7F-40D4-B200-5535C3A0E183}" dt="2021-08-13T05:00:43.874" v="7812" actId="164"/>
          <ac:picMkLst>
            <pc:docMk/>
            <pc:sldMk cId="878387525" sldId="263"/>
            <ac:picMk id="187" creationId="{A5A9FAF7-9D51-4766-A6B8-58E621CBEC75}"/>
          </ac:picMkLst>
        </pc:picChg>
        <pc:picChg chg="mod">
          <ac:chgData name="塩川 和也" userId="39f0702c-b30a-4f15-b4da-77fc4aed6640" providerId="ADAL" clId="{20E9DC7F-4F7F-40D4-B200-5535C3A0E183}" dt="2021-08-13T05:00:43.874" v="7812" actId="164"/>
          <ac:picMkLst>
            <pc:docMk/>
            <pc:sldMk cId="878387525" sldId="263"/>
            <ac:picMk id="188" creationId="{94393A1D-4CA4-489F-85C9-4680D078B39E}"/>
          </ac:picMkLst>
        </pc:picChg>
        <pc:picChg chg="add del mod">
          <ac:chgData name="塩川 和也" userId="39f0702c-b30a-4f15-b4da-77fc4aed6640" providerId="ADAL" clId="{20E9DC7F-4F7F-40D4-B200-5535C3A0E183}" dt="2021-08-13T04:52:28.972" v="7464" actId="478"/>
          <ac:picMkLst>
            <pc:docMk/>
            <pc:sldMk cId="878387525" sldId="263"/>
            <ac:picMk id="189" creationId="{44B13551-3637-4630-89FA-FCEF4D624349}"/>
          </ac:picMkLst>
        </pc:picChg>
        <pc:picChg chg="mod">
          <ac:chgData name="塩川 和也" userId="39f0702c-b30a-4f15-b4da-77fc4aed6640" providerId="ADAL" clId="{20E9DC7F-4F7F-40D4-B200-5535C3A0E183}" dt="2021-08-16T06:34:10.428" v="13012"/>
          <ac:picMkLst>
            <pc:docMk/>
            <pc:sldMk cId="878387525" sldId="263"/>
            <ac:picMk id="209" creationId="{B0EEAEDF-350B-4B7E-94B4-340AA1EED26F}"/>
          </ac:picMkLst>
        </pc:picChg>
        <pc:picChg chg="mod">
          <ac:chgData name="塩川 和也" userId="39f0702c-b30a-4f15-b4da-77fc4aed6640" providerId="ADAL" clId="{20E9DC7F-4F7F-40D4-B200-5535C3A0E183}" dt="2021-08-16T06:34:10.428" v="13012"/>
          <ac:picMkLst>
            <pc:docMk/>
            <pc:sldMk cId="878387525" sldId="263"/>
            <ac:picMk id="210" creationId="{6738B77E-E231-4A49-AFF8-EB7D805B214D}"/>
          </ac:picMkLst>
        </pc:picChg>
        <pc:picChg chg="mod">
          <ac:chgData name="塩川 和也" userId="39f0702c-b30a-4f15-b4da-77fc4aed6640" providerId="ADAL" clId="{20E9DC7F-4F7F-40D4-B200-5535C3A0E183}" dt="2021-08-16T06:34:10.428" v="13012"/>
          <ac:picMkLst>
            <pc:docMk/>
            <pc:sldMk cId="878387525" sldId="263"/>
            <ac:picMk id="214" creationId="{76E6C874-3B59-483B-AD77-36A28F2F97E3}"/>
          </ac:picMkLst>
        </pc:picChg>
        <pc:picChg chg="mod">
          <ac:chgData name="塩川 和也" userId="39f0702c-b30a-4f15-b4da-77fc4aed6640" providerId="ADAL" clId="{20E9DC7F-4F7F-40D4-B200-5535C3A0E183}" dt="2021-08-16T06:34:10.428" v="13012"/>
          <ac:picMkLst>
            <pc:docMk/>
            <pc:sldMk cId="878387525" sldId="263"/>
            <ac:picMk id="218" creationId="{2C18925F-7824-4797-8C84-6BF87C67432A}"/>
          </ac:picMkLst>
        </pc:picChg>
        <pc:picChg chg="mod">
          <ac:chgData name="塩川 和也" userId="39f0702c-b30a-4f15-b4da-77fc4aed6640" providerId="ADAL" clId="{20E9DC7F-4F7F-40D4-B200-5535C3A0E183}" dt="2021-08-16T06:34:10.428" v="13012"/>
          <ac:picMkLst>
            <pc:docMk/>
            <pc:sldMk cId="878387525" sldId="263"/>
            <ac:picMk id="234" creationId="{8123E6AC-2858-4FCA-B652-ECCC026BD62A}"/>
          </ac:picMkLst>
        </pc:picChg>
        <pc:picChg chg="mod">
          <ac:chgData name="塩川 和也" userId="39f0702c-b30a-4f15-b4da-77fc4aed6640" providerId="ADAL" clId="{20E9DC7F-4F7F-40D4-B200-5535C3A0E183}" dt="2021-08-16T06:34:10.428" v="13012"/>
          <ac:picMkLst>
            <pc:docMk/>
            <pc:sldMk cId="878387525" sldId="263"/>
            <ac:picMk id="236" creationId="{5FB470DA-704F-48DE-B2B7-4ED64904CAB8}"/>
          </ac:picMkLst>
        </pc:picChg>
        <pc:picChg chg="mod">
          <ac:chgData name="塩川 和也" userId="39f0702c-b30a-4f15-b4da-77fc4aed6640" providerId="ADAL" clId="{20E9DC7F-4F7F-40D4-B200-5535C3A0E183}" dt="2021-08-16T06:34:10.428" v="13012"/>
          <ac:picMkLst>
            <pc:docMk/>
            <pc:sldMk cId="878387525" sldId="263"/>
            <ac:picMk id="237" creationId="{BEE366F7-5005-4C60-A685-E19DA8439746}"/>
          </ac:picMkLst>
        </pc:picChg>
        <pc:picChg chg="mod">
          <ac:chgData name="塩川 和也" userId="39f0702c-b30a-4f15-b4da-77fc4aed6640" providerId="ADAL" clId="{20E9DC7F-4F7F-40D4-B200-5535C3A0E183}" dt="2021-08-16T06:34:10.428" v="13012"/>
          <ac:picMkLst>
            <pc:docMk/>
            <pc:sldMk cId="878387525" sldId="263"/>
            <ac:picMk id="238" creationId="{74C449E9-89C9-41B3-924A-8783AF3D634D}"/>
          </ac:picMkLst>
        </pc:picChg>
        <pc:picChg chg="mod">
          <ac:chgData name="塩川 和也" userId="39f0702c-b30a-4f15-b4da-77fc4aed6640" providerId="ADAL" clId="{20E9DC7F-4F7F-40D4-B200-5535C3A0E183}" dt="2021-08-16T06:34:10.428" v="13012"/>
          <ac:picMkLst>
            <pc:docMk/>
            <pc:sldMk cId="878387525" sldId="263"/>
            <ac:picMk id="239" creationId="{79DA7693-2C08-4166-B916-68ADB260C80E}"/>
          </ac:picMkLst>
        </pc:picChg>
        <pc:cxnChg chg="mod">
          <ac:chgData name="塩川 和也" userId="39f0702c-b30a-4f15-b4da-77fc4aed6640" providerId="ADAL" clId="{20E9DC7F-4F7F-40D4-B200-5535C3A0E183}" dt="2021-08-16T06:23:12.882" v="12055" actId="165"/>
          <ac:cxnSpMkLst>
            <pc:docMk/>
            <pc:sldMk cId="878387525" sldId="263"/>
            <ac:cxnSpMk id="96" creationId="{F1BC16D2-4B09-4BCA-BBCD-069A89487E67}"/>
          </ac:cxnSpMkLst>
        </pc:cxnChg>
      </pc:sldChg>
      <pc:sldChg chg="delSp add del mod">
        <pc:chgData name="塩川 和也" userId="39f0702c-b30a-4f15-b4da-77fc4aed6640" providerId="ADAL" clId="{20E9DC7F-4F7F-40D4-B200-5535C3A0E183}" dt="2021-08-13T05:01:17.878" v="7813" actId="2696"/>
        <pc:sldMkLst>
          <pc:docMk/>
          <pc:sldMk cId="2554747022" sldId="264"/>
        </pc:sldMkLst>
        <pc:spChg chg="del">
          <ac:chgData name="塩川 和也" userId="39f0702c-b30a-4f15-b4da-77fc4aed6640" providerId="ADAL" clId="{20E9DC7F-4F7F-40D4-B200-5535C3A0E183}" dt="2021-08-13T05:00:38.463" v="7811" actId="478"/>
          <ac:spMkLst>
            <pc:docMk/>
            <pc:sldMk cId="2554747022" sldId="264"/>
            <ac:spMk id="156" creationId="{659C2CB4-3657-4A45-A974-C682C96A119B}"/>
          </ac:spMkLst>
        </pc:spChg>
        <pc:spChg chg="del">
          <ac:chgData name="塩川 和也" userId="39f0702c-b30a-4f15-b4da-77fc4aed6640" providerId="ADAL" clId="{20E9DC7F-4F7F-40D4-B200-5535C3A0E183}" dt="2021-08-13T05:00:38.463" v="7811" actId="478"/>
          <ac:spMkLst>
            <pc:docMk/>
            <pc:sldMk cId="2554747022" sldId="264"/>
            <ac:spMk id="190" creationId="{84CE264D-AA48-47FE-A482-A10771B30EAE}"/>
          </ac:spMkLst>
        </pc:spChg>
        <pc:spChg chg="del">
          <ac:chgData name="塩川 和也" userId="39f0702c-b30a-4f15-b4da-77fc4aed6640" providerId="ADAL" clId="{20E9DC7F-4F7F-40D4-B200-5535C3A0E183}" dt="2021-08-13T05:00:31.401" v="7810" actId="478"/>
          <ac:spMkLst>
            <pc:docMk/>
            <pc:sldMk cId="2554747022" sldId="264"/>
            <ac:spMk id="191" creationId="{692E0A8A-BCD4-40B0-8232-9DE422C35488}"/>
          </ac:spMkLst>
        </pc:spChg>
        <pc:grpChg chg="del">
          <ac:chgData name="塩川 和也" userId="39f0702c-b30a-4f15-b4da-77fc4aed6640" providerId="ADAL" clId="{20E9DC7F-4F7F-40D4-B200-5535C3A0E183}" dt="2021-08-13T05:00:38.463" v="7811" actId="478"/>
          <ac:grpSpMkLst>
            <pc:docMk/>
            <pc:sldMk cId="2554747022" sldId="264"/>
            <ac:grpSpMk id="174" creationId="{2E0C4CD6-C627-40A0-AABB-11EAAF70896A}"/>
          </ac:grpSpMkLst>
        </pc:grpChg>
        <pc:picChg chg="del">
          <ac:chgData name="塩川 和也" userId="39f0702c-b30a-4f15-b4da-77fc4aed6640" providerId="ADAL" clId="{20E9DC7F-4F7F-40D4-B200-5535C3A0E183}" dt="2021-08-13T05:00:38.463" v="7811" actId="478"/>
          <ac:picMkLst>
            <pc:docMk/>
            <pc:sldMk cId="2554747022" sldId="264"/>
            <ac:picMk id="158" creationId="{B88819A0-D508-4F71-B8D1-703CE291BA8D}"/>
          </ac:picMkLst>
        </pc:picChg>
        <pc:picChg chg="del">
          <ac:chgData name="塩川 和也" userId="39f0702c-b30a-4f15-b4da-77fc4aed6640" providerId="ADAL" clId="{20E9DC7F-4F7F-40D4-B200-5535C3A0E183}" dt="2021-08-13T05:00:38.463" v="7811" actId="478"/>
          <ac:picMkLst>
            <pc:docMk/>
            <pc:sldMk cId="2554747022" sldId="264"/>
            <ac:picMk id="159" creationId="{233571D0-9199-4E83-8B3C-5EF6F678A948}"/>
          </ac:picMkLst>
        </pc:picChg>
        <pc:picChg chg="del">
          <ac:chgData name="塩川 和也" userId="39f0702c-b30a-4f15-b4da-77fc4aed6640" providerId="ADAL" clId="{20E9DC7F-4F7F-40D4-B200-5535C3A0E183}" dt="2021-08-13T05:00:38.463" v="7811" actId="478"/>
          <ac:picMkLst>
            <pc:docMk/>
            <pc:sldMk cId="2554747022" sldId="264"/>
            <ac:picMk id="160" creationId="{386476E2-C24F-401F-8D71-AB0D39F8F687}"/>
          </ac:picMkLst>
        </pc:picChg>
        <pc:picChg chg="del">
          <ac:chgData name="塩川 和也" userId="39f0702c-b30a-4f15-b4da-77fc4aed6640" providerId="ADAL" clId="{20E9DC7F-4F7F-40D4-B200-5535C3A0E183}" dt="2021-08-13T05:00:38.463" v="7811" actId="478"/>
          <ac:picMkLst>
            <pc:docMk/>
            <pc:sldMk cId="2554747022" sldId="264"/>
            <ac:picMk id="161" creationId="{D1397310-6E57-4656-A52D-1FCDDB9473D9}"/>
          </ac:picMkLst>
        </pc:picChg>
        <pc:picChg chg="del">
          <ac:chgData name="塩川 和也" userId="39f0702c-b30a-4f15-b4da-77fc4aed6640" providerId="ADAL" clId="{20E9DC7F-4F7F-40D4-B200-5535C3A0E183}" dt="2021-08-13T05:00:38.463" v="7811" actId="478"/>
          <ac:picMkLst>
            <pc:docMk/>
            <pc:sldMk cId="2554747022" sldId="264"/>
            <ac:picMk id="162" creationId="{49C9F5A4-34AA-4830-878A-AEEB21F0E19F}"/>
          </ac:picMkLst>
        </pc:picChg>
        <pc:picChg chg="del">
          <ac:chgData name="塩川 和也" userId="39f0702c-b30a-4f15-b4da-77fc4aed6640" providerId="ADAL" clId="{20E9DC7F-4F7F-40D4-B200-5535C3A0E183}" dt="2021-08-13T05:00:38.463" v="7811" actId="478"/>
          <ac:picMkLst>
            <pc:docMk/>
            <pc:sldMk cId="2554747022" sldId="264"/>
            <ac:picMk id="163" creationId="{880C74B3-A02E-4F5C-A154-324C8EFEECAC}"/>
          </ac:picMkLst>
        </pc:picChg>
        <pc:picChg chg="del">
          <ac:chgData name="塩川 和也" userId="39f0702c-b30a-4f15-b4da-77fc4aed6640" providerId="ADAL" clId="{20E9DC7F-4F7F-40D4-B200-5535C3A0E183}" dt="2021-08-13T05:00:38.463" v="7811" actId="478"/>
          <ac:picMkLst>
            <pc:docMk/>
            <pc:sldMk cId="2554747022" sldId="264"/>
            <ac:picMk id="164" creationId="{A5F2C934-E7CE-4DDD-89A0-FEC338D3470E}"/>
          </ac:picMkLst>
        </pc:picChg>
        <pc:picChg chg="del">
          <ac:chgData name="塩川 和也" userId="39f0702c-b30a-4f15-b4da-77fc4aed6640" providerId="ADAL" clId="{20E9DC7F-4F7F-40D4-B200-5535C3A0E183}" dt="2021-08-13T05:00:38.463" v="7811" actId="478"/>
          <ac:picMkLst>
            <pc:docMk/>
            <pc:sldMk cId="2554747022" sldId="264"/>
            <ac:picMk id="165" creationId="{78EDA5FE-3003-49AD-A74F-26117EE87744}"/>
          </ac:picMkLst>
        </pc:picChg>
        <pc:picChg chg="del">
          <ac:chgData name="塩川 和也" userId="39f0702c-b30a-4f15-b4da-77fc4aed6640" providerId="ADAL" clId="{20E9DC7F-4F7F-40D4-B200-5535C3A0E183}" dt="2021-08-13T05:00:38.463" v="7811" actId="478"/>
          <ac:picMkLst>
            <pc:docMk/>
            <pc:sldMk cId="2554747022" sldId="264"/>
            <ac:picMk id="166" creationId="{B446A99B-016C-40B2-801A-9308D02ECB78}"/>
          </ac:picMkLst>
        </pc:picChg>
        <pc:picChg chg="del">
          <ac:chgData name="塩川 和也" userId="39f0702c-b30a-4f15-b4da-77fc4aed6640" providerId="ADAL" clId="{20E9DC7F-4F7F-40D4-B200-5535C3A0E183}" dt="2021-08-13T05:00:38.463" v="7811" actId="478"/>
          <ac:picMkLst>
            <pc:docMk/>
            <pc:sldMk cId="2554747022" sldId="264"/>
            <ac:picMk id="167" creationId="{0C0A881A-5774-42A6-A73C-3D192655B2B2}"/>
          </ac:picMkLst>
        </pc:picChg>
        <pc:picChg chg="del">
          <ac:chgData name="塩川 和也" userId="39f0702c-b30a-4f15-b4da-77fc4aed6640" providerId="ADAL" clId="{20E9DC7F-4F7F-40D4-B200-5535C3A0E183}" dt="2021-08-13T05:00:38.463" v="7811" actId="478"/>
          <ac:picMkLst>
            <pc:docMk/>
            <pc:sldMk cId="2554747022" sldId="264"/>
            <ac:picMk id="168" creationId="{6778CB22-525C-4712-A06E-797B8D00E1D5}"/>
          </ac:picMkLst>
        </pc:picChg>
        <pc:picChg chg="del">
          <ac:chgData name="塩川 和也" userId="39f0702c-b30a-4f15-b4da-77fc4aed6640" providerId="ADAL" clId="{20E9DC7F-4F7F-40D4-B200-5535C3A0E183}" dt="2021-08-13T05:00:38.463" v="7811" actId="478"/>
          <ac:picMkLst>
            <pc:docMk/>
            <pc:sldMk cId="2554747022" sldId="264"/>
            <ac:picMk id="169" creationId="{A470ACE0-DB85-442B-BDB6-4EFE4C119D37}"/>
          </ac:picMkLst>
        </pc:picChg>
        <pc:picChg chg="del">
          <ac:chgData name="塩川 和也" userId="39f0702c-b30a-4f15-b4da-77fc4aed6640" providerId="ADAL" clId="{20E9DC7F-4F7F-40D4-B200-5535C3A0E183}" dt="2021-08-13T05:00:38.463" v="7811" actId="478"/>
          <ac:picMkLst>
            <pc:docMk/>
            <pc:sldMk cId="2554747022" sldId="264"/>
            <ac:picMk id="170" creationId="{AED73867-33BC-4345-B24C-125589F67681}"/>
          </ac:picMkLst>
        </pc:picChg>
        <pc:picChg chg="del">
          <ac:chgData name="塩川 和也" userId="39f0702c-b30a-4f15-b4da-77fc4aed6640" providerId="ADAL" clId="{20E9DC7F-4F7F-40D4-B200-5535C3A0E183}" dt="2021-08-13T05:00:38.463" v="7811" actId="478"/>
          <ac:picMkLst>
            <pc:docMk/>
            <pc:sldMk cId="2554747022" sldId="264"/>
            <ac:picMk id="171" creationId="{7A871A8F-C857-47C2-A11C-2D0CBD02523B}"/>
          </ac:picMkLst>
        </pc:picChg>
        <pc:picChg chg="del">
          <ac:chgData name="塩川 和也" userId="39f0702c-b30a-4f15-b4da-77fc4aed6640" providerId="ADAL" clId="{20E9DC7F-4F7F-40D4-B200-5535C3A0E183}" dt="2021-08-13T05:00:38.463" v="7811" actId="478"/>
          <ac:picMkLst>
            <pc:docMk/>
            <pc:sldMk cId="2554747022" sldId="264"/>
            <ac:picMk id="172" creationId="{CA4E8849-C666-4ED3-890A-88E491A5A99B}"/>
          </ac:picMkLst>
        </pc:picChg>
        <pc:picChg chg="del">
          <ac:chgData name="塩川 和也" userId="39f0702c-b30a-4f15-b4da-77fc4aed6640" providerId="ADAL" clId="{20E9DC7F-4F7F-40D4-B200-5535C3A0E183}" dt="2021-08-13T05:00:38.463" v="7811" actId="478"/>
          <ac:picMkLst>
            <pc:docMk/>
            <pc:sldMk cId="2554747022" sldId="264"/>
            <ac:picMk id="180" creationId="{89DCD58F-91A6-4F0C-8F45-CF73536C619E}"/>
          </ac:picMkLst>
        </pc:picChg>
        <pc:picChg chg="del">
          <ac:chgData name="塩川 和也" userId="39f0702c-b30a-4f15-b4da-77fc4aed6640" providerId="ADAL" clId="{20E9DC7F-4F7F-40D4-B200-5535C3A0E183}" dt="2021-08-13T05:00:38.463" v="7811" actId="478"/>
          <ac:picMkLst>
            <pc:docMk/>
            <pc:sldMk cId="2554747022" sldId="264"/>
            <ac:picMk id="182" creationId="{5F4FF9BE-85DA-4FC3-A59C-D40C6A46925D}"/>
          </ac:picMkLst>
        </pc:picChg>
        <pc:picChg chg="del">
          <ac:chgData name="塩川 和也" userId="39f0702c-b30a-4f15-b4da-77fc4aed6640" providerId="ADAL" clId="{20E9DC7F-4F7F-40D4-B200-5535C3A0E183}" dt="2021-08-13T05:00:38.463" v="7811" actId="478"/>
          <ac:picMkLst>
            <pc:docMk/>
            <pc:sldMk cId="2554747022" sldId="264"/>
            <ac:picMk id="183" creationId="{57AA4F23-5B0F-412B-9F2F-04C31CEBA81A}"/>
          </ac:picMkLst>
        </pc:picChg>
        <pc:picChg chg="del">
          <ac:chgData name="塩川 和也" userId="39f0702c-b30a-4f15-b4da-77fc4aed6640" providerId="ADAL" clId="{20E9DC7F-4F7F-40D4-B200-5535C3A0E183}" dt="2021-08-13T05:00:38.463" v="7811" actId="478"/>
          <ac:picMkLst>
            <pc:docMk/>
            <pc:sldMk cId="2554747022" sldId="264"/>
            <ac:picMk id="184" creationId="{A1CF0118-3428-4EEB-BA53-2E4C39C16275}"/>
          </ac:picMkLst>
        </pc:picChg>
        <pc:picChg chg="del">
          <ac:chgData name="塩川 和也" userId="39f0702c-b30a-4f15-b4da-77fc4aed6640" providerId="ADAL" clId="{20E9DC7F-4F7F-40D4-B200-5535C3A0E183}" dt="2021-08-13T05:00:38.463" v="7811" actId="478"/>
          <ac:picMkLst>
            <pc:docMk/>
            <pc:sldMk cId="2554747022" sldId="264"/>
            <ac:picMk id="185" creationId="{2D9B0A9D-C2C9-4F74-A700-9EAAAB59AF7E}"/>
          </ac:picMkLst>
        </pc:picChg>
        <pc:picChg chg="del">
          <ac:chgData name="塩川 和也" userId="39f0702c-b30a-4f15-b4da-77fc4aed6640" providerId="ADAL" clId="{20E9DC7F-4F7F-40D4-B200-5535C3A0E183}" dt="2021-08-13T05:00:38.463" v="7811" actId="478"/>
          <ac:picMkLst>
            <pc:docMk/>
            <pc:sldMk cId="2554747022" sldId="264"/>
            <ac:picMk id="186" creationId="{DA969AC4-006B-49E2-A504-10FB8B886B1C}"/>
          </ac:picMkLst>
        </pc:picChg>
        <pc:picChg chg="del">
          <ac:chgData name="塩川 和也" userId="39f0702c-b30a-4f15-b4da-77fc4aed6640" providerId="ADAL" clId="{20E9DC7F-4F7F-40D4-B200-5535C3A0E183}" dt="2021-08-13T05:00:38.463" v="7811" actId="478"/>
          <ac:picMkLst>
            <pc:docMk/>
            <pc:sldMk cId="2554747022" sldId="264"/>
            <ac:picMk id="187" creationId="{A5A9FAF7-9D51-4766-A6B8-58E621CBEC75}"/>
          </ac:picMkLst>
        </pc:picChg>
        <pc:picChg chg="del">
          <ac:chgData name="塩川 和也" userId="39f0702c-b30a-4f15-b4da-77fc4aed6640" providerId="ADAL" clId="{20E9DC7F-4F7F-40D4-B200-5535C3A0E183}" dt="2021-08-13T05:00:38.463" v="7811" actId="478"/>
          <ac:picMkLst>
            <pc:docMk/>
            <pc:sldMk cId="2554747022" sldId="264"/>
            <ac:picMk id="188" creationId="{94393A1D-4CA4-489F-85C9-4680D078B39E}"/>
          </ac:picMkLst>
        </pc:picChg>
      </pc:sldChg>
      <pc:sldChg chg="addSp delSp modSp mod">
        <pc:chgData name="塩川 和也" userId="39f0702c-b30a-4f15-b4da-77fc4aed6640" providerId="ADAL" clId="{20E9DC7F-4F7F-40D4-B200-5535C3A0E183}" dt="2021-08-16T09:10:12.378" v="17068"/>
        <pc:sldMkLst>
          <pc:docMk/>
          <pc:sldMk cId="2883774717" sldId="264"/>
        </pc:sldMkLst>
        <pc:spChg chg="mod ord topLvl">
          <ac:chgData name="塩川 和也" userId="39f0702c-b30a-4f15-b4da-77fc4aed6640" providerId="ADAL" clId="{20E9DC7F-4F7F-40D4-B200-5535C3A0E183}" dt="2021-08-13T06:19:51.463" v="9803" actId="164"/>
          <ac:spMkLst>
            <pc:docMk/>
            <pc:sldMk cId="2883774717" sldId="264"/>
            <ac:spMk id="4" creationId="{37B4A5D7-5CFE-4DB5-A817-28106F43DA38}"/>
          </ac:spMkLst>
        </pc:spChg>
        <pc:spChg chg="mod topLvl">
          <ac:chgData name="塩川 和也" userId="39f0702c-b30a-4f15-b4da-77fc4aed6640" providerId="ADAL" clId="{20E9DC7F-4F7F-40D4-B200-5535C3A0E183}" dt="2021-08-13T06:19:51.463" v="9803" actId="164"/>
          <ac:spMkLst>
            <pc:docMk/>
            <pc:sldMk cId="2883774717" sldId="264"/>
            <ac:spMk id="5" creationId="{A488E5EE-E047-435F-BAE6-8980532FAAA5}"/>
          </ac:spMkLst>
        </pc:spChg>
        <pc:spChg chg="del mod topLvl">
          <ac:chgData name="塩川 和也" userId="39f0702c-b30a-4f15-b4da-77fc4aed6640" providerId="ADAL" clId="{20E9DC7F-4F7F-40D4-B200-5535C3A0E183}" dt="2021-08-13T05:53:35.528" v="8513" actId="478"/>
          <ac:spMkLst>
            <pc:docMk/>
            <pc:sldMk cId="2883774717" sldId="264"/>
            <ac:spMk id="6" creationId="{371317A1-0732-452E-A3B8-1942A5D4B9D3}"/>
          </ac:spMkLst>
        </pc:spChg>
        <pc:spChg chg="del mod topLvl">
          <ac:chgData name="塩川 和也" userId="39f0702c-b30a-4f15-b4da-77fc4aed6640" providerId="ADAL" clId="{20E9DC7F-4F7F-40D4-B200-5535C3A0E183}" dt="2021-08-13T05:53:35.528" v="8513" actId="478"/>
          <ac:spMkLst>
            <pc:docMk/>
            <pc:sldMk cId="2883774717" sldId="264"/>
            <ac:spMk id="7" creationId="{0EEDC6F6-7C01-4804-A8A9-67CEC4D90DDF}"/>
          </ac:spMkLst>
        </pc:spChg>
        <pc:spChg chg="del mod topLvl">
          <ac:chgData name="塩川 和也" userId="39f0702c-b30a-4f15-b4da-77fc4aed6640" providerId="ADAL" clId="{20E9DC7F-4F7F-40D4-B200-5535C3A0E183}" dt="2021-08-13T05:53:29.763" v="8512" actId="478"/>
          <ac:spMkLst>
            <pc:docMk/>
            <pc:sldMk cId="2883774717" sldId="264"/>
            <ac:spMk id="8" creationId="{C4FA6D85-0C92-4AAB-B91B-727A55E5607A}"/>
          </ac:spMkLst>
        </pc:spChg>
        <pc:spChg chg="del mod topLvl">
          <ac:chgData name="塩川 和也" userId="39f0702c-b30a-4f15-b4da-77fc4aed6640" providerId="ADAL" clId="{20E9DC7F-4F7F-40D4-B200-5535C3A0E183}" dt="2021-08-13T05:53:29.763" v="8512" actId="478"/>
          <ac:spMkLst>
            <pc:docMk/>
            <pc:sldMk cId="2883774717" sldId="264"/>
            <ac:spMk id="9" creationId="{BFFC72A7-992A-47AB-810D-46DD9A5281FB}"/>
          </ac:spMkLst>
        </pc:spChg>
        <pc:spChg chg="mod ord topLvl">
          <ac:chgData name="塩川 和也" userId="39f0702c-b30a-4f15-b4da-77fc4aed6640" providerId="ADAL" clId="{20E9DC7F-4F7F-40D4-B200-5535C3A0E183}" dt="2021-08-13T06:19:51.463" v="9803" actId="164"/>
          <ac:spMkLst>
            <pc:docMk/>
            <pc:sldMk cId="2883774717" sldId="264"/>
            <ac:spMk id="13" creationId="{9A0A6304-46D7-4D0E-8503-0E11D3A80B00}"/>
          </ac:spMkLst>
        </pc:spChg>
        <pc:spChg chg="mod">
          <ac:chgData name="塩川 和也" userId="39f0702c-b30a-4f15-b4da-77fc4aed6640" providerId="ADAL" clId="{20E9DC7F-4F7F-40D4-B200-5535C3A0E183}" dt="2021-08-13T05:03:18.637" v="7888" actId="165"/>
          <ac:spMkLst>
            <pc:docMk/>
            <pc:sldMk cId="2883774717" sldId="264"/>
            <ac:spMk id="21" creationId="{FB2621B5-CF8B-438C-A67D-54BA9F28D6C4}"/>
          </ac:spMkLst>
        </pc:spChg>
        <pc:spChg chg="mod">
          <ac:chgData name="塩川 和也" userId="39f0702c-b30a-4f15-b4da-77fc4aed6640" providerId="ADAL" clId="{20E9DC7F-4F7F-40D4-B200-5535C3A0E183}" dt="2021-08-13T05:03:18.637" v="7888" actId="165"/>
          <ac:spMkLst>
            <pc:docMk/>
            <pc:sldMk cId="2883774717" sldId="264"/>
            <ac:spMk id="22" creationId="{E708F0CA-3361-4D46-8BA2-0547E7E48387}"/>
          </ac:spMkLst>
        </pc:spChg>
        <pc:spChg chg="mod">
          <ac:chgData name="塩川 和也" userId="39f0702c-b30a-4f15-b4da-77fc4aed6640" providerId="ADAL" clId="{20E9DC7F-4F7F-40D4-B200-5535C3A0E183}" dt="2021-08-13T05:03:18.637" v="7888" actId="165"/>
          <ac:spMkLst>
            <pc:docMk/>
            <pc:sldMk cId="2883774717" sldId="264"/>
            <ac:spMk id="24" creationId="{C72BF7F2-191B-483D-BFFB-6BF923D3D40F}"/>
          </ac:spMkLst>
        </pc:spChg>
        <pc:spChg chg="mod">
          <ac:chgData name="塩川 和也" userId="39f0702c-b30a-4f15-b4da-77fc4aed6640" providerId="ADAL" clId="{20E9DC7F-4F7F-40D4-B200-5535C3A0E183}" dt="2021-08-13T05:03:18.637" v="7888" actId="165"/>
          <ac:spMkLst>
            <pc:docMk/>
            <pc:sldMk cId="2883774717" sldId="264"/>
            <ac:spMk id="25" creationId="{47AFCFBB-9B73-49EA-BC7F-93754CCA9184}"/>
          </ac:spMkLst>
        </pc:spChg>
        <pc:spChg chg="mod">
          <ac:chgData name="塩川 和也" userId="39f0702c-b30a-4f15-b4da-77fc4aed6640" providerId="ADAL" clId="{20E9DC7F-4F7F-40D4-B200-5535C3A0E183}" dt="2021-08-13T06:19:00.060" v="9793" actId="165"/>
          <ac:spMkLst>
            <pc:docMk/>
            <pc:sldMk cId="2883774717" sldId="264"/>
            <ac:spMk id="26" creationId="{5F968AD5-D547-4123-AEBC-9EE6EE1A67F5}"/>
          </ac:spMkLst>
        </pc:spChg>
        <pc:spChg chg="mod">
          <ac:chgData name="塩川 和也" userId="39f0702c-b30a-4f15-b4da-77fc4aed6640" providerId="ADAL" clId="{20E9DC7F-4F7F-40D4-B200-5535C3A0E183}" dt="2021-08-13T06:19:00.060" v="9793" actId="165"/>
          <ac:spMkLst>
            <pc:docMk/>
            <pc:sldMk cId="2883774717" sldId="264"/>
            <ac:spMk id="27" creationId="{1489D1E8-9214-458F-B0FC-0EDED38FFB10}"/>
          </ac:spMkLst>
        </pc:spChg>
        <pc:spChg chg="mod">
          <ac:chgData name="塩川 和也" userId="39f0702c-b30a-4f15-b4da-77fc4aed6640" providerId="ADAL" clId="{20E9DC7F-4F7F-40D4-B200-5535C3A0E183}" dt="2021-08-13T06:19:00.060" v="9793" actId="165"/>
          <ac:spMkLst>
            <pc:docMk/>
            <pc:sldMk cId="2883774717" sldId="264"/>
            <ac:spMk id="29" creationId="{1EFA4A9A-1BF4-4DF8-983E-C27227A532F5}"/>
          </ac:spMkLst>
        </pc:spChg>
        <pc:spChg chg="mod">
          <ac:chgData name="塩川 和也" userId="39f0702c-b30a-4f15-b4da-77fc4aed6640" providerId="ADAL" clId="{20E9DC7F-4F7F-40D4-B200-5535C3A0E183}" dt="2021-08-13T06:19:00.060" v="9793" actId="165"/>
          <ac:spMkLst>
            <pc:docMk/>
            <pc:sldMk cId="2883774717" sldId="264"/>
            <ac:spMk id="30" creationId="{CCC31378-B1E7-4579-9944-05C0593EDE85}"/>
          </ac:spMkLst>
        </pc:spChg>
        <pc:spChg chg="mod">
          <ac:chgData name="塩川 和也" userId="39f0702c-b30a-4f15-b4da-77fc4aed6640" providerId="ADAL" clId="{20E9DC7F-4F7F-40D4-B200-5535C3A0E183}" dt="2021-08-13T06:19:00.060" v="9793" actId="165"/>
          <ac:spMkLst>
            <pc:docMk/>
            <pc:sldMk cId="2883774717" sldId="264"/>
            <ac:spMk id="31" creationId="{65565D73-ACE8-4591-A555-0A281BEA750E}"/>
          </ac:spMkLst>
        </pc:spChg>
        <pc:spChg chg="mod">
          <ac:chgData name="塩川 和也" userId="39f0702c-b30a-4f15-b4da-77fc4aed6640" providerId="ADAL" clId="{20E9DC7F-4F7F-40D4-B200-5535C3A0E183}" dt="2021-08-13T06:19:00.060" v="9793" actId="165"/>
          <ac:spMkLst>
            <pc:docMk/>
            <pc:sldMk cId="2883774717" sldId="264"/>
            <ac:spMk id="32" creationId="{3A881AB7-4983-4961-842C-87AC626BAA2F}"/>
          </ac:spMkLst>
        </pc:spChg>
        <pc:spChg chg="mod">
          <ac:chgData name="塩川 和也" userId="39f0702c-b30a-4f15-b4da-77fc4aed6640" providerId="ADAL" clId="{20E9DC7F-4F7F-40D4-B200-5535C3A0E183}" dt="2021-08-13T06:19:00.060" v="9793" actId="165"/>
          <ac:spMkLst>
            <pc:docMk/>
            <pc:sldMk cId="2883774717" sldId="264"/>
            <ac:spMk id="34" creationId="{DB824506-245A-401A-808A-A9D489EF8ABF}"/>
          </ac:spMkLst>
        </pc:spChg>
        <pc:spChg chg="mod">
          <ac:chgData name="塩川 和也" userId="39f0702c-b30a-4f15-b4da-77fc4aed6640" providerId="ADAL" clId="{20E9DC7F-4F7F-40D4-B200-5535C3A0E183}" dt="2021-08-13T06:19:00.060" v="9793" actId="165"/>
          <ac:spMkLst>
            <pc:docMk/>
            <pc:sldMk cId="2883774717" sldId="264"/>
            <ac:spMk id="35" creationId="{BC8D28CB-BD8E-463D-B00E-D7798F6BF9B5}"/>
          </ac:spMkLst>
        </pc:spChg>
        <pc:spChg chg="mod">
          <ac:chgData name="塩川 和也" userId="39f0702c-b30a-4f15-b4da-77fc4aed6640" providerId="ADAL" clId="{20E9DC7F-4F7F-40D4-B200-5535C3A0E183}" dt="2021-08-13T05:03:18.637" v="7888" actId="165"/>
          <ac:spMkLst>
            <pc:docMk/>
            <pc:sldMk cId="2883774717" sldId="264"/>
            <ac:spMk id="42" creationId="{E5A6BD68-B465-48A5-8D80-6D46C8CC984D}"/>
          </ac:spMkLst>
        </pc:spChg>
        <pc:spChg chg="mod">
          <ac:chgData name="塩川 和也" userId="39f0702c-b30a-4f15-b4da-77fc4aed6640" providerId="ADAL" clId="{20E9DC7F-4F7F-40D4-B200-5535C3A0E183}" dt="2021-08-13T05:03:18.637" v="7888" actId="165"/>
          <ac:spMkLst>
            <pc:docMk/>
            <pc:sldMk cId="2883774717" sldId="264"/>
            <ac:spMk id="45" creationId="{A875CC51-6240-475F-A72E-2395BC7711A7}"/>
          </ac:spMkLst>
        </pc:spChg>
        <pc:spChg chg="mod">
          <ac:chgData name="塩川 和也" userId="39f0702c-b30a-4f15-b4da-77fc4aed6640" providerId="ADAL" clId="{20E9DC7F-4F7F-40D4-B200-5535C3A0E183}" dt="2021-08-13T05:03:18.637" v="7888" actId="165"/>
          <ac:spMkLst>
            <pc:docMk/>
            <pc:sldMk cId="2883774717" sldId="264"/>
            <ac:spMk id="46" creationId="{22AD1512-F62F-463B-9657-52BEE80D3053}"/>
          </ac:spMkLst>
        </pc:spChg>
        <pc:spChg chg="mod">
          <ac:chgData name="塩川 和也" userId="39f0702c-b30a-4f15-b4da-77fc4aed6640" providerId="ADAL" clId="{20E9DC7F-4F7F-40D4-B200-5535C3A0E183}" dt="2021-08-13T05:03:18.637" v="7888" actId="165"/>
          <ac:spMkLst>
            <pc:docMk/>
            <pc:sldMk cId="2883774717" sldId="264"/>
            <ac:spMk id="47" creationId="{103E8071-7BD6-4CE3-B8F2-7C142DAAEEC3}"/>
          </ac:spMkLst>
        </pc:spChg>
        <pc:spChg chg="mod">
          <ac:chgData name="塩川 和也" userId="39f0702c-b30a-4f15-b4da-77fc4aed6640" providerId="ADAL" clId="{20E9DC7F-4F7F-40D4-B200-5535C3A0E183}" dt="2021-08-13T05:03:18.637" v="7888" actId="165"/>
          <ac:spMkLst>
            <pc:docMk/>
            <pc:sldMk cId="2883774717" sldId="264"/>
            <ac:spMk id="48" creationId="{57947649-5D71-457B-BEA4-886D4B9705C1}"/>
          </ac:spMkLst>
        </pc:spChg>
        <pc:spChg chg="mod ord topLvl">
          <ac:chgData name="塩川 和也" userId="39f0702c-b30a-4f15-b4da-77fc4aed6640" providerId="ADAL" clId="{20E9DC7F-4F7F-40D4-B200-5535C3A0E183}" dt="2021-08-13T07:27:00.328" v="10808" actId="164"/>
          <ac:spMkLst>
            <pc:docMk/>
            <pc:sldMk cId="2883774717" sldId="264"/>
            <ac:spMk id="50" creationId="{57747AE3-3EF0-40AD-BCEC-B4B7A478B813}"/>
          </ac:spMkLst>
        </pc:spChg>
        <pc:spChg chg="mod ord topLvl">
          <ac:chgData name="塩川 和也" userId="39f0702c-b30a-4f15-b4da-77fc4aed6640" providerId="ADAL" clId="{20E9DC7F-4F7F-40D4-B200-5535C3A0E183}" dt="2021-08-13T07:27:00.328" v="10808" actId="164"/>
          <ac:spMkLst>
            <pc:docMk/>
            <pc:sldMk cId="2883774717" sldId="264"/>
            <ac:spMk id="52" creationId="{DF711060-5F80-4A81-939B-B45AC27B950D}"/>
          </ac:spMkLst>
        </pc:spChg>
        <pc:spChg chg="del mod topLvl">
          <ac:chgData name="塩川 和也" userId="39f0702c-b30a-4f15-b4da-77fc4aed6640" providerId="ADAL" clId="{20E9DC7F-4F7F-40D4-B200-5535C3A0E183}" dt="2021-08-13T06:50:46.241" v="9830" actId="478"/>
          <ac:spMkLst>
            <pc:docMk/>
            <pc:sldMk cId="2883774717" sldId="264"/>
            <ac:spMk id="53" creationId="{6932E5CD-326C-4FC3-AA01-76788CF1DFDF}"/>
          </ac:spMkLst>
        </pc:spChg>
        <pc:spChg chg="del mod topLvl">
          <ac:chgData name="塩川 和也" userId="39f0702c-b30a-4f15-b4da-77fc4aed6640" providerId="ADAL" clId="{20E9DC7F-4F7F-40D4-B200-5535C3A0E183}" dt="2021-08-13T06:50:46.241" v="9830" actId="478"/>
          <ac:spMkLst>
            <pc:docMk/>
            <pc:sldMk cId="2883774717" sldId="264"/>
            <ac:spMk id="54" creationId="{4BAE3586-BE39-46E5-9244-B3C00CFA2562}"/>
          </ac:spMkLst>
        </pc:spChg>
        <pc:spChg chg="del mod topLvl">
          <ac:chgData name="塩川 和也" userId="39f0702c-b30a-4f15-b4da-77fc4aed6640" providerId="ADAL" clId="{20E9DC7F-4F7F-40D4-B200-5535C3A0E183}" dt="2021-08-13T06:50:46.241" v="9830" actId="478"/>
          <ac:spMkLst>
            <pc:docMk/>
            <pc:sldMk cId="2883774717" sldId="264"/>
            <ac:spMk id="55" creationId="{5012970D-9B5D-4A26-AB7E-316CD187BE85}"/>
          </ac:spMkLst>
        </pc:spChg>
        <pc:spChg chg="del mod topLvl">
          <ac:chgData name="塩川 和也" userId="39f0702c-b30a-4f15-b4da-77fc4aed6640" providerId="ADAL" clId="{20E9DC7F-4F7F-40D4-B200-5535C3A0E183}" dt="2021-08-13T06:50:46.241" v="9830" actId="478"/>
          <ac:spMkLst>
            <pc:docMk/>
            <pc:sldMk cId="2883774717" sldId="264"/>
            <ac:spMk id="56" creationId="{60140E83-C60E-47D3-A4E0-8D4AB4542B67}"/>
          </ac:spMkLst>
        </pc:spChg>
        <pc:spChg chg="mod topLvl">
          <ac:chgData name="塩川 和也" userId="39f0702c-b30a-4f15-b4da-77fc4aed6640" providerId="ADAL" clId="{20E9DC7F-4F7F-40D4-B200-5535C3A0E183}" dt="2021-08-16T07:35:29.748" v="14046"/>
          <ac:spMkLst>
            <pc:docMk/>
            <pc:sldMk cId="2883774717" sldId="264"/>
            <ac:spMk id="58" creationId="{C7A5A886-8848-47E0-8C24-8E71C372EB3A}"/>
          </ac:spMkLst>
        </pc:spChg>
        <pc:spChg chg="mod">
          <ac:chgData name="塩川 和也" userId="39f0702c-b30a-4f15-b4da-77fc4aed6640" providerId="ADAL" clId="{20E9DC7F-4F7F-40D4-B200-5535C3A0E183}" dt="2021-08-13T06:17:45.126" v="9789" actId="165"/>
          <ac:spMkLst>
            <pc:docMk/>
            <pc:sldMk cId="2883774717" sldId="264"/>
            <ac:spMk id="68" creationId="{409EBF14-5B09-4352-872F-BC746D91AD0A}"/>
          </ac:spMkLst>
        </pc:spChg>
        <pc:spChg chg="mod">
          <ac:chgData name="塩川 和也" userId="39f0702c-b30a-4f15-b4da-77fc4aed6640" providerId="ADAL" clId="{20E9DC7F-4F7F-40D4-B200-5535C3A0E183}" dt="2021-08-13T06:17:45.126" v="9789" actId="165"/>
          <ac:spMkLst>
            <pc:docMk/>
            <pc:sldMk cId="2883774717" sldId="264"/>
            <ac:spMk id="69" creationId="{58F6B6D5-AFC4-423E-8029-168283804403}"/>
          </ac:spMkLst>
        </pc:spChg>
        <pc:spChg chg="mod">
          <ac:chgData name="塩川 和也" userId="39f0702c-b30a-4f15-b4da-77fc4aed6640" providerId="ADAL" clId="{20E9DC7F-4F7F-40D4-B200-5535C3A0E183}" dt="2021-08-13T06:17:45.126" v="9789" actId="165"/>
          <ac:spMkLst>
            <pc:docMk/>
            <pc:sldMk cId="2883774717" sldId="264"/>
            <ac:spMk id="71" creationId="{987F7150-CDBE-4E91-9E86-FD10ECE10C1B}"/>
          </ac:spMkLst>
        </pc:spChg>
        <pc:spChg chg="mod">
          <ac:chgData name="塩川 和也" userId="39f0702c-b30a-4f15-b4da-77fc4aed6640" providerId="ADAL" clId="{20E9DC7F-4F7F-40D4-B200-5535C3A0E183}" dt="2021-08-13T06:17:45.126" v="9789" actId="165"/>
          <ac:spMkLst>
            <pc:docMk/>
            <pc:sldMk cId="2883774717" sldId="264"/>
            <ac:spMk id="72" creationId="{29EA42C4-12A4-4D21-8763-A0E909D30168}"/>
          </ac:spMkLst>
        </pc:spChg>
        <pc:spChg chg="mod">
          <ac:chgData name="塩川 和也" userId="39f0702c-b30a-4f15-b4da-77fc4aed6640" providerId="ADAL" clId="{20E9DC7F-4F7F-40D4-B200-5535C3A0E183}" dt="2021-08-13T06:17:45.126" v="9789" actId="165"/>
          <ac:spMkLst>
            <pc:docMk/>
            <pc:sldMk cId="2883774717" sldId="264"/>
            <ac:spMk id="73" creationId="{BA0A0BC6-4E78-4499-A590-57DD980FD655}"/>
          </ac:spMkLst>
        </pc:spChg>
        <pc:spChg chg="mod">
          <ac:chgData name="塩川 和也" userId="39f0702c-b30a-4f15-b4da-77fc4aed6640" providerId="ADAL" clId="{20E9DC7F-4F7F-40D4-B200-5535C3A0E183}" dt="2021-08-13T06:17:45.126" v="9789" actId="165"/>
          <ac:spMkLst>
            <pc:docMk/>
            <pc:sldMk cId="2883774717" sldId="264"/>
            <ac:spMk id="74" creationId="{0DADE51D-BC45-47C9-8BBE-AAC915B614F1}"/>
          </ac:spMkLst>
        </pc:spChg>
        <pc:spChg chg="mod">
          <ac:chgData name="塩川 和也" userId="39f0702c-b30a-4f15-b4da-77fc4aed6640" providerId="ADAL" clId="{20E9DC7F-4F7F-40D4-B200-5535C3A0E183}" dt="2021-08-13T06:17:45.126" v="9789" actId="165"/>
          <ac:spMkLst>
            <pc:docMk/>
            <pc:sldMk cId="2883774717" sldId="264"/>
            <ac:spMk id="76" creationId="{F111C8CC-819A-4630-9B18-60114927FCB4}"/>
          </ac:spMkLst>
        </pc:spChg>
        <pc:spChg chg="mod">
          <ac:chgData name="塩川 和也" userId="39f0702c-b30a-4f15-b4da-77fc4aed6640" providerId="ADAL" clId="{20E9DC7F-4F7F-40D4-B200-5535C3A0E183}" dt="2021-08-13T06:17:45.126" v="9789" actId="165"/>
          <ac:spMkLst>
            <pc:docMk/>
            <pc:sldMk cId="2883774717" sldId="264"/>
            <ac:spMk id="77" creationId="{630A0597-65B1-41F8-B9A0-092BABF285C8}"/>
          </ac:spMkLst>
        </pc:spChg>
        <pc:spChg chg="mod">
          <ac:chgData name="塩川 和也" userId="39f0702c-b30a-4f15-b4da-77fc4aed6640" providerId="ADAL" clId="{20E9DC7F-4F7F-40D4-B200-5535C3A0E183}" dt="2021-08-13T06:17:45.126" v="9789" actId="165"/>
          <ac:spMkLst>
            <pc:docMk/>
            <pc:sldMk cId="2883774717" sldId="264"/>
            <ac:spMk id="78" creationId="{16E2422B-6E9D-4660-A34C-F7B0EC891002}"/>
          </ac:spMkLst>
        </pc:spChg>
        <pc:spChg chg="mod">
          <ac:chgData name="塩川 和也" userId="39f0702c-b30a-4f15-b4da-77fc4aed6640" providerId="ADAL" clId="{20E9DC7F-4F7F-40D4-B200-5535C3A0E183}" dt="2021-08-13T06:17:45.126" v="9789" actId="165"/>
          <ac:spMkLst>
            <pc:docMk/>
            <pc:sldMk cId="2883774717" sldId="264"/>
            <ac:spMk id="79" creationId="{BE1895E2-0944-4A08-AA84-7234E9F7E42B}"/>
          </ac:spMkLst>
        </pc:spChg>
        <pc:spChg chg="mod">
          <ac:chgData name="塩川 和也" userId="39f0702c-b30a-4f15-b4da-77fc4aed6640" providerId="ADAL" clId="{20E9DC7F-4F7F-40D4-B200-5535C3A0E183}" dt="2021-08-13T06:17:45.126" v="9789" actId="165"/>
          <ac:spMkLst>
            <pc:docMk/>
            <pc:sldMk cId="2883774717" sldId="264"/>
            <ac:spMk id="81" creationId="{803ECAE6-258E-4A50-A925-F5A69941A23B}"/>
          </ac:spMkLst>
        </pc:spChg>
        <pc:spChg chg="mod">
          <ac:chgData name="塩川 和也" userId="39f0702c-b30a-4f15-b4da-77fc4aed6640" providerId="ADAL" clId="{20E9DC7F-4F7F-40D4-B200-5535C3A0E183}" dt="2021-08-13T06:17:45.126" v="9789" actId="165"/>
          <ac:spMkLst>
            <pc:docMk/>
            <pc:sldMk cId="2883774717" sldId="264"/>
            <ac:spMk id="82" creationId="{0C799F5B-B99C-4B8F-A4B6-5A83898AAFD7}"/>
          </ac:spMkLst>
        </pc:spChg>
        <pc:spChg chg="mod">
          <ac:chgData name="塩川 和也" userId="39f0702c-b30a-4f15-b4da-77fc4aed6640" providerId="ADAL" clId="{20E9DC7F-4F7F-40D4-B200-5535C3A0E183}" dt="2021-08-13T06:17:45.126" v="9789" actId="165"/>
          <ac:spMkLst>
            <pc:docMk/>
            <pc:sldMk cId="2883774717" sldId="264"/>
            <ac:spMk id="83" creationId="{7F0E564C-CF04-40F9-BB37-8C22A1EB0821}"/>
          </ac:spMkLst>
        </pc:spChg>
        <pc:spChg chg="mod">
          <ac:chgData name="塩川 和也" userId="39f0702c-b30a-4f15-b4da-77fc4aed6640" providerId="ADAL" clId="{20E9DC7F-4F7F-40D4-B200-5535C3A0E183}" dt="2021-08-13T06:17:45.126" v="9789" actId="165"/>
          <ac:spMkLst>
            <pc:docMk/>
            <pc:sldMk cId="2883774717" sldId="264"/>
            <ac:spMk id="86" creationId="{8E0BCC38-1D64-42FE-B783-DA33078AA4DC}"/>
          </ac:spMkLst>
        </pc:spChg>
        <pc:spChg chg="mod">
          <ac:chgData name="塩川 和也" userId="39f0702c-b30a-4f15-b4da-77fc4aed6640" providerId="ADAL" clId="{20E9DC7F-4F7F-40D4-B200-5535C3A0E183}" dt="2021-08-13T06:17:45.126" v="9789" actId="165"/>
          <ac:spMkLst>
            <pc:docMk/>
            <pc:sldMk cId="2883774717" sldId="264"/>
            <ac:spMk id="87" creationId="{96F0124C-7A49-47C4-8306-F73803083749}"/>
          </ac:spMkLst>
        </pc:spChg>
        <pc:spChg chg="mod">
          <ac:chgData name="塩川 和也" userId="39f0702c-b30a-4f15-b4da-77fc4aed6640" providerId="ADAL" clId="{20E9DC7F-4F7F-40D4-B200-5535C3A0E183}" dt="2021-08-13T06:17:45.126" v="9789" actId="165"/>
          <ac:spMkLst>
            <pc:docMk/>
            <pc:sldMk cId="2883774717" sldId="264"/>
            <ac:spMk id="88" creationId="{8168EA31-5CDF-425D-B1B6-2639DECD22A7}"/>
          </ac:spMkLst>
        </pc:spChg>
        <pc:spChg chg="mod">
          <ac:chgData name="塩川 和也" userId="39f0702c-b30a-4f15-b4da-77fc4aed6640" providerId="ADAL" clId="{20E9DC7F-4F7F-40D4-B200-5535C3A0E183}" dt="2021-08-13T06:17:45.126" v="9789" actId="165"/>
          <ac:spMkLst>
            <pc:docMk/>
            <pc:sldMk cId="2883774717" sldId="264"/>
            <ac:spMk id="89" creationId="{8C706AC8-DF59-4297-A182-981199BBE465}"/>
          </ac:spMkLst>
        </pc:spChg>
        <pc:spChg chg="mod ord topLvl">
          <ac:chgData name="塩川 和也" userId="39f0702c-b30a-4f15-b4da-77fc4aed6640" providerId="ADAL" clId="{20E9DC7F-4F7F-40D4-B200-5535C3A0E183}" dt="2021-08-13T08:48:10.487" v="11838" actId="164"/>
          <ac:spMkLst>
            <pc:docMk/>
            <pc:sldMk cId="2883774717" sldId="264"/>
            <ac:spMk id="98" creationId="{3F596324-401F-476D-A62F-8799D4639768}"/>
          </ac:spMkLst>
        </pc:spChg>
        <pc:spChg chg="mod ord topLvl">
          <ac:chgData name="塩川 和也" userId="39f0702c-b30a-4f15-b4da-77fc4aed6640" providerId="ADAL" clId="{20E9DC7F-4F7F-40D4-B200-5535C3A0E183}" dt="2021-08-13T08:48:10.487" v="11838" actId="164"/>
          <ac:spMkLst>
            <pc:docMk/>
            <pc:sldMk cId="2883774717" sldId="264"/>
            <ac:spMk id="99" creationId="{3E107DF0-8567-4EE0-9996-9034C4F6C7D8}"/>
          </ac:spMkLst>
        </pc:spChg>
        <pc:spChg chg="del mod topLvl">
          <ac:chgData name="塩川 和也" userId="39f0702c-b30a-4f15-b4da-77fc4aed6640" providerId="ADAL" clId="{20E9DC7F-4F7F-40D4-B200-5535C3A0E183}" dt="2021-08-13T08:16:20.008" v="10848" actId="478"/>
          <ac:spMkLst>
            <pc:docMk/>
            <pc:sldMk cId="2883774717" sldId="264"/>
            <ac:spMk id="100" creationId="{FD0555B0-A43D-4442-99AE-A11F10FF5A62}"/>
          </ac:spMkLst>
        </pc:spChg>
        <pc:spChg chg="del mod topLvl">
          <ac:chgData name="塩川 和也" userId="39f0702c-b30a-4f15-b4da-77fc4aed6640" providerId="ADAL" clId="{20E9DC7F-4F7F-40D4-B200-5535C3A0E183}" dt="2021-08-13T08:16:20.008" v="10848" actId="478"/>
          <ac:spMkLst>
            <pc:docMk/>
            <pc:sldMk cId="2883774717" sldId="264"/>
            <ac:spMk id="101" creationId="{D6907C9D-66D0-4A41-8009-251FD65DEDBE}"/>
          </ac:spMkLst>
        </pc:spChg>
        <pc:spChg chg="del mod topLvl">
          <ac:chgData name="塩川 和也" userId="39f0702c-b30a-4f15-b4da-77fc4aed6640" providerId="ADAL" clId="{20E9DC7F-4F7F-40D4-B200-5535C3A0E183}" dt="2021-08-13T08:16:20.008" v="10848" actId="478"/>
          <ac:spMkLst>
            <pc:docMk/>
            <pc:sldMk cId="2883774717" sldId="264"/>
            <ac:spMk id="102" creationId="{9C81B24C-0980-4D89-8058-63DAB6207759}"/>
          </ac:spMkLst>
        </pc:spChg>
        <pc:spChg chg="del mod topLvl">
          <ac:chgData name="塩川 和也" userId="39f0702c-b30a-4f15-b4da-77fc4aed6640" providerId="ADAL" clId="{20E9DC7F-4F7F-40D4-B200-5535C3A0E183}" dt="2021-08-13T08:16:20.008" v="10848" actId="478"/>
          <ac:spMkLst>
            <pc:docMk/>
            <pc:sldMk cId="2883774717" sldId="264"/>
            <ac:spMk id="103" creationId="{05646F22-D9E4-420A-9E33-3BE366063BC8}"/>
          </ac:spMkLst>
        </pc:spChg>
        <pc:spChg chg="del mod topLvl">
          <ac:chgData name="塩川 和也" userId="39f0702c-b30a-4f15-b4da-77fc4aed6640" providerId="ADAL" clId="{20E9DC7F-4F7F-40D4-B200-5535C3A0E183}" dt="2021-08-13T08:16:20.008" v="10848" actId="478"/>
          <ac:spMkLst>
            <pc:docMk/>
            <pc:sldMk cId="2883774717" sldId="264"/>
            <ac:spMk id="104" creationId="{D5A7B301-B825-42AB-8A9A-BEC43E17E876}"/>
          </ac:spMkLst>
        </pc:spChg>
        <pc:spChg chg="mod ord topLvl">
          <ac:chgData name="塩川 和也" userId="39f0702c-b30a-4f15-b4da-77fc4aed6640" providerId="ADAL" clId="{20E9DC7F-4F7F-40D4-B200-5535C3A0E183}" dt="2021-08-13T08:48:10.487" v="11838" actId="164"/>
          <ac:spMkLst>
            <pc:docMk/>
            <pc:sldMk cId="2883774717" sldId="264"/>
            <ac:spMk id="107" creationId="{FAB7569E-4A5E-49B0-B0D1-570B4EB3D42F}"/>
          </ac:spMkLst>
        </pc:spChg>
        <pc:spChg chg="mod">
          <ac:chgData name="塩川 和也" userId="39f0702c-b30a-4f15-b4da-77fc4aed6640" providerId="ADAL" clId="{20E9DC7F-4F7F-40D4-B200-5535C3A0E183}" dt="2021-08-13T07:45:56.295" v="10824" actId="165"/>
          <ac:spMkLst>
            <pc:docMk/>
            <pc:sldMk cId="2883774717" sldId="264"/>
            <ac:spMk id="122" creationId="{C8E415A5-8179-4DCB-B2D0-3C26D5AF997B}"/>
          </ac:spMkLst>
        </pc:spChg>
        <pc:spChg chg="mod">
          <ac:chgData name="塩川 和也" userId="39f0702c-b30a-4f15-b4da-77fc4aed6640" providerId="ADAL" clId="{20E9DC7F-4F7F-40D4-B200-5535C3A0E183}" dt="2021-08-13T07:45:56.295" v="10824" actId="165"/>
          <ac:spMkLst>
            <pc:docMk/>
            <pc:sldMk cId="2883774717" sldId="264"/>
            <ac:spMk id="123" creationId="{1F8FC359-B636-4A85-8D9E-955D149FB2A9}"/>
          </ac:spMkLst>
        </pc:spChg>
        <pc:spChg chg="mod">
          <ac:chgData name="塩川 和也" userId="39f0702c-b30a-4f15-b4da-77fc4aed6640" providerId="ADAL" clId="{20E9DC7F-4F7F-40D4-B200-5535C3A0E183}" dt="2021-08-13T07:45:56.295" v="10824" actId="165"/>
          <ac:spMkLst>
            <pc:docMk/>
            <pc:sldMk cId="2883774717" sldId="264"/>
            <ac:spMk id="125" creationId="{2D326645-6947-4CA9-A627-20D48FB1526D}"/>
          </ac:spMkLst>
        </pc:spChg>
        <pc:spChg chg="mod">
          <ac:chgData name="塩川 和也" userId="39f0702c-b30a-4f15-b4da-77fc4aed6640" providerId="ADAL" clId="{20E9DC7F-4F7F-40D4-B200-5535C3A0E183}" dt="2021-08-13T07:45:56.295" v="10824" actId="165"/>
          <ac:spMkLst>
            <pc:docMk/>
            <pc:sldMk cId="2883774717" sldId="264"/>
            <ac:spMk id="126" creationId="{D1474A5C-E898-4FF3-AB41-C1270A5699B8}"/>
          </ac:spMkLst>
        </pc:spChg>
        <pc:spChg chg="mod">
          <ac:chgData name="塩川 和也" userId="39f0702c-b30a-4f15-b4da-77fc4aed6640" providerId="ADAL" clId="{20E9DC7F-4F7F-40D4-B200-5535C3A0E183}" dt="2021-08-13T07:45:56.295" v="10824" actId="165"/>
          <ac:spMkLst>
            <pc:docMk/>
            <pc:sldMk cId="2883774717" sldId="264"/>
            <ac:spMk id="127" creationId="{F5BF8AA0-22B6-4BCD-9A5B-3C3EEF197C5E}"/>
          </ac:spMkLst>
        </pc:spChg>
        <pc:spChg chg="mod">
          <ac:chgData name="塩川 和也" userId="39f0702c-b30a-4f15-b4da-77fc4aed6640" providerId="ADAL" clId="{20E9DC7F-4F7F-40D4-B200-5535C3A0E183}" dt="2021-08-13T07:45:56.295" v="10824" actId="165"/>
          <ac:spMkLst>
            <pc:docMk/>
            <pc:sldMk cId="2883774717" sldId="264"/>
            <ac:spMk id="128" creationId="{6ECFCAEA-2CF3-4D57-BE8A-2EFBA6B68671}"/>
          </ac:spMkLst>
        </pc:spChg>
        <pc:spChg chg="mod">
          <ac:chgData name="塩川 和也" userId="39f0702c-b30a-4f15-b4da-77fc4aed6640" providerId="ADAL" clId="{20E9DC7F-4F7F-40D4-B200-5535C3A0E183}" dt="2021-08-13T07:45:56.295" v="10824" actId="165"/>
          <ac:spMkLst>
            <pc:docMk/>
            <pc:sldMk cId="2883774717" sldId="264"/>
            <ac:spMk id="130" creationId="{7A2422B3-AA72-4549-9E2C-8E23C72EFD26}"/>
          </ac:spMkLst>
        </pc:spChg>
        <pc:spChg chg="mod">
          <ac:chgData name="塩川 和也" userId="39f0702c-b30a-4f15-b4da-77fc4aed6640" providerId="ADAL" clId="{20E9DC7F-4F7F-40D4-B200-5535C3A0E183}" dt="2021-08-13T07:45:56.295" v="10824" actId="165"/>
          <ac:spMkLst>
            <pc:docMk/>
            <pc:sldMk cId="2883774717" sldId="264"/>
            <ac:spMk id="131" creationId="{EF4A831D-EBE9-4D93-8D3F-2637044E1A91}"/>
          </ac:spMkLst>
        </pc:spChg>
        <pc:spChg chg="mod">
          <ac:chgData name="塩川 和也" userId="39f0702c-b30a-4f15-b4da-77fc4aed6640" providerId="ADAL" clId="{20E9DC7F-4F7F-40D4-B200-5535C3A0E183}" dt="2021-08-13T07:45:56.295" v="10824" actId="165"/>
          <ac:spMkLst>
            <pc:docMk/>
            <pc:sldMk cId="2883774717" sldId="264"/>
            <ac:spMk id="132" creationId="{2A086615-4EF0-4A9D-9855-EDEB7C5CC5A3}"/>
          </ac:spMkLst>
        </pc:spChg>
        <pc:spChg chg="mod">
          <ac:chgData name="塩川 和也" userId="39f0702c-b30a-4f15-b4da-77fc4aed6640" providerId="ADAL" clId="{20E9DC7F-4F7F-40D4-B200-5535C3A0E183}" dt="2021-08-13T07:45:56.295" v="10824" actId="165"/>
          <ac:spMkLst>
            <pc:docMk/>
            <pc:sldMk cId="2883774717" sldId="264"/>
            <ac:spMk id="133" creationId="{6891169D-E510-4719-9072-02667E040D1D}"/>
          </ac:spMkLst>
        </pc:spChg>
        <pc:spChg chg="mod">
          <ac:chgData name="塩川 和也" userId="39f0702c-b30a-4f15-b4da-77fc4aed6640" providerId="ADAL" clId="{20E9DC7F-4F7F-40D4-B200-5535C3A0E183}" dt="2021-08-13T07:45:56.295" v="10824" actId="165"/>
          <ac:spMkLst>
            <pc:docMk/>
            <pc:sldMk cId="2883774717" sldId="264"/>
            <ac:spMk id="135" creationId="{89994B79-3FED-4E7A-AF2C-A0D2B5B93374}"/>
          </ac:spMkLst>
        </pc:spChg>
        <pc:spChg chg="mod">
          <ac:chgData name="塩川 和也" userId="39f0702c-b30a-4f15-b4da-77fc4aed6640" providerId="ADAL" clId="{20E9DC7F-4F7F-40D4-B200-5535C3A0E183}" dt="2021-08-13T07:45:56.295" v="10824" actId="165"/>
          <ac:spMkLst>
            <pc:docMk/>
            <pc:sldMk cId="2883774717" sldId="264"/>
            <ac:spMk id="136" creationId="{E6BA4F78-4A80-4BE7-B477-69FAA1F9D564}"/>
          </ac:spMkLst>
        </pc:spChg>
        <pc:spChg chg="mod">
          <ac:chgData name="塩川 和也" userId="39f0702c-b30a-4f15-b4da-77fc4aed6640" providerId="ADAL" clId="{20E9DC7F-4F7F-40D4-B200-5535C3A0E183}" dt="2021-08-13T07:45:56.295" v="10824" actId="165"/>
          <ac:spMkLst>
            <pc:docMk/>
            <pc:sldMk cId="2883774717" sldId="264"/>
            <ac:spMk id="137" creationId="{84231B14-E16C-41C0-9FCC-B82A576D8772}"/>
          </ac:spMkLst>
        </pc:spChg>
        <pc:spChg chg="mod">
          <ac:chgData name="塩川 和也" userId="39f0702c-b30a-4f15-b4da-77fc4aed6640" providerId="ADAL" clId="{20E9DC7F-4F7F-40D4-B200-5535C3A0E183}" dt="2021-08-13T09:00:32.045" v="11994"/>
          <ac:spMkLst>
            <pc:docMk/>
            <pc:sldMk cId="2883774717" sldId="264"/>
            <ac:spMk id="138" creationId="{B73693DE-146C-41A1-B4AD-8182F71B1944}"/>
          </ac:spMkLst>
        </pc:spChg>
        <pc:spChg chg="mod">
          <ac:chgData name="塩川 和也" userId="39f0702c-b30a-4f15-b4da-77fc4aed6640" providerId="ADAL" clId="{20E9DC7F-4F7F-40D4-B200-5535C3A0E183}" dt="2021-08-13T07:45:56.295" v="10824" actId="165"/>
          <ac:spMkLst>
            <pc:docMk/>
            <pc:sldMk cId="2883774717" sldId="264"/>
            <ac:spMk id="140" creationId="{8ED2C5C7-5E66-48DE-80DE-7C3D3C6BA82A}"/>
          </ac:spMkLst>
        </pc:spChg>
        <pc:spChg chg="mod">
          <ac:chgData name="塩川 和也" userId="39f0702c-b30a-4f15-b4da-77fc4aed6640" providerId="ADAL" clId="{20E9DC7F-4F7F-40D4-B200-5535C3A0E183}" dt="2021-08-13T09:00:32.045" v="11994"/>
          <ac:spMkLst>
            <pc:docMk/>
            <pc:sldMk cId="2883774717" sldId="264"/>
            <ac:spMk id="141" creationId="{5FBB06C2-4859-442D-9FAE-08300041B1C9}"/>
          </ac:spMkLst>
        </pc:spChg>
        <pc:spChg chg="mod">
          <ac:chgData name="塩川 和也" userId="39f0702c-b30a-4f15-b4da-77fc4aed6640" providerId="ADAL" clId="{20E9DC7F-4F7F-40D4-B200-5535C3A0E183}" dt="2021-08-13T07:45:56.295" v="10824" actId="165"/>
          <ac:spMkLst>
            <pc:docMk/>
            <pc:sldMk cId="2883774717" sldId="264"/>
            <ac:spMk id="141" creationId="{E1A0354C-7DA5-42AC-911B-2B26DCB7E071}"/>
          </ac:spMkLst>
        </pc:spChg>
        <pc:spChg chg="mod">
          <ac:chgData name="塩川 和也" userId="39f0702c-b30a-4f15-b4da-77fc4aed6640" providerId="ADAL" clId="{20E9DC7F-4F7F-40D4-B200-5535C3A0E183}" dt="2021-08-13T07:45:56.295" v="10824" actId="165"/>
          <ac:spMkLst>
            <pc:docMk/>
            <pc:sldMk cId="2883774717" sldId="264"/>
            <ac:spMk id="142" creationId="{261F547B-2BDE-4681-A143-753C00DB9469}"/>
          </ac:spMkLst>
        </pc:spChg>
        <pc:spChg chg="mod">
          <ac:chgData name="塩川 和也" userId="39f0702c-b30a-4f15-b4da-77fc4aed6640" providerId="ADAL" clId="{20E9DC7F-4F7F-40D4-B200-5535C3A0E183}" dt="2021-08-13T09:00:32.045" v="11994"/>
          <ac:spMkLst>
            <pc:docMk/>
            <pc:sldMk cId="2883774717" sldId="264"/>
            <ac:spMk id="142" creationId="{4CC6D91E-E9DE-46C1-AA7F-7C4425E85A67}"/>
          </ac:spMkLst>
        </pc:spChg>
        <pc:spChg chg="mod">
          <ac:chgData name="塩川 和也" userId="39f0702c-b30a-4f15-b4da-77fc4aed6640" providerId="ADAL" clId="{20E9DC7F-4F7F-40D4-B200-5535C3A0E183}" dt="2021-08-13T07:45:56.295" v="10824" actId="165"/>
          <ac:spMkLst>
            <pc:docMk/>
            <pc:sldMk cId="2883774717" sldId="264"/>
            <ac:spMk id="143" creationId="{B28BF640-781C-4FB8-8319-60D89396428F}"/>
          </ac:spMkLst>
        </pc:spChg>
        <pc:spChg chg="mod">
          <ac:chgData name="塩川 和也" userId="39f0702c-b30a-4f15-b4da-77fc4aed6640" providerId="ADAL" clId="{20E9DC7F-4F7F-40D4-B200-5535C3A0E183}" dt="2021-08-13T09:00:32.045" v="11994"/>
          <ac:spMkLst>
            <pc:docMk/>
            <pc:sldMk cId="2883774717" sldId="264"/>
            <ac:spMk id="143" creationId="{E70B10A7-F05A-4B58-ACE0-8A3EB66B5694}"/>
          </ac:spMkLst>
        </pc:spChg>
        <pc:spChg chg="mod">
          <ac:chgData name="塩川 和也" userId="39f0702c-b30a-4f15-b4da-77fc4aed6640" providerId="ADAL" clId="{20E9DC7F-4F7F-40D4-B200-5535C3A0E183}" dt="2021-08-13T09:00:32.045" v="11994"/>
          <ac:spMkLst>
            <pc:docMk/>
            <pc:sldMk cId="2883774717" sldId="264"/>
            <ac:spMk id="145" creationId="{A853B9E9-E271-48FA-B813-E5A5269FA4FE}"/>
          </ac:spMkLst>
        </pc:spChg>
        <pc:spChg chg="mod ord topLvl">
          <ac:chgData name="塩川 和也" userId="39f0702c-b30a-4f15-b4da-77fc4aed6640" providerId="ADAL" clId="{20E9DC7F-4F7F-40D4-B200-5535C3A0E183}" dt="2021-08-13T06:19:51.463" v="9803" actId="164"/>
          <ac:spMkLst>
            <pc:docMk/>
            <pc:sldMk cId="2883774717" sldId="264"/>
            <ac:spMk id="147" creationId="{6035D826-3DC9-4983-8AC2-4A9DB7BCC270}"/>
          </ac:spMkLst>
        </pc:spChg>
        <pc:spChg chg="mod ord topLvl">
          <ac:chgData name="塩川 和也" userId="39f0702c-b30a-4f15-b4da-77fc4aed6640" providerId="ADAL" clId="{20E9DC7F-4F7F-40D4-B200-5535C3A0E183}" dt="2021-08-13T07:27:00.328" v="10808" actId="164"/>
          <ac:spMkLst>
            <pc:docMk/>
            <pc:sldMk cId="2883774717" sldId="264"/>
            <ac:spMk id="148" creationId="{792E106A-52C1-4EF6-94E1-7F5F2B90C744}"/>
          </ac:spMkLst>
        </pc:spChg>
        <pc:spChg chg="mod ord topLvl">
          <ac:chgData name="塩川 和也" userId="39f0702c-b30a-4f15-b4da-77fc4aed6640" providerId="ADAL" clId="{20E9DC7F-4F7F-40D4-B200-5535C3A0E183}" dt="2021-08-13T08:48:10.487" v="11838" actId="164"/>
          <ac:spMkLst>
            <pc:docMk/>
            <pc:sldMk cId="2883774717" sldId="264"/>
            <ac:spMk id="149" creationId="{A88BC377-5253-4219-9EA9-03172FDDB2CE}"/>
          </ac:spMkLst>
        </pc:spChg>
        <pc:spChg chg="add mod">
          <ac:chgData name="塩川 和也" userId="39f0702c-b30a-4f15-b4da-77fc4aed6640" providerId="ADAL" clId="{20E9DC7F-4F7F-40D4-B200-5535C3A0E183}" dt="2021-08-16T07:41:29.944" v="14448"/>
          <ac:spMkLst>
            <pc:docMk/>
            <pc:sldMk cId="2883774717" sldId="264"/>
            <ac:spMk id="150" creationId="{2F7EAEDD-FA91-48E5-A42C-3326CC905F93}"/>
          </ac:spMkLst>
        </pc:spChg>
        <pc:spChg chg="del">
          <ac:chgData name="塩川 和也" userId="39f0702c-b30a-4f15-b4da-77fc4aed6640" providerId="ADAL" clId="{20E9DC7F-4F7F-40D4-B200-5535C3A0E183}" dt="2021-08-16T06:50:24.594" v="13187" actId="478"/>
          <ac:spMkLst>
            <pc:docMk/>
            <pc:sldMk cId="2883774717" sldId="264"/>
            <ac:spMk id="153" creationId="{DD78589D-7F42-4978-85CC-78DA2A6706B8}"/>
          </ac:spMkLst>
        </pc:spChg>
        <pc:spChg chg="mod">
          <ac:chgData name="塩川 和也" userId="39f0702c-b30a-4f15-b4da-77fc4aed6640" providerId="ADAL" clId="{20E9DC7F-4F7F-40D4-B200-5535C3A0E183}" dt="2021-08-16T09:10:12.378" v="17068"/>
          <ac:spMkLst>
            <pc:docMk/>
            <pc:sldMk cId="2883774717" sldId="264"/>
            <ac:spMk id="190" creationId="{84CE264D-AA48-47FE-A482-A10771B30EAE}"/>
          </ac:spMkLst>
        </pc:spChg>
        <pc:spChg chg="del">
          <ac:chgData name="塩川 和也" userId="39f0702c-b30a-4f15-b4da-77fc4aed6640" providerId="ADAL" clId="{20E9DC7F-4F7F-40D4-B200-5535C3A0E183}" dt="2021-08-16T06:51:02.192" v="13193" actId="478"/>
          <ac:spMkLst>
            <pc:docMk/>
            <pc:sldMk cId="2883774717" sldId="264"/>
            <ac:spMk id="191" creationId="{692E0A8A-BCD4-40B0-8232-9DE422C35488}"/>
          </ac:spMkLst>
        </pc:spChg>
        <pc:spChg chg="mod">
          <ac:chgData name="塩川 和也" userId="39f0702c-b30a-4f15-b4da-77fc4aed6640" providerId="ADAL" clId="{20E9DC7F-4F7F-40D4-B200-5535C3A0E183}" dt="2021-08-13T06:19:00.060" v="9793" actId="165"/>
          <ac:spMkLst>
            <pc:docMk/>
            <pc:sldMk cId="2883774717" sldId="264"/>
            <ac:spMk id="192" creationId="{B70239CA-41A2-42CE-AA04-E5809C30CEFE}"/>
          </ac:spMkLst>
        </pc:spChg>
        <pc:spChg chg="mod">
          <ac:chgData name="塩川 和也" userId="39f0702c-b30a-4f15-b4da-77fc4aed6640" providerId="ADAL" clId="{20E9DC7F-4F7F-40D4-B200-5535C3A0E183}" dt="2021-08-13T06:19:00.060" v="9793" actId="165"/>
          <ac:spMkLst>
            <pc:docMk/>
            <pc:sldMk cId="2883774717" sldId="264"/>
            <ac:spMk id="193" creationId="{8C608FEA-C8B3-49DA-82B2-F403ED261ED9}"/>
          </ac:spMkLst>
        </pc:spChg>
        <pc:spChg chg="mod">
          <ac:chgData name="塩川 和也" userId="39f0702c-b30a-4f15-b4da-77fc4aed6640" providerId="ADAL" clId="{20E9DC7F-4F7F-40D4-B200-5535C3A0E183}" dt="2021-08-13T06:19:00.060" v="9793" actId="165"/>
          <ac:spMkLst>
            <pc:docMk/>
            <pc:sldMk cId="2883774717" sldId="264"/>
            <ac:spMk id="194" creationId="{0E7BE2C6-3614-4A38-A7FB-4EA0C47A7431}"/>
          </ac:spMkLst>
        </pc:spChg>
        <pc:spChg chg="add mod ord topLvl">
          <ac:chgData name="塩川 和也" userId="39f0702c-b30a-4f15-b4da-77fc4aed6640" providerId="ADAL" clId="{20E9DC7F-4F7F-40D4-B200-5535C3A0E183}" dt="2021-08-13T06:19:51.463" v="9803" actId="164"/>
          <ac:spMkLst>
            <pc:docMk/>
            <pc:sldMk cId="2883774717" sldId="264"/>
            <ac:spMk id="197" creationId="{12AA1FE1-9675-46D3-A291-0F33AE57FF74}"/>
          </ac:spMkLst>
        </pc:spChg>
        <pc:spChg chg="add mod ord topLvl">
          <ac:chgData name="塩川 和也" userId="39f0702c-b30a-4f15-b4da-77fc4aed6640" providerId="ADAL" clId="{20E9DC7F-4F7F-40D4-B200-5535C3A0E183}" dt="2021-08-13T06:19:51.463" v="9803" actId="164"/>
          <ac:spMkLst>
            <pc:docMk/>
            <pc:sldMk cId="2883774717" sldId="264"/>
            <ac:spMk id="198" creationId="{3147F2F1-8BB7-46D8-9BAB-791D92E79EFC}"/>
          </ac:spMkLst>
        </pc:spChg>
        <pc:spChg chg="add mod ord topLvl">
          <ac:chgData name="塩川 和也" userId="39f0702c-b30a-4f15-b4da-77fc4aed6640" providerId="ADAL" clId="{20E9DC7F-4F7F-40D4-B200-5535C3A0E183}" dt="2021-08-13T06:19:51.463" v="9803" actId="164"/>
          <ac:spMkLst>
            <pc:docMk/>
            <pc:sldMk cId="2883774717" sldId="264"/>
            <ac:spMk id="199" creationId="{06780AF0-C582-449F-A5D2-4F59BD8E7E47}"/>
          </ac:spMkLst>
        </pc:spChg>
        <pc:spChg chg="mod">
          <ac:chgData name="塩川 和也" userId="39f0702c-b30a-4f15-b4da-77fc4aed6640" providerId="ADAL" clId="{20E9DC7F-4F7F-40D4-B200-5535C3A0E183}" dt="2021-08-13T06:04:55.853" v="9733" actId="571"/>
          <ac:spMkLst>
            <pc:docMk/>
            <pc:sldMk cId="2883774717" sldId="264"/>
            <ac:spMk id="201" creationId="{11DDDA6E-D5FB-4EA9-AD51-C5528C18F486}"/>
          </ac:spMkLst>
        </pc:spChg>
        <pc:spChg chg="mod">
          <ac:chgData name="塩川 和也" userId="39f0702c-b30a-4f15-b4da-77fc4aed6640" providerId="ADAL" clId="{20E9DC7F-4F7F-40D4-B200-5535C3A0E183}" dt="2021-08-13T06:04:55.853" v="9733" actId="571"/>
          <ac:spMkLst>
            <pc:docMk/>
            <pc:sldMk cId="2883774717" sldId="264"/>
            <ac:spMk id="202" creationId="{ABF357DC-0891-428E-B032-6397C24C93F9}"/>
          </ac:spMkLst>
        </pc:spChg>
        <pc:spChg chg="mod">
          <ac:chgData name="塩川 和也" userId="39f0702c-b30a-4f15-b4da-77fc4aed6640" providerId="ADAL" clId="{20E9DC7F-4F7F-40D4-B200-5535C3A0E183}" dt="2021-08-13T06:04:55.853" v="9733" actId="571"/>
          <ac:spMkLst>
            <pc:docMk/>
            <pc:sldMk cId="2883774717" sldId="264"/>
            <ac:spMk id="204" creationId="{F3D5D331-744D-4098-9752-B640A40DFF7B}"/>
          </ac:spMkLst>
        </pc:spChg>
        <pc:spChg chg="mod">
          <ac:chgData name="塩川 和也" userId="39f0702c-b30a-4f15-b4da-77fc4aed6640" providerId="ADAL" clId="{20E9DC7F-4F7F-40D4-B200-5535C3A0E183}" dt="2021-08-13T06:04:55.853" v="9733" actId="571"/>
          <ac:spMkLst>
            <pc:docMk/>
            <pc:sldMk cId="2883774717" sldId="264"/>
            <ac:spMk id="205" creationId="{019838AB-FE0F-49B2-B55E-A0EC517EEACA}"/>
          </ac:spMkLst>
        </pc:spChg>
        <pc:spChg chg="mod">
          <ac:chgData name="塩川 和也" userId="39f0702c-b30a-4f15-b4da-77fc4aed6640" providerId="ADAL" clId="{20E9DC7F-4F7F-40D4-B200-5535C3A0E183}" dt="2021-08-13T06:17:27.695" v="9786"/>
          <ac:spMkLst>
            <pc:docMk/>
            <pc:sldMk cId="2883774717" sldId="264"/>
            <ac:spMk id="212" creationId="{E5469086-46B7-4DD3-812E-0E3D46D858F0}"/>
          </ac:spMkLst>
        </pc:spChg>
        <pc:spChg chg="mod">
          <ac:chgData name="塩川 和也" userId="39f0702c-b30a-4f15-b4da-77fc4aed6640" providerId="ADAL" clId="{20E9DC7F-4F7F-40D4-B200-5535C3A0E183}" dt="2021-08-13T06:17:27.695" v="9786"/>
          <ac:spMkLst>
            <pc:docMk/>
            <pc:sldMk cId="2883774717" sldId="264"/>
            <ac:spMk id="214" creationId="{EF65BACA-EB36-4734-8F43-E98DA091578B}"/>
          </ac:spMkLst>
        </pc:spChg>
        <pc:spChg chg="mod">
          <ac:chgData name="塩川 和也" userId="39f0702c-b30a-4f15-b4da-77fc4aed6640" providerId="ADAL" clId="{20E9DC7F-4F7F-40D4-B200-5535C3A0E183}" dt="2021-08-13T06:17:27.695" v="9786"/>
          <ac:spMkLst>
            <pc:docMk/>
            <pc:sldMk cId="2883774717" sldId="264"/>
            <ac:spMk id="215" creationId="{17F28D32-CF03-4EA2-B14E-4FF883780518}"/>
          </ac:spMkLst>
        </pc:spChg>
        <pc:spChg chg="add mod ord">
          <ac:chgData name="塩川 和也" userId="39f0702c-b30a-4f15-b4da-77fc4aed6640" providerId="ADAL" clId="{20E9DC7F-4F7F-40D4-B200-5535C3A0E183}" dt="2021-08-13T07:27:00.328" v="10808" actId="164"/>
          <ac:spMkLst>
            <pc:docMk/>
            <pc:sldMk cId="2883774717" sldId="264"/>
            <ac:spMk id="223" creationId="{EC78ECCF-D66E-4447-B6C4-8911C5C64E65}"/>
          </ac:spMkLst>
        </pc:spChg>
        <pc:spChg chg="add mod ord">
          <ac:chgData name="塩川 和也" userId="39f0702c-b30a-4f15-b4da-77fc4aed6640" providerId="ADAL" clId="{20E9DC7F-4F7F-40D4-B200-5535C3A0E183}" dt="2021-08-13T07:27:00.328" v="10808" actId="164"/>
          <ac:spMkLst>
            <pc:docMk/>
            <pc:sldMk cId="2883774717" sldId="264"/>
            <ac:spMk id="224" creationId="{DEC33DF6-239F-4A1D-9D00-29F463BE4789}"/>
          </ac:spMkLst>
        </pc:spChg>
        <pc:spChg chg="add mod ord">
          <ac:chgData name="塩川 和也" userId="39f0702c-b30a-4f15-b4da-77fc4aed6640" providerId="ADAL" clId="{20E9DC7F-4F7F-40D4-B200-5535C3A0E183}" dt="2021-08-13T07:27:00.328" v="10808" actId="164"/>
          <ac:spMkLst>
            <pc:docMk/>
            <pc:sldMk cId="2883774717" sldId="264"/>
            <ac:spMk id="225" creationId="{9F0AE156-91CE-42E4-8BDA-6A29D267E2BB}"/>
          </ac:spMkLst>
        </pc:spChg>
        <pc:spChg chg="mod">
          <ac:chgData name="塩川 和也" userId="39f0702c-b30a-4f15-b4da-77fc4aed6640" providerId="ADAL" clId="{20E9DC7F-4F7F-40D4-B200-5535C3A0E183}" dt="2021-08-13T08:51:02.551" v="11992" actId="255"/>
          <ac:spMkLst>
            <pc:docMk/>
            <pc:sldMk cId="2883774717" sldId="264"/>
            <ac:spMk id="234" creationId="{24B19CBA-F0D2-42AF-8FB3-02F9417D185E}"/>
          </ac:spMkLst>
        </pc:spChg>
        <pc:spChg chg="mod">
          <ac:chgData name="塩川 和也" userId="39f0702c-b30a-4f15-b4da-77fc4aed6640" providerId="ADAL" clId="{20E9DC7F-4F7F-40D4-B200-5535C3A0E183}" dt="2021-08-13T07:46:06.451" v="10825"/>
          <ac:spMkLst>
            <pc:docMk/>
            <pc:sldMk cId="2883774717" sldId="264"/>
            <ac:spMk id="236" creationId="{E253D9D8-2D0E-443E-B62E-145E86970F48}"/>
          </ac:spMkLst>
        </pc:spChg>
        <pc:spChg chg="mod">
          <ac:chgData name="塩川 和也" userId="39f0702c-b30a-4f15-b4da-77fc4aed6640" providerId="ADAL" clId="{20E9DC7F-4F7F-40D4-B200-5535C3A0E183}" dt="2021-08-13T07:46:06.451" v="10825"/>
          <ac:spMkLst>
            <pc:docMk/>
            <pc:sldMk cId="2883774717" sldId="264"/>
            <ac:spMk id="237" creationId="{996DABBE-06E6-4A10-8727-A9D69CB90069}"/>
          </ac:spMkLst>
        </pc:spChg>
        <pc:spChg chg="add mod">
          <ac:chgData name="塩川 和也" userId="39f0702c-b30a-4f15-b4da-77fc4aed6640" providerId="ADAL" clId="{20E9DC7F-4F7F-40D4-B200-5535C3A0E183}" dt="2021-08-13T08:48:10.487" v="11838" actId="164"/>
          <ac:spMkLst>
            <pc:docMk/>
            <pc:sldMk cId="2883774717" sldId="264"/>
            <ac:spMk id="240" creationId="{FC1AD7E6-1084-4C67-9185-565E911485D1}"/>
          </ac:spMkLst>
        </pc:spChg>
        <pc:spChg chg="add mod">
          <ac:chgData name="塩川 和也" userId="39f0702c-b30a-4f15-b4da-77fc4aed6640" providerId="ADAL" clId="{20E9DC7F-4F7F-40D4-B200-5535C3A0E183}" dt="2021-08-13T08:48:10.487" v="11838" actId="164"/>
          <ac:spMkLst>
            <pc:docMk/>
            <pc:sldMk cId="2883774717" sldId="264"/>
            <ac:spMk id="241" creationId="{3C995DAA-C5B9-4718-8014-84AC3F92965F}"/>
          </ac:spMkLst>
        </pc:spChg>
        <pc:spChg chg="add mod">
          <ac:chgData name="塩川 和也" userId="39f0702c-b30a-4f15-b4da-77fc4aed6640" providerId="ADAL" clId="{20E9DC7F-4F7F-40D4-B200-5535C3A0E183}" dt="2021-08-13T08:48:10.487" v="11838" actId="164"/>
          <ac:spMkLst>
            <pc:docMk/>
            <pc:sldMk cId="2883774717" sldId="264"/>
            <ac:spMk id="242" creationId="{0BEB1EDA-EC9F-4B5B-8AB5-A1F565D894EB}"/>
          </ac:spMkLst>
        </pc:spChg>
        <pc:spChg chg="add mod">
          <ac:chgData name="塩川 和也" userId="39f0702c-b30a-4f15-b4da-77fc4aed6640" providerId="ADAL" clId="{20E9DC7F-4F7F-40D4-B200-5535C3A0E183}" dt="2021-08-13T08:48:10.487" v="11838" actId="164"/>
          <ac:spMkLst>
            <pc:docMk/>
            <pc:sldMk cId="2883774717" sldId="264"/>
            <ac:spMk id="243" creationId="{CEA7DC76-4F8D-46C1-BB7F-05156FC0C2CD}"/>
          </ac:spMkLst>
        </pc:spChg>
        <pc:grpChg chg="del mod topLvl">
          <ac:chgData name="塩川 和也" userId="39f0702c-b30a-4f15-b4da-77fc4aed6640" providerId="ADAL" clId="{20E9DC7F-4F7F-40D4-B200-5535C3A0E183}" dt="2021-08-13T05:03:18.637" v="7888" actId="165"/>
          <ac:grpSpMkLst>
            <pc:docMk/>
            <pc:sldMk cId="2883774717" sldId="264"/>
            <ac:grpSpMk id="3" creationId="{231C35BE-8B5B-4CEB-AEE6-221D8A83D410}"/>
          </ac:grpSpMkLst>
        </pc:grpChg>
        <pc:grpChg chg="del mod topLvl">
          <ac:chgData name="塩川 和也" userId="39f0702c-b30a-4f15-b4da-77fc4aed6640" providerId="ADAL" clId="{20E9DC7F-4F7F-40D4-B200-5535C3A0E183}" dt="2021-08-13T05:03:40.765" v="7891" actId="478"/>
          <ac:grpSpMkLst>
            <pc:docMk/>
            <pc:sldMk cId="2883774717" sldId="264"/>
            <ac:grpSpMk id="11" creationId="{10B82DB8-DBD2-48FB-9E19-4DCB30B393C1}"/>
          </ac:grpSpMkLst>
        </pc:grpChg>
        <pc:grpChg chg="del mod topLvl">
          <ac:chgData name="塩川 和也" userId="39f0702c-b30a-4f15-b4da-77fc4aed6640" providerId="ADAL" clId="{20E9DC7F-4F7F-40D4-B200-5535C3A0E183}" dt="2021-08-13T05:06:02.510" v="7901" actId="165"/>
          <ac:grpSpMkLst>
            <pc:docMk/>
            <pc:sldMk cId="2883774717" sldId="264"/>
            <ac:grpSpMk id="14" creationId="{D01AAE8E-C2B2-44FA-B0FB-78037FBDE9D2}"/>
          </ac:grpSpMkLst>
        </pc:grpChg>
        <pc:grpChg chg="del mod topLvl">
          <ac:chgData name="塩川 和也" userId="39f0702c-b30a-4f15-b4da-77fc4aed6640" providerId="ADAL" clId="{20E9DC7F-4F7F-40D4-B200-5535C3A0E183}" dt="2021-08-13T05:06:56.286" v="7908" actId="165"/>
          <ac:grpSpMkLst>
            <pc:docMk/>
            <pc:sldMk cId="2883774717" sldId="264"/>
            <ac:grpSpMk id="15" creationId="{50F2DACF-58F9-4AF0-8347-361FB4F61F99}"/>
          </ac:grpSpMkLst>
        </pc:grpChg>
        <pc:grpChg chg="mod topLvl">
          <ac:chgData name="塩川 和也" userId="39f0702c-b30a-4f15-b4da-77fc4aed6640" providerId="ADAL" clId="{20E9DC7F-4F7F-40D4-B200-5535C3A0E183}" dt="2021-08-13T06:19:51.463" v="9803" actId="164"/>
          <ac:grpSpMkLst>
            <pc:docMk/>
            <pc:sldMk cId="2883774717" sldId="264"/>
            <ac:grpSpMk id="17" creationId="{CC0405EE-01DA-41B5-95ED-751ABED12728}"/>
          </ac:grpSpMkLst>
        </pc:grpChg>
        <pc:grpChg chg="mod ord topLvl">
          <ac:chgData name="塩川 和也" userId="39f0702c-b30a-4f15-b4da-77fc4aed6640" providerId="ADAL" clId="{20E9DC7F-4F7F-40D4-B200-5535C3A0E183}" dt="2021-08-13T06:19:51.463" v="9803" actId="164"/>
          <ac:grpSpMkLst>
            <pc:docMk/>
            <pc:sldMk cId="2883774717" sldId="264"/>
            <ac:grpSpMk id="18" creationId="{DD19CF35-9A88-434E-90CF-356982156196}"/>
          </ac:grpSpMkLst>
        </pc:grpChg>
        <pc:grpChg chg="del mod ord topLvl">
          <ac:chgData name="塩川 和也" userId="39f0702c-b30a-4f15-b4da-77fc4aed6640" providerId="ADAL" clId="{20E9DC7F-4F7F-40D4-B200-5535C3A0E183}" dt="2021-08-13T06:05:25.609" v="9736" actId="478"/>
          <ac:grpSpMkLst>
            <pc:docMk/>
            <pc:sldMk cId="2883774717" sldId="264"/>
            <ac:grpSpMk id="19" creationId="{0D1885E6-6548-482C-9347-8AC219AF385B}"/>
          </ac:grpSpMkLst>
        </pc:grpChg>
        <pc:grpChg chg="mod">
          <ac:chgData name="塩川 和也" userId="39f0702c-b30a-4f15-b4da-77fc4aed6640" providerId="ADAL" clId="{20E9DC7F-4F7F-40D4-B200-5535C3A0E183}" dt="2021-08-13T05:03:18.637" v="7888" actId="165"/>
          <ac:grpSpMkLst>
            <pc:docMk/>
            <pc:sldMk cId="2883774717" sldId="264"/>
            <ac:grpSpMk id="23" creationId="{08882424-19F1-4C5C-AF57-B27460DD0E68}"/>
          </ac:grpSpMkLst>
        </pc:grpChg>
        <pc:grpChg chg="mod">
          <ac:chgData name="塩川 和也" userId="39f0702c-b30a-4f15-b4da-77fc4aed6640" providerId="ADAL" clId="{20E9DC7F-4F7F-40D4-B200-5535C3A0E183}" dt="2021-08-13T06:19:00.060" v="9793" actId="165"/>
          <ac:grpSpMkLst>
            <pc:docMk/>
            <pc:sldMk cId="2883774717" sldId="264"/>
            <ac:grpSpMk id="28" creationId="{AB9BD715-D6B3-44FE-9788-1FF6F909528A}"/>
          </ac:grpSpMkLst>
        </pc:grpChg>
        <pc:grpChg chg="mod">
          <ac:chgData name="塩川 和也" userId="39f0702c-b30a-4f15-b4da-77fc4aed6640" providerId="ADAL" clId="{20E9DC7F-4F7F-40D4-B200-5535C3A0E183}" dt="2021-08-13T06:19:00.060" v="9793" actId="165"/>
          <ac:grpSpMkLst>
            <pc:docMk/>
            <pc:sldMk cId="2883774717" sldId="264"/>
            <ac:grpSpMk id="33" creationId="{FF168F78-AD5E-48D4-8DB9-6182AEAB1BEB}"/>
          </ac:grpSpMkLst>
        </pc:grpChg>
        <pc:grpChg chg="del mod topLvl">
          <ac:chgData name="塩川 和也" userId="39f0702c-b30a-4f15-b4da-77fc4aed6640" providerId="ADAL" clId="{20E9DC7F-4F7F-40D4-B200-5535C3A0E183}" dt="2021-08-13T05:07:00.067" v="7909" actId="165"/>
          <ac:grpSpMkLst>
            <pc:docMk/>
            <pc:sldMk cId="2883774717" sldId="264"/>
            <ac:grpSpMk id="37" creationId="{29664E9F-39FA-46C2-B4CB-3EF17552B408}"/>
          </ac:grpSpMkLst>
        </pc:grpChg>
        <pc:grpChg chg="mod">
          <ac:chgData name="塩川 和也" userId="39f0702c-b30a-4f15-b4da-77fc4aed6640" providerId="ADAL" clId="{20E9DC7F-4F7F-40D4-B200-5535C3A0E183}" dt="2021-08-13T05:03:18.637" v="7888" actId="165"/>
          <ac:grpSpMkLst>
            <pc:docMk/>
            <pc:sldMk cId="2883774717" sldId="264"/>
            <ac:grpSpMk id="43" creationId="{BA6AB37D-D752-40FC-BC42-97DD9FCE6783}"/>
          </ac:grpSpMkLst>
        </pc:grpChg>
        <pc:grpChg chg="mod">
          <ac:chgData name="塩川 和也" userId="39f0702c-b30a-4f15-b4da-77fc4aed6640" providerId="ADAL" clId="{20E9DC7F-4F7F-40D4-B200-5535C3A0E183}" dt="2021-08-13T05:03:18.637" v="7888" actId="165"/>
          <ac:grpSpMkLst>
            <pc:docMk/>
            <pc:sldMk cId="2883774717" sldId="264"/>
            <ac:grpSpMk id="44" creationId="{F55B8491-7463-4B7E-A1BD-BB924BABBCF6}"/>
          </ac:grpSpMkLst>
        </pc:grpChg>
        <pc:grpChg chg="del mod topLvl">
          <ac:chgData name="塩川 和也" userId="39f0702c-b30a-4f15-b4da-77fc4aed6640" providerId="ADAL" clId="{20E9DC7F-4F7F-40D4-B200-5535C3A0E183}" dt="2021-08-13T06:17:45.126" v="9789" actId="165"/>
          <ac:grpSpMkLst>
            <pc:docMk/>
            <pc:sldMk cId="2883774717" sldId="264"/>
            <ac:grpSpMk id="49" creationId="{35A4DE95-E5EE-46C5-B2A8-F13FFC0CDDDC}"/>
          </ac:grpSpMkLst>
        </pc:grpChg>
        <pc:grpChg chg="del mod topLvl">
          <ac:chgData name="塩川 和也" userId="39f0702c-b30a-4f15-b4da-77fc4aed6640" providerId="ADAL" clId="{20E9DC7F-4F7F-40D4-B200-5535C3A0E183}" dt="2021-08-13T07:23:59.305" v="10769" actId="165"/>
          <ac:grpSpMkLst>
            <pc:docMk/>
            <pc:sldMk cId="2883774717" sldId="264"/>
            <ac:grpSpMk id="51" creationId="{44528F3D-F93F-4C97-AABB-21AE28C72BFC}"/>
          </ac:grpSpMkLst>
        </pc:grpChg>
        <pc:grpChg chg="del mod topLvl">
          <ac:chgData name="塩川 和也" userId="39f0702c-b30a-4f15-b4da-77fc4aed6640" providerId="ADAL" clId="{20E9DC7F-4F7F-40D4-B200-5535C3A0E183}" dt="2021-08-13T06:18:21.366" v="9792" actId="478"/>
          <ac:grpSpMkLst>
            <pc:docMk/>
            <pc:sldMk cId="2883774717" sldId="264"/>
            <ac:grpSpMk id="57" creationId="{30FE912E-677A-40AC-886F-F9BCA2B69A23}"/>
          </ac:grpSpMkLst>
        </pc:grpChg>
        <pc:grpChg chg="mod topLvl">
          <ac:chgData name="塩川 和也" userId="39f0702c-b30a-4f15-b4da-77fc4aed6640" providerId="ADAL" clId="{20E9DC7F-4F7F-40D4-B200-5535C3A0E183}" dt="2021-08-13T07:27:00.328" v="10808" actId="164"/>
          <ac:grpSpMkLst>
            <pc:docMk/>
            <pc:sldMk cId="2883774717" sldId="264"/>
            <ac:grpSpMk id="59" creationId="{2D4D830C-DC52-463E-A5B4-6A4F214D0A10}"/>
          </ac:grpSpMkLst>
        </pc:grpChg>
        <pc:grpChg chg="mod ord topLvl">
          <ac:chgData name="塩川 和也" userId="39f0702c-b30a-4f15-b4da-77fc4aed6640" providerId="ADAL" clId="{20E9DC7F-4F7F-40D4-B200-5535C3A0E183}" dt="2021-08-13T07:27:00.328" v="10808" actId="164"/>
          <ac:grpSpMkLst>
            <pc:docMk/>
            <pc:sldMk cId="2883774717" sldId="264"/>
            <ac:grpSpMk id="60" creationId="{4303210D-75BA-4536-A630-DCCCC76964A4}"/>
          </ac:grpSpMkLst>
        </pc:grpChg>
        <pc:grpChg chg="del mod ord topLvl">
          <ac:chgData name="塩川 和也" userId="39f0702c-b30a-4f15-b4da-77fc4aed6640" providerId="ADAL" clId="{20E9DC7F-4F7F-40D4-B200-5535C3A0E183}" dt="2021-08-13T07:21:09.143" v="10750" actId="478"/>
          <ac:grpSpMkLst>
            <pc:docMk/>
            <pc:sldMk cId="2883774717" sldId="264"/>
            <ac:grpSpMk id="61" creationId="{47E616AA-078F-47D3-A0EC-C0FA2534F628}"/>
          </ac:grpSpMkLst>
        </pc:grpChg>
        <pc:grpChg chg="del mod topLvl">
          <ac:chgData name="塩川 和也" userId="39f0702c-b30a-4f15-b4da-77fc4aed6640" providerId="ADAL" clId="{20E9DC7F-4F7F-40D4-B200-5535C3A0E183}" dt="2021-08-13T07:24:04.328" v="10770" actId="165"/>
          <ac:grpSpMkLst>
            <pc:docMk/>
            <pc:sldMk cId="2883774717" sldId="264"/>
            <ac:grpSpMk id="65" creationId="{74AF543A-C253-4E78-AA3C-6108A4023765}"/>
          </ac:grpSpMkLst>
        </pc:grpChg>
        <pc:grpChg chg="mod">
          <ac:chgData name="塩川 和也" userId="39f0702c-b30a-4f15-b4da-77fc4aed6640" providerId="ADAL" clId="{20E9DC7F-4F7F-40D4-B200-5535C3A0E183}" dt="2021-08-13T06:17:45.126" v="9789" actId="165"/>
          <ac:grpSpMkLst>
            <pc:docMk/>
            <pc:sldMk cId="2883774717" sldId="264"/>
            <ac:grpSpMk id="70" creationId="{6783414D-648B-4A14-8916-A9684F799675}"/>
          </ac:grpSpMkLst>
        </pc:grpChg>
        <pc:grpChg chg="mod">
          <ac:chgData name="塩川 和也" userId="39f0702c-b30a-4f15-b4da-77fc4aed6640" providerId="ADAL" clId="{20E9DC7F-4F7F-40D4-B200-5535C3A0E183}" dt="2021-08-13T06:17:45.126" v="9789" actId="165"/>
          <ac:grpSpMkLst>
            <pc:docMk/>
            <pc:sldMk cId="2883774717" sldId="264"/>
            <ac:grpSpMk id="75" creationId="{CAB25D95-6FAD-4903-9550-7EE39EB15F68}"/>
          </ac:grpSpMkLst>
        </pc:grpChg>
        <pc:grpChg chg="mod">
          <ac:chgData name="塩川 和也" userId="39f0702c-b30a-4f15-b4da-77fc4aed6640" providerId="ADAL" clId="{20E9DC7F-4F7F-40D4-B200-5535C3A0E183}" dt="2021-08-13T06:17:45.126" v="9789" actId="165"/>
          <ac:grpSpMkLst>
            <pc:docMk/>
            <pc:sldMk cId="2883774717" sldId="264"/>
            <ac:grpSpMk id="80" creationId="{A30E0F61-16F8-44DE-BAFA-99A725CE2507}"/>
          </ac:grpSpMkLst>
        </pc:grpChg>
        <pc:grpChg chg="mod">
          <ac:chgData name="塩川 和也" userId="39f0702c-b30a-4f15-b4da-77fc4aed6640" providerId="ADAL" clId="{20E9DC7F-4F7F-40D4-B200-5535C3A0E183}" dt="2021-08-13T06:17:45.126" v="9789" actId="165"/>
          <ac:grpSpMkLst>
            <pc:docMk/>
            <pc:sldMk cId="2883774717" sldId="264"/>
            <ac:grpSpMk id="84" creationId="{5DD64166-5764-4E3A-97C4-FE4FB19F4B19}"/>
          </ac:grpSpMkLst>
        </pc:grpChg>
        <pc:grpChg chg="mod">
          <ac:chgData name="塩川 和也" userId="39f0702c-b30a-4f15-b4da-77fc4aed6640" providerId="ADAL" clId="{20E9DC7F-4F7F-40D4-B200-5535C3A0E183}" dt="2021-08-13T06:17:45.126" v="9789" actId="165"/>
          <ac:grpSpMkLst>
            <pc:docMk/>
            <pc:sldMk cId="2883774717" sldId="264"/>
            <ac:grpSpMk id="85" creationId="{3BE9FBCF-B09F-4754-95E6-63B2EC876776}"/>
          </ac:grpSpMkLst>
        </pc:grpChg>
        <pc:grpChg chg="del mod topLvl">
          <ac:chgData name="塩川 和也" userId="39f0702c-b30a-4f15-b4da-77fc4aed6640" providerId="ADAL" clId="{20E9DC7F-4F7F-40D4-B200-5535C3A0E183}" dt="2021-08-13T07:24:27.792" v="10774" actId="165"/>
          <ac:grpSpMkLst>
            <pc:docMk/>
            <pc:sldMk cId="2883774717" sldId="264"/>
            <ac:grpSpMk id="91" creationId="{755C02D7-A451-4CE8-A387-EB4832580C6B}"/>
          </ac:grpSpMkLst>
        </pc:grpChg>
        <pc:grpChg chg="del mod topLvl">
          <ac:chgData name="塩川 和也" userId="39f0702c-b30a-4f15-b4da-77fc4aed6640" providerId="ADAL" clId="{20E9DC7F-4F7F-40D4-B200-5535C3A0E183}" dt="2021-08-13T06:17:45.126" v="9789" actId="165"/>
          <ac:grpSpMkLst>
            <pc:docMk/>
            <pc:sldMk cId="2883774717" sldId="264"/>
            <ac:grpSpMk id="94" creationId="{D43790A3-0FDA-494D-98F4-84B42B5D8FCE}"/>
          </ac:grpSpMkLst>
        </pc:grpChg>
        <pc:grpChg chg="del mod topLvl">
          <ac:chgData name="塩川 和也" userId="39f0702c-b30a-4f15-b4da-77fc4aed6640" providerId="ADAL" clId="{20E9DC7F-4F7F-40D4-B200-5535C3A0E183}" dt="2021-08-13T07:45:56.295" v="10824" actId="165"/>
          <ac:grpSpMkLst>
            <pc:docMk/>
            <pc:sldMk cId="2883774717" sldId="264"/>
            <ac:grpSpMk id="97" creationId="{A24508F5-4223-4E28-AA28-29AF6D88F909}"/>
          </ac:grpSpMkLst>
        </pc:grpChg>
        <pc:grpChg chg="del mod topLvl">
          <ac:chgData name="塩川 和也" userId="39f0702c-b30a-4f15-b4da-77fc4aed6640" providerId="ADAL" clId="{20E9DC7F-4F7F-40D4-B200-5535C3A0E183}" dt="2021-08-13T08:25:46.382" v="11626" actId="165"/>
          <ac:grpSpMkLst>
            <pc:docMk/>
            <pc:sldMk cId="2883774717" sldId="264"/>
            <ac:grpSpMk id="105" creationId="{A216A608-9635-4A73-B2F5-734323CAA690}"/>
          </ac:grpSpMkLst>
        </pc:grpChg>
        <pc:grpChg chg="del mod topLvl">
          <ac:chgData name="塩川 和也" userId="39f0702c-b30a-4f15-b4da-77fc4aed6640" providerId="ADAL" clId="{20E9DC7F-4F7F-40D4-B200-5535C3A0E183}" dt="2021-08-13T07:46:23.703" v="10828" actId="478"/>
          <ac:grpSpMkLst>
            <pc:docMk/>
            <pc:sldMk cId="2883774717" sldId="264"/>
            <ac:grpSpMk id="106" creationId="{AF2887E4-6C4E-45ED-B846-9017C5849865}"/>
          </ac:grpSpMkLst>
        </pc:grpChg>
        <pc:grpChg chg="mod topLvl">
          <ac:chgData name="塩川 和也" userId="39f0702c-b30a-4f15-b4da-77fc4aed6640" providerId="ADAL" clId="{20E9DC7F-4F7F-40D4-B200-5535C3A0E183}" dt="2021-08-13T08:48:10.487" v="11838" actId="164"/>
          <ac:grpSpMkLst>
            <pc:docMk/>
            <pc:sldMk cId="2883774717" sldId="264"/>
            <ac:grpSpMk id="108" creationId="{01A7B4E6-E13A-485C-BB77-8E9CD018B75E}"/>
          </ac:grpSpMkLst>
        </pc:grpChg>
        <pc:grpChg chg="mod topLvl">
          <ac:chgData name="塩川 和也" userId="39f0702c-b30a-4f15-b4da-77fc4aed6640" providerId="ADAL" clId="{20E9DC7F-4F7F-40D4-B200-5535C3A0E183}" dt="2021-08-13T08:48:10.487" v="11838" actId="164"/>
          <ac:grpSpMkLst>
            <pc:docMk/>
            <pc:sldMk cId="2883774717" sldId="264"/>
            <ac:grpSpMk id="109" creationId="{EFD535F8-CDD2-44B4-97D7-DBF456E94D16}"/>
          </ac:grpSpMkLst>
        </pc:grpChg>
        <pc:grpChg chg="del mod topLvl">
          <ac:chgData name="塩川 和也" userId="39f0702c-b30a-4f15-b4da-77fc4aed6640" providerId="ADAL" clId="{20E9DC7F-4F7F-40D4-B200-5535C3A0E183}" dt="2021-08-13T08:44:12.480" v="11825" actId="478"/>
          <ac:grpSpMkLst>
            <pc:docMk/>
            <pc:sldMk cId="2883774717" sldId="264"/>
            <ac:grpSpMk id="110" creationId="{DB987B09-25AD-48F7-9981-72AC107D4902}"/>
          </ac:grpSpMkLst>
        </pc:grpChg>
        <pc:grpChg chg="del mod topLvl">
          <ac:chgData name="塩川 和也" userId="39f0702c-b30a-4f15-b4da-77fc4aed6640" providerId="ADAL" clId="{20E9DC7F-4F7F-40D4-B200-5535C3A0E183}" dt="2021-08-13T08:25:56.889" v="11627" actId="165"/>
          <ac:grpSpMkLst>
            <pc:docMk/>
            <pc:sldMk cId="2883774717" sldId="264"/>
            <ac:grpSpMk id="112" creationId="{7E2C8D69-47A1-4A7E-92BE-45EB4531A2CF}"/>
          </ac:grpSpMkLst>
        </pc:grpChg>
        <pc:grpChg chg="del mod topLvl">
          <ac:chgData name="塩川 和也" userId="39f0702c-b30a-4f15-b4da-77fc4aed6640" providerId="ADAL" clId="{20E9DC7F-4F7F-40D4-B200-5535C3A0E183}" dt="2021-08-13T08:30:10.064" v="11662" actId="478"/>
          <ac:grpSpMkLst>
            <pc:docMk/>
            <pc:sldMk cId="2883774717" sldId="264"/>
            <ac:grpSpMk id="113" creationId="{5E621641-B381-47E2-8FFC-3F42A2183DA9}"/>
          </ac:grpSpMkLst>
        </pc:grpChg>
        <pc:grpChg chg="mod">
          <ac:chgData name="塩川 和也" userId="39f0702c-b30a-4f15-b4da-77fc4aed6640" providerId="ADAL" clId="{20E9DC7F-4F7F-40D4-B200-5535C3A0E183}" dt="2021-08-13T07:45:56.295" v="10824" actId="165"/>
          <ac:grpSpMkLst>
            <pc:docMk/>
            <pc:sldMk cId="2883774717" sldId="264"/>
            <ac:grpSpMk id="115" creationId="{AA042472-2ED6-4A9C-BDF3-3FF9EAD070DD}"/>
          </ac:grpSpMkLst>
        </pc:grpChg>
        <pc:grpChg chg="del mod topLvl">
          <ac:chgData name="塩川 和也" userId="39f0702c-b30a-4f15-b4da-77fc4aed6640" providerId="ADAL" clId="{20E9DC7F-4F7F-40D4-B200-5535C3A0E183}" dt="2021-08-13T08:26:05.883" v="11628" actId="478"/>
          <ac:grpSpMkLst>
            <pc:docMk/>
            <pc:sldMk cId="2883774717" sldId="264"/>
            <ac:grpSpMk id="119" creationId="{89F55338-A190-4056-AB65-77351E706100}"/>
          </ac:grpSpMkLst>
        </pc:grpChg>
        <pc:grpChg chg="mod">
          <ac:chgData name="塩川 和也" userId="39f0702c-b30a-4f15-b4da-77fc4aed6640" providerId="ADAL" clId="{20E9DC7F-4F7F-40D4-B200-5535C3A0E183}" dt="2021-08-13T07:45:56.295" v="10824" actId="165"/>
          <ac:grpSpMkLst>
            <pc:docMk/>
            <pc:sldMk cId="2883774717" sldId="264"/>
            <ac:grpSpMk id="124" creationId="{E375C6E8-8E24-440E-9210-7775284DCA9A}"/>
          </ac:grpSpMkLst>
        </pc:grpChg>
        <pc:grpChg chg="mod">
          <ac:chgData name="塩川 和也" userId="39f0702c-b30a-4f15-b4da-77fc4aed6640" providerId="ADAL" clId="{20E9DC7F-4F7F-40D4-B200-5535C3A0E183}" dt="2021-08-13T07:45:56.295" v="10824" actId="165"/>
          <ac:grpSpMkLst>
            <pc:docMk/>
            <pc:sldMk cId="2883774717" sldId="264"/>
            <ac:grpSpMk id="129" creationId="{5DFA0449-0F9E-43ED-8079-3C2F06FBC7EA}"/>
          </ac:grpSpMkLst>
        </pc:grpChg>
        <pc:grpChg chg="mod">
          <ac:chgData name="塩川 和也" userId="39f0702c-b30a-4f15-b4da-77fc4aed6640" providerId="ADAL" clId="{20E9DC7F-4F7F-40D4-B200-5535C3A0E183}" dt="2021-08-13T07:45:56.295" v="10824" actId="165"/>
          <ac:grpSpMkLst>
            <pc:docMk/>
            <pc:sldMk cId="2883774717" sldId="264"/>
            <ac:grpSpMk id="134" creationId="{67C74827-DF24-43E7-997C-CE5E09A7EDAA}"/>
          </ac:grpSpMkLst>
        </pc:grpChg>
        <pc:grpChg chg="add del mod">
          <ac:chgData name="塩川 和也" userId="39f0702c-b30a-4f15-b4da-77fc4aed6640" providerId="ADAL" clId="{20E9DC7F-4F7F-40D4-B200-5535C3A0E183}" dt="2021-08-16T07:23:32.048" v="13251" actId="478"/>
          <ac:grpSpMkLst>
            <pc:docMk/>
            <pc:sldMk cId="2883774717" sldId="264"/>
            <ac:grpSpMk id="137" creationId="{888EB356-EE1A-428C-98B4-AD4BC10A6E64}"/>
          </ac:grpSpMkLst>
        </pc:grpChg>
        <pc:grpChg chg="mod">
          <ac:chgData name="塩川 和也" userId="39f0702c-b30a-4f15-b4da-77fc4aed6640" providerId="ADAL" clId="{20E9DC7F-4F7F-40D4-B200-5535C3A0E183}" dt="2021-08-13T07:45:56.295" v="10824" actId="165"/>
          <ac:grpSpMkLst>
            <pc:docMk/>
            <pc:sldMk cId="2883774717" sldId="264"/>
            <ac:grpSpMk id="138" creationId="{7A9DD855-3B0A-4606-A10B-31ECBB96ED55}"/>
          </ac:grpSpMkLst>
        </pc:grpChg>
        <pc:grpChg chg="mod">
          <ac:chgData name="塩川 和也" userId="39f0702c-b30a-4f15-b4da-77fc4aed6640" providerId="ADAL" clId="{20E9DC7F-4F7F-40D4-B200-5535C3A0E183}" dt="2021-08-13T07:45:56.295" v="10824" actId="165"/>
          <ac:grpSpMkLst>
            <pc:docMk/>
            <pc:sldMk cId="2883774717" sldId="264"/>
            <ac:grpSpMk id="139" creationId="{46073266-68AB-40F2-A79F-849A152FEC02}"/>
          </ac:grpSpMkLst>
        </pc:grpChg>
        <pc:grpChg chg="mod">
          <ac:chgData name="塩川 和也" userId="39f0702c-b30a-4f15-b4da-77fc4aed6640" providerId="ADAL" clId="{20E9DC7F-4F7F-40D4-B200-5535C3A0E183}" dt="2021-08-13T09:00:32.045" v="11994"/>
          <ac:grpSpMkLst>
            <pc:docMk/>
            <pc:sldMk cId="2883774717" sldId="264"/>
            <ac:grpSpMk id="139" creationId="{A01F6B1E-FA20-4DD5-8D30-B70AD6998BF4}"/>
          </ac:grpSpMkLst>
        </pc:grpChg>
        <pc:grpChg chg="mod">
          <ac:chgData name="塩川 和也" userId="39f0702c-b30a-4f15-b4da-77fc4aed6640" providerId="ADAL" clId="{20E9DC7F-4F7F-40D4-B200-5535C3A0E183}" dt="2021-08-13T09:00:32.045" v="11994"/>
          <ac:grpSpMkLst>
            <pc:docMk/>
            <pc:sldMk cId="2883774717" sldId="264"/>
            <ac:grpSpMk id="140" creationId="{0A833AF4-EDA4-4C9F-80FD-90240A470349}"/>
          </ac:grpSpMkLst>
        </pc:grpChg>
        <pc:grpChg chg="del ord">
          <ac:chgData name="塩川 和也" userId="39f0702c-b30a-4f15-b4da-77fc4aed6640" providerId="ADAL" clId="{20E9DC7F-4F7F-40D4-B200-5535C3A0E183}" dt="2021-08-13T05:03:14.158" v="7887" actId="165"/>
          <ac:grpSpMkLst>
            <pc:docMk/>
            <pc:sldMk cId="2883774717" sldId="264"/>
            <ac:grpSpMk id="150" creationId="{3290090D-8E24-4D96-B7A9-4721C8789DB3}"/>
          </ac:grpSpMkLst>
        </pc:grpChg>
        <pc:grpChg chg="del">
          <ac:chgData name="塩川 和也" userId="39f0702c-b30a-4f15-b4da-77fc4aed6640" providerId="ADAL" clId="{20E9DC7F-4F7F-40D4-B200-5535C3A0E183}" dt="2021-08-13T06:17:36.424" v="9788" actId="165"/>
          <ac:grpSpMkLst>
            <pc:docMk/>
            <pc:sldMk cId="2883774717" sldId="264"/>
            <ac:grpSpMk id="151" creationId="{378C6FB3-1D9E-47D4-A835-0ACC525B895B}"/>
          </ac:grpSpMkLst>
        </pc:grpChg>
        <pc:grpChg chg="del">
          <ac:chgData name="塩川 和也" userId="39f0702c-b30a-4f15-b4da-77fc4aed6640" providerId="ADAL" clId="{20E9DC7F-4F7F-40D4-B200-5535C3A0E183}" dt="2021-08-13T07:45:51.253" v="10823" actId="165"/>
          <ac:grpSpMkLst>
            <pc:docMk/>
            <pc:sldMk cId="2883774717" sldId="264"/>
            <ac:grpSpMk id="152" creationId="{2D3B5EED-2AC4-41C0-8D9D-01AE2B83E420}"/>
          </ac:grpSpMkLst>
        </pc:grpChg>
        <pc:grpChg chg="add del mod">
          <ac:chgData name="塩川 和也" userId="39f0702c-b30a-4f15-b4da-77fc4aed6640" providerId="ADAL" clId="{20E9DC7F-4F7F-40D4-B200-5535C3A0E183}" dt="2021-08-13T05:09:05.444" v="7935" actId="165"/>
          <ac:grpSpMkLst>
            <pc:docMk/>
            <pc:sldMk cId="2883774717" sldId="264"/>
            <ac:grpSpMk id="179" creationId="{2FCD3027-7746-4A72-9DB7-0D4799D5A850}"/>
          </ac:grpSpMkLst>
        </pc:grpChg>
        <pc:grpChg chg="add del mod ord topLvl">
          <ac:chgData name="塩川 和也" userId="39f0702c-b30a-4f15-b4da-77fc4aed6640" providerId="ADAL" clId="{20E9DC7F-4F7F-40D4-B200-5535C3A0E183}" dt="2021-08-13T06:19:51.463" v="9803" actId="164"/>
          <ac:grpSpMkLst>
            <pc:docMk/>
            <pc:sldMk cId="2883774717" sldId="264"/>
            <ac:grpSpMk id="189" creationId="{DAE902D0-FCDB-4206-B0FA-94D276240873}"/>
          </ac:grpSpMkLst>
        </pc:grpChg>
        <pc:grpChg chg="add del mod">
          <ac:chgData name="塩川 和也" userId="39f0702c-b30a-4f15-b4da-77fc4aed6640" providerId="ADAL" clId="{20E9DC7F-4F7F-40D4-B200-5535C3A0E183}" dt="2021-08-13T06:04:56.756" v="9734" actId="478"/>
          <ac:grpSpMkLst>
            <pc:docMk/>
            <pc:sldMk cId="2883774717" sldId="264"/>
            <ac:grpSpMk id="200" creationId="{9E64A90F-FA81-492B-BA1E-C4DC2DA0EC73}"/>
          </ac:grpSpMkLst>
        </pc:grpChg>
        <pc:grpChg chg="mod">
          <ac:chgData name="塩川 和也" userId="39f0702c-b30a-4f15-b4da-77fc4aed6640" providerId="ADAL" clId="{20E9DC7F-4F7F-40D4-B200-5535C3A0E183}" dt="2021-08-13T06:04:55.853" v="9733" actId="571"/>
          <ac:grpSpMkLst>
            <pc:docMk/>
            <pc:sldMk cId="2883774717" sldId="264"/>
            <ac:grpSpMk id="203" creationId="{D29634C2-C06F-4D6F-94BA-71E856A5519B}"/>
          </ac:grpSpMkLst>
        </pc:grpChg>
        <pc:grpChg chg="add del mod">
          <ac:chgData name="塩川 和也" userId="39f0702c-b30a-4f15-b4da-77fc4aed6640" providerId="ADAL" clId="{20E9DC7F-4F7F-40D4-B200-5535C3A0E183}" dt="2021-08-13T06:15:37" v="9784" actId="165"/>
          <ac:grpSpMkLst>
            <pc:docMk/>
            <pc:sldMk cId="2883774717" sldId="264"/>
            <ac:grpSpMk id="207" creationId="{1FEC5208-9FD3-416F-AD0E-743BF15D560B}"/>
          </ac:grpSpMkLst>
        </pc:grpChg>
        <pc:grpChg chg="add del mod">
          <ac:chgData name="塩川 和也" userId="39f0702c-b30a-4f15-b4da-77fc4aed6640" providerId="ADAL" clId="{20E9DC7F-4F7F-40D4-B200-5535C3A0E183}" dt="2021-08-13T06:19:00.060" v="9793" actId="165"/>
          <ac:grpSpMkLst>
            <pc:docMk/>
            <pc:sldMk cId="2883774717" sldId="264"/>
            <ac:grpSpMk id="210" creationId="{F90D4FF1-945D-4A2F-8B21-669151D3907D}"/>
          </ac:grpSpMkLst>
        </pc:grpChg>
        <pc:grpChg chg="add mod ord">
          <ac:chgData name="塩川 和也" userId="39f0702c-b30a-4f15-b4da-77fc4aed6640" providerId="ADAL" clId="{20E9DC7F-4F7F-40D4-B200-5535C3A0E183}" dt="2021-08-13T07:27:00.328" v="10808" actId="164"/>
          <ac:grpSpMkLst>
            <pc:docMk/>
            <pc:sldMk cId="2883774717" sldId="264"/>
            <ac:grpSpMk id="211" creationId="{2AEDBB3F-82F3-44DD-919F-5B4E6D39AF6A}"/>
          </ac:grpSpMkLst>
        </pc:grpChg>
        <pc:grpChg chg="mod">
          <ac:chgData name="塩川 和也" userId="39f0702c-b30a-4f15-b4da-77fc4aed6640" providerId="ADAL" clId="{20E9DC7F-4F7F-40D4-B200-5535C3A0E183}" dt="2021-08-13T06:17:27.695" v="9786"/>
          <ac:grpSpMkLst>
            <pc:docMk/>
            <pc:sldMk cId="2883774717" sldId="264"/>
            <ac:grpSpMk id="213" creationId="{FBE81D01-47FA-4EFA-B5F0-BC63AD89A912}"/>
          </ac:grpSpMkLst>
        </pc:grpChg>
        <pc:grpChg chg="add mod">
          <ac:chgData name="塩川 和也" userId="39f0702c-b30a-4f15-b4da-77fc4aed6640" providerId="ADAL" clId="{20E9DC7F-4F7F-40D4-B200-5535C3A0E183}" dt="2021-08-13T06:19:51.463" v="9803" actId="164"/>
          <ac:grpSpMkLst>
            <pc:docMk/>
            <pc:sldMk cId="2883774717" sldId="264"/>
            <ac:grpSpMk id="216" creationId="{E6311ACD-E478-4BBB-802B-D0F9F5D7FBB0}"/>
          </ac:grpSpMkLst>
        </pc:grpChg>
        <pc:grpChg chg="add mod">
          <ac:chgData name="塩川 和也" userId="39f0702c-b30a-4f15-b4da-77fc4aed6640" providerId="ADAL" clId="{20E9DC7F-4F7F-40D4-B200-5535C3A0E183}" dt="2021-08-13T07:27:00.328" v="10808" actId="164"/>
          <ac:grpSpMkLst>
            <pc:docMk/>
            <pc:sldMk cId="2883774717" sldId="264"/>
            <ac:grpSpMk id="232" creationId="{2FAC263D-B168-4FC2-A311-75737E287B3B}"/>
          </ac:grpSpMkLst>
        </pc:grpChg>
        <pc:grpChg chg="add mod ord">
          <ac:chgData name="塩川 和也" userId="39f0702c-b30a-4f15-b4da-77fc4aed6640" providerId="ADAL" clId="{20E9DC7F-4F7F-40D4-B200-5535C3A0E183}" dt="2021-08-13T08:48:10.487" v="11838" actId="164"/>
          <ac:grpSpMkLst>
            <pc:docMk/>
            <pc:sldMk cId="2883774717" sldId="264"/>
            <ac:grpSpMk id="233" creationId="{B2CF8D43-337E-4B4B-8C2F-A330967B68B9}"/>
          </ac:grpSpMkLst>
        </pc:grpChg>
        <pc:grpChg chg="mod">
          <ac:chgData name="塩川 和也" userId="39f0702c-b30a-4f15-b4da-77fc4aed6640" providerId="ADAL" clId="{20E9DC7F-4F7F-40D4-B200-5535C3A0E183}" dt="2021-08-13T07:46:06.451" v="10825"/>
          <ac:grpSpMkLst>
            <pc:docMk/>
            <pc:sldMk cId="2883774717" sldId="264"/>
            <ac:grpSpMk id="235" creationId="{17EAB302-D23A-43DC-8F81-4AAC7CE5093C}"/>
          </ac:grpSpMkLst>
        </pc:grpChg>
        <pc:grpChg chg="add mod">
          <ac:chgData name="塩川 和也" userId="39f0702c-b30a-4f15-b4da-77fc4aed6640" providerId="ADAL" clId="{20E9DC7F-4F7F-40D4-B200-5535C3A0E183}" dt="2021-08-13T08:48:10.487" v="11838" actId="164"/>
          <ac:grpSpMkLst>
            <pc:docMk/>
            <pc:sldMk cId="2883774717" sldId="264"/>
            <ac:grpSpMk id="254" creationId="{484B6414-63E2-489D-92E0-B4D772E976A7}"/>
          </ac:grpSpMkLst>
        </pc:grpChg>
        <pc:picChg chg="del mod topLvl">
          <ac:chgData name="塩川 和也" userId="39f0702c-b30a-4f15-b4da-77fc4aed6640" providerId="ADAL" clId="{20E9DC7F-4F7F-40D4-B200-5535C3A0E183}" dt="2021-08-13T05:03:50.261" v="7892" actId="478"/>
          <ac:picMkLst>
            <pc:docMk/>
            <pc:sldMk cId="2883774717" sldId="264"/>
            <ac:picMk id="10" creationId="{39BA4640-1460-412F-9F4F-5A8F65D4E312}"/>
          </ac:picMkLst>
        </pc:picChg>
        <pc:picChg chg="del mod topLvl">
          <ac:chgData name="塩川 和也" userId="39f0702c-b30a-4f15-b4da-77fc4aed6640" providerId="ADAL" clId="{20E9DC7F-4F7F-40D4-B200-5535C3A0E183}" dt="2021-08-13T05:03:50.921" v="7893" actId="478"/>
          <ac:picMkLst>
            <pc:docMk/>
            <pc:sldMk cId="2883774717" sldId="264"/>
            <ac:picMk id="12" creationId="{E1F712D6-34A4-4424-9A6E-554CF642EC81}"/>
          </ac:picMkLst>
        </pc:picChg>
        <pc:picChg chg="del mod topLvl">
          <ac:chgData name="塩川 和也" userId="39f0702c-b30a-4f15-b4da-77fc4aed6640" providerId="ADAL" clId="{20E9DC7F-4F7F-40D4-B200-5535C3A0E183}" dt="2021-08-13T05:03:53.466" v="7895" actId="478"/>
          <ac:picMkLst>
            <pc:docMk/>
            <pc:sldMk cId="2883774717" sldId="264"/>
            <ac:picMk id="16" creationId="{88C887E8-3C08-44B9-8872-4798521E4783}"/>
          </ac:picMkLst>
        </pc:picChg>
        <pc:picChg chg="del mod topLvl">
          <ac:chgData name="塩川 和也" userId="39f0702c-b30a-4f15-b4da-77fc4aed6640" providerId="ADAL" clId="{20E9DC7F-4F7F-40D4-B200-5535C3A0E183}" dt="2021-08-13T05:03:51.881" v="7894" actId="478"/>
          <ac:picMkLst>
            <pc:docMk/>
            <pc:sldMk cId="2883774717" sldId="264"/>
            <ac:picMk id="20" creationId="{736A352E-8D18-440A-979F-C8EEA626F7CA}"/>
          </ac:picMkLst>
        </pc:picChg>
        <pc:picChg chg="mod ord topLvl">
          <ac:chgData name="塩川 和也" userId="39f0702c-b30a-4f15-b4da-77fc4aed6640" providerId="ADAL" clId="{20E9DC7F-4F7F-40D4-B200-5535C3A0E183}" dt="2021-08-13T06:19:51.463" v="9803" actId="164"/>
          <ac:picMkLst>
            <pc:docMk/>
            <pc:sldMk cId="2883774717" sldId="264"/>
            <ac:picMk id="36" creationId="{28513782-7CA7-4FE8-B845-78D9A156B73D}"/>
          </ac:picMkLst>
        </pc:picChg>
        <pc:picChg chg="del mod topLvl">
          <ac:chgData name="塩川 和也" userId="39f0702c-b30a-4f15-b4da-77fc4aed6640" providerId="ADAL" clId="{20E9DC7F-4F7F-40D4-B200-5535C3A0E183}" dt="2021-08-13T05:07:38.906" v="7916" actId="478"/>
          <ac:picMkLst>
            <pc:docMk/>
            <pc:sldMk cId="2883774717" sldId="264"/>
            <ac:picMk id="38" creationId="{17A09211-6AF3-4C65-8FEC-B84C8DEFC417}"/>
          </ac:picMkLst>
        </pc:picChg>
        <pc:picChg chg="del mod topLvl">
          <ac:chgData name="塩川 和也" userId="39f0702c-b30a-4f15-b4da-77fc4aed6640" providerId="ADAL" clId="{20E9DC7F-4F7F-40D4-B200-5535C3A0E183}" dt="2021-08-13T05:07:02.929" v="7910" actId="478"/>
          <ac:picMkLst>
            <pc:docMk/>
            <pc:sldMk cId="2883774717" sldId="264"/>
            <ac:picMk id="39" creationId="{CCCF8F0C-27FF-4E5F-88A4-AEAFEB91DD6A}"/>
          </ac:picMkLst>
        </pc:picChg>
        <pc:picChg chg="mod ord topLvl">
          <ac:chgData name="塩川 和也" userId="39f0702c-b30a-4f15-b4da-77fc4aed6640" providerId="ADAL" clId="{20E9DC7F-4F7F-40D4-B200-5535C3A0E183}" dt="2021-08-13T06:19:51.463" v="9803" actId="164"/>
          <ac:picMkLst>
            <pc:docMk/>
            <pc:sldMk cId="2883774717" sldId="264"/>
            <ac:picMk id="40" creationId="{2C279D52-89B0-4F78-B85F-AB4C0B8980E4}"/>
          </ac:picMkLst>
        </pc:picChg>
        <pc:picChg chg="del mod topLvl">
          <ac:chgData name="塩川 和也" userId="39f0702c-b30a-4f15-b4da-77fc4aed6640" providerId="ADAL" clId="{20E9DC7F-4F7F-40D4-B200-5535C3A0E183}" dt="2021-08-13T05:07:39.716" v="7917" actId="478"/>
          <ac:picMkLst>
            <pc:docMk/>
            <pc:sldMk cId="2883774717" sldId="264"/>
            <ac:picMk id="41" creationId="{5240501F-91ED-4B48-8B47-E579F6631C06}"/>
          </ac:picMkLst>
        </pc:picChg>
        <pc:picChg chg="del mod topLvl">
          <ac:chgData name="塩川 和也" userId="39f0702c-b30a-4f15-b4da-77fc4aed6640" providerId="ADAL" clId="{20E9DC7F-4F7F-40D4-B200-5535C3A0E183}" dt="2021-08-13T07:18:59.477" v="10740" actId="478"/>
          <ac:picMkLst>
            <pc:docMk/>
            <pc:sldMk cId="2883774717" sldId="264"/>
            <ac:picMk id="62" creationId="{913B5B72-7BE8-43E8-B71F-3427764C8BC3}"/>
          </ac:picMkLst>
        </pc:picChg>
        <pc:picChg chg="del mod topLvl">
          <ac:chgData name="塩川 和也" userId="39f0702c-b30a-4f15-b4da-77fc4aed6640" providerId="ADAL" clId="{20E9DC7F-4F7F-40D4-B200-5535C3A0E183}" dt="2021-08-13T06:44:35.864" v="9824" actId="478"/>
          <ac:picMkLst>
            <pc:docMk/>
            <pc:sldMk cId="2883774717" sldId="264"/>
            <ac:picMk id="63" creationId="{A28D543B-0E6C-476E-B552-F15533B0CF0F}"/>
          </ac:picMkLst>
        </pc:picChg>
        <pc:picChg chg="del mod topLvl">
          <ac:chgData name="塩川 和也" userId="39f0702c-b30a-4f15-b4da-77fc4aed6640" providerId="ADAL" clId="{20E9DC7F-4F7F-40D4-B200-5535C3A0E183}" dt="2021-08-13T06:44:34.481" v="9823" actId="478"/>
          <ac:picMkLst>
            <pc:docMk/>
            <pc:sldMk cId="2883774717" sldId="264"/>
            <ac:picMk id="64" creationId="{C32933AE-8FF6-4BB3-A63F-1D37C8A25739}"/>
          </ac:picMkLst>
        </pc:picChg>
        <pc:picChg chg="mod ord topLvl">
          <ac:chgData name="塩川 和也" userId="39f0702c-b30a-4f15-b4da-77fc4aed6640" providerId="ADAL" clId="{20E9DC7F-4F7F-40D4-B200-5535C3A0E183}" dt="2021-08-13T07:27:00.328" v="10808" actId="164"/>
          <ac:picMkLst>
            <pc:docMk/>
            <pc:sldMk cId="2883774717" sldId="264"/>
            <ac:picMk id="66" creationId="{381680D5-5A36-44F0-B016-ACF603649C6F}"/>
          </ac:picMkLst>
        </pc:picChg>
        <pc:picChg chg="del mod topLvl">
          <ac:chgData name="塩川 和也" userId="39f0702c-b30a-4f15-b4da-77fc4aed6640" providerId="ADAL" clId="{20E9DC7F-4F7F-40D4-B200-5535C3A0E183}" dt="2021-08-13T07:25:32.719" v="10783" actId="478"/>
          <ac:picMkLst>
            <pc:docMk/>
            <pc:sldMk cId="2883774717" sldId="264"/>
            <ac:picMk id="67" creationId="{C008D3E6-CC41-409E-99FB-307D1018DA55}"/>
          </ac:picMkLst>
        </pc:picChg>
        <pc:picChg chg="mod ord topLvl">
          <ac:chgData name="塩川 和也" userId="39f0702c-b30a-4f15-b4da-77fc4aed6640" providerId="ADAL" clId="{20E9DC7F-4F7F-40D4-B200-5535C3A0E183}" dt="2021-08-13T07:27:00.328" v="10808" actId="164"/>
          <ac:picMkLst>
            <pc:docMk/>
            <pc:sldMk cId="2883774717" sldId="264"/>
            <ac:picMk id="90" creationId="{8289CA68-FD3C-4B0A-A778-B6021D6E9645}"/>
          </ac:picMkLst>
        </pc:picChg>
        <pc:picChg chg="del mod topLvl">
          <ac:chgData name="塩川 和也" userId="39f0702c-b30a-4f15-b4da-77fc4aed6640" providerId="ADAL" clId="{20E9DC7F-4F7F-40D4-B200-5535C3A0E183}" dt="2021-08-13T07:25:36.937" v="10784" actId="478"/>
          <ac:picMkLst>
            <pc:docMk/>
            <pc:sldMk cId="2883774717" sldId="264"/>
            <ac:picMk id="92" creationId="{6145EC56-57C4-4141-8D2F-8D6966AB66AC}"/>
          </ac:picMkLst>
        </pc:picChg>
        <pc:picChg chg="del mod topLvl">
          <ac:chgData name="塩川 和也" userId="39f0702c-b30a-4f15-b4da-77fc4aed6640" providerId="ADAL" clId="{20E9DC7F-4F7F-40D4-B200-5535C3A0E183}" dt="2021-08-13T07:24:31.703" v="10775" actId="478"/>
          <ac:picMkLst>
            <pc:docMk/>
            <pc:sldMk cId="2883774717" sldId="264"/>
            <ac:picMk id="93" creationId="{3AAAB052-1225-4B6E-BCBB-0B2BCE58551C}"/>
          </ac:picMkLst>
        </pc:picChg>
        <pc:picChg chg="mod topLvl">
          <ac:chgData name="塩川 和也" userId="39f0702c-b30a-4f15-b4da-77fc4aed6640" providerId="ADAL" clId="{20E9DC7F-4F7F-40D4-B200-5535C3A0E183}" dt="2021-08-13T07:27:00.328" v="10808" actId="164"/>
          <ac:picMkLst>
            <pc:docMk/>
            <pc:sldMk cId="2883774717" sldId="264"/>
            <ac:picMk id="95" creationId="{90C8497E-B4C9-451F-B5FA-720C1884ADC4}"/>
          </ac:picMkLst>
        </pc:picChg>
        <pc:picChg chg="del mod topLvl">
          <ac:chgData name="塩川 和也" userId="39f0702c-b30a-4f15-b4da-77fc4aed6640" providerId="ADAL" clId="{20E9DC7F-4F7F-40D4-B200-5535C3A0E183}" dt="2021-08-13T08:30:13.085" v="11663" actId="478"/>
          <ac:picMkLst>
            <pc:docMk/>
            <pc:sldMk cId="2883774717" sldId="264"/>
            <ac:picMk id="111" creationId="{B9EB6824-0C58-42D4-AE2A-6C9DFC508ED9}"/>
          </ac:picMkLst>
        </pc:picChg>
        <pc:picChg chg="mod">
          <ac:chgData name="塩川 和也" userId="39f0702c-b30a-4f15-b4da-77fc4aed6640" providerId="ADAL" clId="{20E9DC7F-4F7F-40D4-B200-5535C3A0E183}" dt="2021-08-13T07:45:56.295" v="10824" actId="165"/>
          <ac:picMkLst>
            <pc:docMk/>
            <pc:sldMk cId="2883774717" sldId="264"/>
            <ac:picMk id="114" creationId="{95AC2420-6C2D-4D6A-BAB1-3278B7E7CCA2}"/>
          </ac:picMkLst>
        </pc:picChg>
        <pc:picChg chg="mod">
          <ac:chgData name="塩川 和也" userId="39f0702c-b30a-4f15-b4da-77fc4aed6640" providerId="ADAL" clId="{20E9DC7F-4F7F-40D4-B200-5535C3A0E183}" dt="2021-08-13T07:45:56.295" v="10824" actId="165"/>
          <ac:picMkLst>
            <pc:docMk/>
            <pc:sldMk cId="2883774717" sldId="264"/>
            <ac:picMk id="116" creationId="{E9702553-137A-46CF-8FAA-AD53B04FDBA9}"/>
          </ac:picMkLst>
        </pc:picChg>
        <pc:picChg chg="mod">
          <ac:chgData name="塩川 和也" userId="39f0702c-b30a-4f15-b4da-77fc4aed6640" providerId="ADAL" clId="{20E9DC7F-4F7F-40D4-B200-5535C3A0E183}" dt="2021-08-13T07:45:56.295" v="10824" actId="165"/>
          <ac:picMkLst>
            <pc:docMk/>
            <pc:sldMk cId="2883774717" sldId="264"/>
            <ac:picMk id="117" creationId="{BB9F863D-97CD-4B14-A193-CA54D06905A1}"/>
          </ac:picMkLst>
        </pc:picChg>
        <pc:picChg chg="mod topLvl">
          <ac:chgData name="塩川 和也" userId="39f0702c-b30a-4f15-b4da-77fc4aed6640" providerId="ADAL" clId="{20E9DC7F-4F7F-40D4-B200-5535C3A0E183}" dt="2021-08-13T08:48:10.487" v="11838" actId="164"/>
          <ac:picMkLst>
            <pc:docMk/>
            <pc:sldMk cId="2883774717" sldId="264"/>
            <ac:picMk id="118" creationId="{DB4132B4-B1E2-4E0A-A94C-994282BA2078}"/>
          </ac:picMkLst>
        </pc:picChg>
        <pc:picChg chg="del mod topLvl">
          <ac:chgData name="塩川 和也" userId="39f0702c-b30a-4f15-b4da-77fc4aed6640" providerId="ADAL" clId="{20E9DC7F-4F7F-40D4-B200-5535C3A0E183}" dt="2021-08-13T08:28:30.201" v="11659" actId="478"/>
          <ac:picMkLst>
            <pc:docMk/>
            <pc:sldMk cId="2883774717" sldId="264"/>
            <ac:picMk id="120" creationId="{8471770D-4CA7-41B1-9119-A5510D28C202}"/>
          </ac:picMkLst>
        </pc:picChg>
        <pc:picChg chg="del mod topLvl">
          <ac:chgData name="塩川 和也" userId="39f0702c-b30a-4f15-b4da-77fc4aed6640" providerId="ADAL" clId="{20E9DC7F-4F7F-40D4-B200-5535C3A0E183}" dt="2021-08-13T08:26:05.883" v="11628" actId="478"/>
          <ac:picMkLst>
            <pc:docMk/>
            <pc:sldMk cId="2883774717" sldId="264"/>
            <ac:picMk id="121" creationId="{780579D9-138B-43D7-A933-7801D6AC3D22}"/>
          </ac:picMkLst>
        </pc:picChg>
        <pc:picChg chg="mod ord topLvl">
          <ac:chgData name="塩川 和也" userId="39f0702c-b30a-4f15-b4da-77fc4aed6640" providerId="ADAL" clId="{20E9DC7F-4F7F-40D4-B200-5535C3A0E183}" dt="2021-08-13T08:48:10.487" v="11838" actId="164"/>
          <ac:picMkLst>
            <pc:docMk/>
            <pc:sldMk cId="2883774717" sldId="264"/>
            <ac:picMk id="144" creationId="{6CAD59E2-CEA2-46FB-A626-3934E7788D9C}"/>
          </ac:picMkLst>
        </pc:picChg>
        <pc:picChg chg="del mod topLvl">
          <ac:chgData name="塩川 和也" userId="39f0702c-b30a-4f15-b4da-77fc4aed6640" providerId="ADAL" clId="{20E9DC7F-4F7F-40D4-B200-5535C3A0E183}" dt="2021-08-13T08:28:32.619" v="11660" actId="478"/>
          <ac:picMkLst>
            <pc:docMk/>
            <pc:sldMk cId="2883774717" sldId="264"/>
            <ac:picMk id="145" creationId="{C259B9CE-80C2-4751-B95D-F20E9BFE7768}"/>
          </ac:picMkLst>
        </pc:picChg>
        <pc:picChg chg="add mod topLvl modCrop">
          <ac:chgData name="塩川 和也" userId="39f0702c-b30a-4f15-b4da-77fc4aed6640" providerId="ADAL" clId="{20E9DC7F-4F7F-40D4-B200-5535C3A0E183}" dt="2021-08-13T06:19:51.463" v="9803" actId="164"/>
          <ac:picMkLst>
            <pc:docMk/>
            <pc:sldMk cId="2883774717" sldId="264"/>
            <ac:picMk id="155" creationId="{3B3E0A1C-693A-4245-B374-87A8B56BBD6A}"/>
          </ac:picMkLst>
        </pc:picChg>
        <pc:picChg chg="add mod ord topLvl">
          <ac:chgData name="塩川 和也" userId="39f0702c-b30a-4f15-b4da-77fc4aed6640" providerId="ADAL" clId="{20E9DC7F-4F7F-40D4-B200-5535C3A0E183}" dt="2021-08-13T06:19:51.463" v="9803" actId="164"/>
          <ac:picMkLst>
            <pc:docMk/>
            <pc:sldMk cId="2883774717" sldId="264"/>
            <ac:picMk id="176" creationId="{862A2B34-F2F8-4C32-9B64-02C6ACBE5F53}"/>
          </ac:picMkLst>
        </pc:picChg>
        <pc:picChg chg="add mod ord topLvl">
          <ac:chgData name="塩川 和也" userId="39f0702c-b30a-4f15-b4da-77fc4aed6640" providerId="ADAL" clId="{20E9DC7F-4F7F-40D4-B200-5535C3A0E183}" dt="2021-08-13T06:19:51.463" v="9803" actId="164"/>
          <ac:picMkLst>
            <pc:docMk/>
            <pc:sldMk cId="2883774717" sldId="264"/>
            <ac:picMk id="178" creationId="{738EDB85-ADC9-47A2-835B-04DEBF9314D6}"/>
          </ac:picMkLst>
        </pc:picChg>
        <pc:picChg chg="add mod ord topLvl">
          <ac:chgData name="塩川 和也" userId="39f0702c-b30a-4f15-b4da-77fc4aed6640" providerId="ADAL" clId="{20E9DC7F-4F7F-40D4-B200-5535C3A0E183}" dt="2021-08-13T06:19:51.463" v="9803" actId="164"/>
          <ac:picMkLst>
            <pc:docMk/>
            <pc:sldMk cId="2883774717" sldId="264"/>
            <ac:picMk id="195" creationId="{527CD740-ABD1-4D01-A1E8-57EF6DE90A02}"/>
          </ac:picMkLst>
        </pc:picChg>
        <pc:picChg chg="add mod ord topLvl">
          <ac:chgData name="塩川 和也" userId="39f0702c-b30a-4f15-b4da-77fc4aed6640" providerId="ADAL" clId="{20E9DC7F-4F7F-40D4-B200-5535C3A0E183}" dt="2021-08-16T07:23:24.525" v="13250" actId="14861"/>
          <ac:picMkLst>
            <pc:docMk/>
            <pc:sldMk cId="2883774717" sldId="264"/>
            <ac:picMk id="196" creationId="{800477DC-5777-44AD-AD71-875A730C41AA}"/>
          </ac:picMkLst>
        </pc:picChg>
        <pc:picChg chg="add mod topLvl">
          <ac:chgData name="塩川 和也" userId="39f0702c-b30a-4f15-b4da-77fc4aed6640" providerId="ADAL" clId="{20E9DC7F-4F7F-40D4-B200-5535C3A0E183}" dt="2021-08-13T06:19:51.463" v="9803" actId="164"/>
          <ac:picMkLst>
            <pc:docMk/>
            <pc:sldMk cId="2883774717" sldId="264"/>
            <ac:picMk id="206" creationId="{5EE52327-ADBD-495B-8ADE-E68A6255BF13}"/>
          </ac:picMkLst>
        </pc:picChg>
        <pc:picChg chg="add mod topLvl modCrop">
          <ac:chgData name="塩川 和也" userId="39f0702c-b30a-4f15-b4da-77fc4aed6640" providerId="ADAL" clId="{20E9DC7F-4F7F-40D4-B200-5535C3A0E183}" dt="2021-08-16T08:48:31.892" v="16246" actId="14861"/>
          <ac:picMkLst>
            <pc:docMk/>
            <pc:sldMk cId="2883774717" sldId="264"/>
            <ac:picMk id="208" creationId="{C0B0637A-19CA-41DE-B669-0DDC9849C23D}"/>
          </ac:picMkLst>
        </pc:picChg>
        <pc:picChg chg="add del mod modCrop">
          <ac:chgData name="塩川 和也" userId="39f0702c-b30a-4f15-b4da-77fc4aed6640" providerId="ADAL" clId="{20E9DC7F-4F7F-40D4-B200-5535C3A0E183}" dt="2021-08-13T06:15:06.707" v="9781" actId="478"/>
          <ac:picMkLst>
            <pc:docMk/>
            <pc:sldMk cId="2883774717" sldId="264"/>
            <ac:picMk id="209" creationId="{31278558-D630-464B-843E-5FFCFB0B53A3}"/>
          </ac:picMkLst>
        </pc:picChg>
        <pc:picChg chg="add mod">
          <ac:chgData name="塩川 和也" userId="39f0702c-b30a-4f15-b4da-77fc4aed6640" providerId="ADAL" clId="{20E9DC7F-4F7F-40D4-B200-5535C3A0E183}" dt="2021-08-13T07:27:00.328" v="10808" actId="164"/>
          <ac:picMkLst>
            <pc:docMk/>
            <pc:sldMk cId="2883774717" sldId="264"/>
            <ac:picMk id="218" creationId="{BE54C0FB-57A7-4CF2-89AA-0B4C02EC8951}"/>
          </ac:picMkLst>
        </pc:picChg>
        <pc:picChg chg="add mod">
          <ac:chgData name="塩川 和也" userId="39f0702c-b30a-4f15-b4da-77fc4aed6640" providerId="ADAL" clId="{20E9DC7F-4F7F-40D4-B200-5535C3A0E183}" dt="2021-08-13T07:27:00.328" v="10808" actId="164"/>
          <ac:picMkLst>
            <pc:docMk/>
            <pc:sldMk cId="2883774717" sldId="264"/>
            <ac:picMk id="220" creationId="{7796C019-D28E-45DA-8F1F-FBC5ECB075E7}"/>
          </ac:picMkLst>
        </pc:picChg>
        <pc:picChg chg="add mod">
          <ac:chgData name="塩川 和也" userId="39f0702c-b30a-4f15-b4da-77fc4aed6640" providerId="ADAL" clId="{20E9DC7F-4F7F-40D4-B200-5535C3A0E183}" dt="2021-08-13T07:27:00.328" v="10808" actId="164"/>
          <ac:picMkLst>
            <pc:docMk/>
            <pc:sldMk cId="2883774717" sldId="264"/>
            <ac:picMk id="222" creationId="{ACFD3077-6F6C-4F84-A9C7-4B3761DF7AC5}"/>
          </ac:picMkLst>
        </pc:picChg>
        <pc:picChg chg="add del mod">
          <ac:chgData name="塩川 和也" userId="39f0702c-b30a-4f15-b4da-77fc4aed6640" providerId="ADAL" clId="{20E9DC7F-4F7F-40D4-B200-5535C3A0E183}" dt="2021-08-13T07:22:19.751" v="10760" actId="478"/>
          <ac:picMkLst>
            <pc:docMk/>
            <pc:sldMk cId="2883774717" sldId="264"/>
            <ac:picMk id="227" creationId="{3C64A4B2-8FDC-4BF3-BCEE-2FBC9C912BE6}"/>
          </ac:picMkLst>
        </pc:picChg>
        <pc:picChg chg="add mod">
          <ac:chgData name="塩川 和也" userId="39f0702c-b30a-4f15-b4da-77fc4aed6640" providerId="ADAL" clId="{20E9DC7F-4F7F-40D4-B200-5535C3A0E183}" dt="2021-08-13T07:27:00.328" v="10808" actId="164"/>
          <ac:picMkLst>
            <pc:docMk/>
            <pc:sldMk cId="2883774717" sldId="264"/>
            <ac:picMk id="229" creationId="{5CC1F38C-4EC4-47F8-A857-B5EC0CAADCB5}"/>
          </ac:picMkLst>
        </pc:picChg>
        <pc:picChg chg="add mod ord">
          <ac:chgData name="塩川 和也" userId="39f0702c-b30a-4f15-b4da-77fc4aed6640" providerId="ADAL" clId="{20E9DC7F-4F7F-40D4-B200-5535C3A0E183}" dt="2021-08-13T07:27:00.328" v="10808" actId="164"/>
          <ac:picMkLst>
            <pc:docMk/>
            <pc:sldMk cId="2883774717" sldId="264"/>
            <ac:picMk id="230" creationId="{67947C9D-5DE9-4084-B3A5-870B9AD4F428}"/>
          </ac:picMkLst>
        </pc:picChg>
        <pc:picChg chg="add mod ord">
          <ac:chgData name="塩川 和也" userId="39f0702c-b30a-4f15-b4da-77fc4aed6640" providerId="ADAL" clId="{20E9DC7F-4F7F-40D4-B200-5535C3A0E183}" dt="2021-08-13T07:27:00.328" v="10808" actId="164"/>
          <ac:picMkLst>
            <pc:docMk/>
            <pc:sldMk cId="2883774717" sldId="264"/>
            <ac:picMk id="231" creationId="{2E6B91FB-9375-4A45-9EA2-37B11F218AAD}"/>
          </ac:picMkLst>
        </pc:picChg>
        <pc:picChg chg="add mod ord">
          <ac:chgData name="塩川 和也" userId="39f0702c-b30a-4f15-b4da-77fc4aed6640" providerId="ADAL" clId="{20E9DC7F-4F7F-40D4-B200-5535C3A0E183}" dt="2021-08-13T08:48:10.487" v="11838" actId="164"/>
          <ac:picMkLst>
            <pc:docMk/>
            <pc:sldMk cId="2883774717" sldId="264"/>
            <ac:picMk id="238" creationId="{B386013F-9A81-43D6-9944-1A5E761BD02F}"/>
          </ac:picMkLst>
        </pc:picChg>
        <pc:picChg chg="add mod ord">
          <ac:chgData name="塩川 和也" userId="39f0702c-b30a-4f15-b4da-77fc4aed6640" providerId="ADAL" clId="{20E9DC7F-4F7F-40D4-B200-5535C3A0E183}" dt="2021-08-13T08:48:10.487" v="11838" actId="164"/>
          <ac:picMkLst>
            <pc:docMk/>
            <pc:sldMk cId="2883774717" sldId="264"/>
            <ac:picMk id="239" creationId="{8CF0B43D-65F2-4860-A1C3-EDD04AA6A3A4}"/>
          </ac:picMkLst>
        </pc:picChg>
        <pc:picChg chg="add mod">
          <ac:chgData name="塩川 和也" userId="39f0702c-b30a-4f15-b4da-77fc4aed6640" providerId="ADAL" clId="{20E9DC7F-4F7F-40D4-B200-5535C3A0E183}" dt="2021-08-13T08:48:10.487" v="11838" actId="164"/>
          <ac:picMkLst>
            <pc:docMk/>
            <pc:sldMk cId="2883774717" sldId="264"/>
            <ac:picMk id="245" creationId="{F94A4491-7C3F-478A-B02A-B4E83A351F61}"/>
          </ac:picMkLst>
        </pc:picChg>
        <pc:picChg chg="add mod">
          <ac:chgData name="塩川 和也" userId="39f0702c-b30a-4f15-b4da-77fc4aed6640" providerId="ADAL" clId="{20E9DC7F-4F7F-40D4-B200-5535C3A0E183}" dt="2021-08-13T08:48:10.487" v="11838" actId="164"/>
          <ac:picMkLst>
            <pc:docMk/>
            <pc:sldMk cId="2883774717" sldId="264"/>
            <ac:picMk id="247" creationId="{7E1AEEDF-69C8-43D7-88B5-C0AA5805C0AC}"/>
          </ac:picMkLst>
        </pc:picChg>
        <pc:picChg chg="add mod">
          <ac:chgData name="塩川 和也" userId="39f0702c-b30a-4f15-b4da-77fc4aed6640" providerId="ADAL" clId="{20E9DC7F-4F7F-40D4-B200-5535C3A0E183}" dt="2021-08-13T08:48:10.487" v="11838" actId="164"/>
          <ac:picMkLst>
            <pc:docMk/>
            <pc:sldMk cId="2883774717" sldId="264"/>
            <ac:picMk id="249" creationId="{3F059131-B93A-4F43-A0EF-5C573BEC60C2}"/>
          </ac:picMkLst>
        </pc:picChg>
        <pc:picChg chg="add mod">
          <ac:chgData name="塩川 和也" userId="39f0702c-b30a-4f15-b4da-77fc4aed6640" providerId="ADAL" clId="{20E9DC7F-4F7F-40D4-B200-5535C3A0E183}" dt="2021-08-13T08:48:10.487" v="11838" actId="164"/>
          <ac:picMkLst>
            <pc:docMk/>
            <pc:sldMk cId="2883774717" sldId="264"/>
            <ac:picMk id="251" creationId="{4CE08983-CC53-4009-8867-A207F2E92B5C}"/>
          </ac:picMkLst>
        </pc:picChg>
        <pc:picChg chg="add del mod modCrop">
          <ac:chgData name="塩川 和也" userId="39f0702c-b30a-4f15-b4da-77fc4aed6640" providerId="ADAL" clId="{20E9DC7F-4F7F-40D4-B200-5535C3A0E183}" dt="2021-08-13T08:47:39.398" v="11837" actId="478"/>
          <ac:picMkLst>
            <pc:docMk/>
            <pc:sldMk cId="2883774717" sldId="264"/>
            <ac:picMk id="253" creationId="{B4BA5C55-C237-4FB5-AAC9-17564CD14B83}"/>
          </ac:picMkLst>
        </pc:picChg>
        <pc:cxnChg chg="del mod topLvl">
          <ac:chgData name="塩川 和也" userId="39f0702c-b30a-4f15-b4da-77fc4aed6640" providerId="ADAL" clId="{20E9DC7F-4F7F-40D4-B200-5535C3A0E183}" dt="2021-08-13T06:50:30.450" v="9829" actId="478"/>
          <ac:cxnSpMkLst>
            <pc:docMk/>
            <pc:sldMk cId="2883774717" sldId="264"/>
            <ac:cxnSpMk id="96" creationId="{F1BC16D2-4B09-4BCA-BBCD-069A89487E67}"/>
          </ac:cxnSpMkLst>
        </pc:cxnChg>
      </pc:sldChg>
      <pc:sldChg chg="addSp delSp modSp add mod">
        <pc:chgData name="塩川 和也" userId="39f0702c-b30a-4f15-b4da-77fc4aed6640" providerId="ADAL" clId="{20E9DC7F-4F7F-40D4-B200-5535C3A0E183}" dt="2021-08-16T09:10:16.869" v="17069"/>
        <pc:sldMkLst>
          <pc:docMk/>
          <pc:sldMk cId="942115481" sldId="265"/>
        </pc:sldMkLst>
        <pc:spChg chg="mod ord topLvl">
          <ac:chgData name="塩川 和也" userId="39f0702c-b30a-4f15-b4da-77fc4aed6640" providerId="ADAL" clId="{20E9DC7F-4F7F-40D4-B200-5535C3A0E183}" dt="2021-08-16T08:18:17.086" v="15316" actId="164"/>
          <ac:spMkLst>
            <pc:docMk/>
            <pc:sldMk cId="942115481" sldId="265"/>
            <ac:spMk id="4" creationId="{37B4A5D7-5CFE-4DB5-A817-28106F43DA38}"/>
          </ac:spMkLst>
        </pc:spChg>
        <pc:spChg chg="mod topLvl">
          <ac:chgData name="塩川 和也" userId="39f0702c-b30a-4f15-b4da-77fc4aed6640" providerId="ADAL" clId="{20E9DC7F-4F7F-40D4-B200-5535C3A0E183}" dt="2021-08-16T08:18:17.086" v="15316" actId="164"/>
          <ac:spMkLst>
            <pc:docMk/>
            <pc:sldMk cId="942115481" sldId="265"/>
            <ac:spMk id="5" creationId="{A488E5EE-E047-435F-BAE6-8980532FAAA5}"/>
          </ac:spMkLst>
        </pc:spChg>
        <pc:spChg chg="mod topLvl">
          <ac:chgData name="塩川 和也" userId="39f0702c-b30a-4f15-b4da-77fc4aed6640" providerId="ADAL" clId="{20E9DC7F-4F7F-40D4-B200-5535C3A0E183}" dt="2021-08-16T08:18:17.086" v="15316" actId="164"/>
          <ac:spMkLst>
            <pc:docMk/>
            <pc:sldMk cId="942115481" sldId="265"/>
            <ac:spMk id="13" creationId="{9A0A6304-46D7-4D0E-8503-0E11D3A80B00}"/>
          </ac:spMkLst>
        </pc:spChg>
        <pc:spChg chg="mod">
          <ac:chgData name="塩川 和也" userId="39f0702c-b30a-4f15-b4da-77fc4aed6640" providerId="ADAL" clId="{20E9DC7F-4F7F-40D4-B200-5535C3A0E183}" dt="2021-08-16T06:53:21.246" v="13232" actId="165"/>
          <ac:spMkLst>
            <pc:docMk/>
            <pc:sldMk cId="942115481" sldId="265"/>
            <ac:spMk id="26" creationId="{5F968AD5-D547-4123-AEBC-9EE6EE1A67F5}"/>
          </ac:spMkLst>
        </pc:spChg>
        <pc:spChg chg="mod">
          <ac:chgData name="塩川 和也" userId="39f0702c-b30a-4f15-b4da-77fc4aed6640" providerId="ADAL" clId="{20E9DC7F-4F7F-40D4-B200-5535C3A0E183}" dt="2021-08-16T06:53:21.246" v="13232" actId="165"/>
          <ac:spMkLst>
            <pc:docMk/>
            <pc:sldMk cId="942115481" sldId="265"/>
            <ac:spMk id="27" creationId="{1489D1E8-9214-458F-B0FC-0EDED38FFB10}"/>
          </ac:spMkLst>
        </pc:spChg>
        <pc:spChg chg="mod">
          <ac:chgData name="塩川 和也" userId="39f0702c-b30a-4f15-b4da-77fc4aed6640" providerId="ADAL" clId="{20E9DC7F-4F7F-40D4-B200-5535C3A0E183}" dt="2021-08-16T06:53:21.246" v="13232" actId="165"/>
          <ac:spMkLst>
            <pc:docMk/>
            <pc:sldMk cId="942115481" sldId="265"/>
            <ac:spMk id="29" creationId="{1EFA4A9A-1BF4-4DF8-983E-C27227A532F5}"/>
          </ac:spMkLst>
        </pc:spChg>
        <pc:spChg chg="mod">
          <ac:chgData name="塩川 和也" userId="39f0702c-b30a-4f15-b4da-77fc4aed6640" providerId="ADAL" clId="{20E9DC7F-4F7F-40D4-B200-5535C3A0E183}" dt="2021-08-16T06:53:21.246" v="13232" actId="165"/>
          <ac:spMkLst>
            <pc:docMk/>
            <pc:sldMk cId="942115481" sldId="265"/>
            <ac:spMk id="30" creationId="{CCC31378-B1E7-4579-9944-05C0593EDE85}"/>
          </ac:spMkLst>
        </pc:spChg>
        <pc:spChg chg="mod">
          <ac:chgData name="塩川 和也" userId="39f0702c-b30a-4f15-b4da-77fc4aed6640" providerId="ADAL" clId="{20E9DC7F-4F7F-40D4-B200-5535C3A0E183}" dt="2021-08-16T06:53:21.246" v="13232" actId="165"/>
          <ac:spMkLst>
            <pc:docMk/>
            <pc:sldMk cId="942115481" sldId="265"/>
            <ac:spMk id="31" creationId="{65565D73-ACE8-4591-A555-0A281BEA750E}"/>
          </ac:spMkLst>
        </pc:spChg>
        <pc:spChg chg="mod">
          <ac:chgData name="塩川 和也" userId="39f0702c-b30a-4f15-b4da-77fc4aed6640" providerId="ADAL" clId="{20E9DC7F-4F7F-40D4-B200-5535C3A0E183}" dt="2021-08-16T06:53:21.246" v="13232" actId="165"/>
          <ac:spMkLst>
            <pc:docMk/>
            <pc:sldMk cId="942115481" sldId="265"/>
            <ac:spMk id="32" creationId="{3A881AB7-4983-4961-842C-87AC626BAA2F}"/>
          </ac:spMkLst>
        </pc:spChg>
        <pc:spChg chg="mod">
          <ac:chgData name="塩川 和也" userId="39f0702c-b30a-4f15-b4da-77fc4aed6640" providerId="ADAL" clId="{20E9DC7F-4F7F-40D4-B200-5535C3A0E183}" dt="2021-08-16T06:53:21.246" v="13232" actId="165"/>
          <ac:spMkLst>
            <pc:docMk/>
            <pc:sldMk cId="942115481" sldId="265"/>
            <ac:spMk id="34" creationId="{DB824506-245A-401A-808A-A9D489EF8ABF}"/>
          </ac:spMkLst>
        </pc:spChg>
        <pc:spChg chg="mod">
          <ac:chgData name="塩川 和也" userId="39f0702c-b30a-4f15-b4da-77fc4aed6640" providerId="ADAL" clId="{20E9DC7F-4F7F-40D4-B200-5535C3A0E183}" dt="2021-08-16T06:53:21.246" v="13232" actId="165"/>
          <ac:spMkLst>
            <pc:docMk/>
            <pc:sldMk cId="942115481" sldId="265"/>
            <ac:spMk id="35" creationId="{BC8D28CB-BD8E-463D-B00E-D7798F6BF9B5}"/>
          </ac:spMkLst>
        </pc:spChg>
        <pc:spChg chg="mod ord topLvl">
          <ac:chgData name="塩川 和也" userId="39f0702c-b30a-4f15-b4da-77fc4aed6640" providerId="ADAL" clId="{20E9DC7F-4F7F-40D4-B200-5535C3A0E183}" dt="2021-08-16T08:18:24.452" v="15317" actId="164"/>
          <ac:spMkLst>
            <pc:docMk/>
            <pc:sldMk cId="942115481" sldId="265"/>
            <ac:spMk id="50" creationId="{57747AE3-3EF0-40AD-BCEC-B4B7A478B813}"/>
          </ac:spMkLst>
        </pc:spChg>
        <pc:spChg chg="mod topLvl">
          <ac:chgData name="塩川 和也" userId="39f0702c-b30a-4f15-b4da-77fc4aed6640" providerId="ADAL" clId="{20E9DC7F-4F7F-40D4-B200-5535C3A0E183}" dt="2021-08-16T08:18:24.452" v="15317" actId="164"/>
          <ac:spMkLst>
            <pc:docMk/>
            <pc:sldMk cId="942115481" sldId="265"/>
            <ac:spMk id="52" creationId="{DF711060-5F80-4A81-939B-B45AC27B950D}"/>
          </ac:spMkLst>
        </pc:spChg>
        <pc:spChg chg="mod topLvl">
          <ac:chgData name="塩川 和也" userId="39f0702c-b30a-4f15-b4da-77fc4aed6640" providerId="ADAL" clId="{20E9DC7F-4F7F-40D4-B200-5535C3A0E183}" dt="2021-08-16T08:18:24.452" v="15317" actId="164"/>
          <ac:spMkLst>
            <pc:docMk/>
            <pc:sldMk cId="942115481" sldId="265"/>
            <ac:spMk id="58" creationId="{C7A5A886-8848-47E0-8C24-8E71C372EB3A}"/>
          </ac:spMkLst>
        </pc:spChg>
        <pc:spChg chg="mod">
          <ac:chgData name="塩川 和也" userId="39f0702c-b30a-4f15-b4da-77fc4aed6640" providerId="ADAL" clId="{20E9DC7F-4F7F-40D4-B200-5535C3A0E183}" dt="2021-08-16T08:02:44.784" v="14691" actId="165"/>
          <ac:spMkLst>
            <pc:docMk/>
            <pc:sldMk cId="942115481" sldId="265"/>
            <ac:spMk id="73" creationId="{BA0A0BC6-4E78-4499-A590-57DD980FD655}"/>
          </ac:spMkLst>
        </pc:spChg>
        <pc:spChg chg="mod">
          <ac:chgData name="塩川 和也" userId="39f0702c-b30a-4f15-b4da-77fc4aed6640" providerId="ADAL" clId="{20E9DC7F-4F7F-40D4-B200-5535C3A0E183}" dt="2021-08-16T08:02:44.784" v="14691" actId="165"/>
          <ac:spMkLst>
            <pc:docMk/>
            <pc:sldMk cId="942115481" sldId="265"/>
            <ac:spMk id="74" creationId="{0DADE51D-BC45-47C9-8BBE-AAC915B614F1}"/>
          </ac:spMkLst>
        </pc:spChg>
        <pc:spChg chg="mod">
          <ac:chgData name="塩川 和也" userId="39f0702c-b30a-4f15-b4da-77fc4aed6640" providerId="ADAL" clId="{20E9DC7F-4F7F-40D4-B200-5535C3A0E183}" dt="2021-08-16T08:02:44.784" v="14691" actId="165"/>
          <ac:spMkLst>
            <pc:docMk/>
            <pc:sldMk cId="942115481" sldId="265"/>
            <ac:spMk id="76" creationId="{F111C8CC-819A-4630-9B18-60114927FCB4}"/>
          </ac:spMkLst>
        </pc:spChg>
        <pc:spChg chg="mod">
          <ac:chgData name="塩川 和也" userId="39f0702c-b30a-4f15-b4da-77fc4aed6640" providerId="ADAL" clId="{20E9DC7F-4F7F-40D4-B200-5535C3A0E183}" dt="2021-08-16T08:02:44.784" v="14691" actId="165"/>
          <ac:spMkLst>
            <pc:docMk/>
            <pc:sldMk cId="942115481" sldId="265"/>
            <ac:spMk id="77" creationId="{630A0597-65B1-41F8-B9A0-092BABF285C8}"/>
          </ac:spMkLst>
        </pc:spChg>
        <pc:spChg chg="mod">
          <ac:chgData name="塩川 和也" userId="39f0702c-b30a-4f15-b4da-77fc4aed6640" providerId="ADAL" clId="{20E9DC7F-4F7F-40D4-B200-5535C3A0E183}" dt="2021-08-16T08:02:44.784" v="14691" actId="165"/>
          <ac:spMkLst>
            <pc:docMk/>
            <pc:sldMk cId="942115481" sldId="265"/>
            <ac:spMk id="78" creationId="{16E2422B-6E9D-4660-A34C-F7B0EC891002}"/>
          </ac:spMkLst>
        </pc:spChg>
        <pc:spChg chg="mod">
          <ac:chgData name="塩川 和也" userId="39f0702c-b30a-4f15-b4da-77fc4aed6640" providerId="ADAL" clId="{20E9DC7F-4F7F-40D4-B200-5535C3A0E183}" dt="2021-08-16T08:02:44.784" v="14691" actId="165"/>
          <ac:spMkLst>
            <pc:docMk/>
            <pc:sldMk cId="942115481" sldId="265"/>
            <ac:spMk id="79" creationId="{BE1895E2-0944-4A08-AA84-7234E9F7E42B}"/>
          </ac:spMkLst>
        </pc:spChg>
        <pc:spChg chg="mod">
          <ac:chgData name="塩川 和也" userId="39f0702c-b30a-4f15-b4da-77fc4aed6640" providerId="ADAL" clId="{20E9DC7F-4F7F-40D4-B200-5535C3A0E183}" dt="2021-08-16T08:02:44.784" v="14691" actId="165"/>
          <ac:spMkLst>
            <pc:docMk/>
            <pc:sldMk cId="942115481" sldId="265"/>
            <ac:spMk id="81" creationId="{803ECAE6-258E-4A50-A925-F5A69941A23B}"/>
          </ac:spMkLst>
        </pc:spChg>
        <pc:spChg chg="mod">
          <ac:chgData name="塩川 和也" userId="39f0702c-b30a-4f15-b4da-77fc4aed6640" providerId="ADAL" clId="{20E9DC7F-4F7F-40D4-B200-5535C3A0E183}" dt="2021-08-16T08:02:44.784" v="14691" actId="165"/>
          <ac:spMkLst>
            <pc:docMk/>
            <pc:sldMk cId="942115481" sldId="265"/>
            <ac:spMk id="82" creationId="{0C799F5B-B99C-4B8F-A4B6-5A83898AAFD7}"/>
          </ac:spMkLst>
        </pc:spChg>
        <pc:spChg chg="mod ord topLvl">
          <ac:chgData name="塩川 和也" userId="39f0702c-b30a-4f15-b4da-77fc4aed6640" providerId="ADAL" clId="{20E9DC7F-4F7F-40D4-B200-5535C3A0E183}" dt="2021-08-16T08:39:07.509" v="16145" actId="164"/>
          <ac:spMkLst>
            <pc:docMk/>
            <pc:sldMk cId="942115481" sldId="265"/>
            <ac:spMk id="98" creationId="{3F596324-401F-476D-A62F-8799D4639768}"/>
          </ac:spMkLst>
        </pc:spChg>
        <pc:spChg chg="mod topLvl">
          <ac:chgData name="塩川 和也" userId="39f0702c-b30a-4f15-b4da-77fc4aed6640" providerId="ADAL" clId="{20E9DC7F-4F7F-40D4-B200-5535C3A0E183}" dt="2021-08-16T08:39:07.509" v="16145" actId="164"/>
          <ac:spMkLst>
            <pc:docMk/>
            <pc:sldMk cId="942115481" sldId="265"/>
            <ac:spMk id="99" creationId="{3E107DF0-8567-4EE0-9996-9034C4F6C7D8}"/>
          </ac:spMkLst>
        </pc:spChg>
        <pc:spChg chg="mod topLvl">
          <ac:chgData name="塩川 和也" userId="39f0702c-b30a-4f15-b4da-77fc4aed6640" providerId="ADAL" clId="{20E9DC7F-4F7F-40D4-B200-5535C3A0E183}" dt="2021-08-16T08:39:07.509" v="16145" actId="164"/>
          <ac:spMkLst>
            <pc:docMk/>
            <pc:sldMk cId="942115481" sldId="265"/>
            <ac:spMk id="107" creationId="{FAB7569E-4A5E-49B0-B0D1-570B4EB3D42F}"/>
          </ac:spMkLst>
        </pc:spChg>
        <pc:spChg chg="mod">
          <ac:chgData name="塩川 和也" userId="39f0702c-b30a-4f15-b4da-77fc4aed6640" providerId="ADAL" clId="{20E9DC7F-4F7F-40D4-B200-5535C3A0E183}" dt="2021-08-16T08:19:16.262" v="15321" actId="165"/>
          <ac:spMkLst>
            <pc:docMk/>
            <pc:sldMk cId="942115481" sldId="265"/>
            <ac:spMk id="127" creationId="{F5BF8AA0-22B6-4BCD-9A5B-3C3EEF197C5E}"/>
          </ac:spMkLst>
        </pc:spChg>
        <pc:spChg chg="mod">
          <ac:chgData name="塩川 和也" userId="39f0702c-b30a-4f15-b4da-77fc4aed6640" providerId="ADAL" clId="{20E9DC7F-4F7F-40D4-B200-5535C3A0E183}" dt="2021-08-16T08:19:16.262" v="15321" actId="165"/>
          <ac:spMkLst>
            <pc:docMk/>
            <pc:sldMk cId="942115481" sldId="265"/>
            <ac:spMk id="128" creationId="{6ECFCAEA-2CF3-4D57-BE8A-2EFBA6B68671}"/>
          </ac:spMkLst>
        </pc:spChg>
        <pc:spChg chg="mod">
          <ac:chgData name="塩川 和也" userId="39f0702c-b30a-4f15-b4da-77fc4aed6640" providerId="ADAL" clId="{20E9DC7F-4F7F-40D4-B200-5535C3A0E183}" dt="2021-08-16T08:19:16.262" v="15321" actId="165"/>
          <ac:spMkLst>
            <pc:docMk/>
            <pc:sldMk cId="942115481" sldId="265"/>
            <ac:spMk id="130" creationId="{7A2422B3-AA72-4549-9E2C-8E23C72EFD26}"/>
          </ac:spMkLst>
        </pc:spChg>
        <pc:spChg chg="mod">
          <ac:chgData name="塩川 和也" userId="39f0702c-b30a-4f15-b4da-77fc4aed6640" providerId="ADAL" clId="{20E9DC7F-4F7F-40D4-B200-5535C3A0E183}" dt="2021-08-16T08:19:16.262" v="15321" actId="165"/>
          <ac:spMkLst>
            <pc:docMk/>
            <pc:sldMk cId="942115481" sldId="265"/>
            <ac:spMk id="131" creationId="{EF4A831D-EBE9-4D93-8D3F-2637044E1A91}"/>
          </ac:spMkLst>
        </pc:spChg>
        <pc:spChg chg="mod">
          <ac:chgData name="塩川 和也" userId="39f0702c-b30a-4f15-b4da-77fc4aed6640" providerId="ADAL" clId="{20E9DC7F-4F7F-40D4-B200-5535C3A0E183}" dt="2021-08-16T08:19:16.262" v="15321" actId="165"/>
          <ac:spMkLst>
            <pc:docMk/>
            <pc:sldMk cId="942115481" sldId="265"/>
            <ac:spMk id="132" creationId="{2A086615-4EF0-4A9D-9855-EDEB7C5CC5A3}"/>
          </ac:spMkLst>
        </pc:spChg>
        <pc:spChg chg="mod">
          <ac:chgData name="塩川 和也" userId="39f0702c-b30a-4f15-b4da-77fc4aed6640" providerId="ADAL" clId="{20E9DC7F-4F7F-40D4-B200-5535C3A0E183}" dt="2021-08-16T08:19:16.262" v="15321" actId="165"/>
          <ac:spMkLst>
            <pc:docMk/>
            <pc:sldMk cId="942115481" sldId="265"/>
            <ac:spMk id="133" creationId="{6891169D-E510-4719-9072-02667E040D1D}"/>
          </ac:spMkLst>
        </pc:spChg>
        <pc:spChg chg="mod">
          <ac:chgData name="塩川 和也" userId="39f0702c-b30a-4f15-b4da-77fc4aed6640" providerId="ADAL" clId="{20E9DC7F-4F7F-40D4-B200-5535C3A0E183}" dt="2021-08-16T08:19:16.262" v="15321" actId="165"/>
          <ac:spMkLst>
            <pc:docMk/>
            <pc:sldMk cId="942115481" sldId="265"/>
            <ac:spMk id="135" creationId="{89994B79-3FED-4E7A-AF2C-A0D2B5B93374}"/>
          </ac:spMkLst>
        </pc:spChg>
        <pc:spChg chg="mod">
          <ac:chgData name="塩川 和也" userId="39f0702c-b30a-4f15-b4da-77fc4aed6640" providerId="ADAL" clId="{20E9DC7F-4F7F-40D4-B200-5535C3A0E183}" dt="2021-08-16T08:19:16.262" v="15321" actId="165"/>
          <ac:spMkLst>
            <pc:docMk/>
            <pc:sldMk cId="942115481" sldId="265"/>
            <ac:spMk id="136" creationId="{E6BA4F78-4A80-4BE7-B477-69FAA1F9D564}"/>
          </ac:spMkLst>
        </pc:spChg>
        <pc:spChg chg="add mod">
          <ac:chgData name="塩川 和也" userId="39f0702c-b30a-4f15-b4da-77fc4aed6640" providerId="ADAL" clId="{20E9DC7F-4F7F-40D4-B200-5535C3A0E183}" dt="2021-08-16T07:41:37.394" v="14449"/>
          <ac:spMkLst>
            <pc:docMk/>
            <pc:sldMk cId="942115481" sldId="265"/>
            <ac:spMk id="137" creationId="{E99C834C-E6A1-4195-9A05-79F85F0AE56E}"/>
          </ac:spMkLst>
        </pc:spChg>
        <pc:spChg chg="mod">
          <ac:chgData name="塩川 和也" userId="39f0702c-b30a-4f15-b4da-77fc4aed6640" providerId="ADAL" clId="{20E9DC7F-4F7F-40D4-B200-5535C3A0E183}" dt="2021-08-16T06:53:03.152" v="13228"/>
          <ac:spMkLst>
            <pc:docMk/>
            <pc:sldMk cId="942115481" sldId="265"/>
            <ac:spMk id="139" creationId="{5B34100D-9033-4411-9945-6BCFD8DBFDB7}"/>
          </ac:spMkLst>
        </pc:spChg>
        <pc:spChg chg="mod">
          <ac:chgData name="塩川 和也" userId="39f0702c-b30a-4f15-b4da-77fc4aed6640" providerId="ADAL" clId="{20E9DC7F-4F7F-40D4-B200-5535C3A0E183}" dt="2021-08-16T06:53:03.152" v="13228"/>
          <ac:spMkLst>
            <pc:docMk/>
            <pc:sldMk cId="942115481" sldId="265"/>
            <ac:spMk id="142" creationId="{7AFE53B2-8A37-4411-992A-AC36A54F7F86}"/>
          </ac:spMkLst>
        </pc:spChg>
        <pc:spChg chg="mod">
          <ac:chgData name="塩川 和也" userId="39f0702c-b30a-4f15-b4da-77fc4aed6640" providerId="ADAL" clId="{20E9DC7F-4F7F-40D4-B200-5535C3A0E183}" dt="2021-08-16T06:53:03.152" v="13228"/>
          <ac:spMkLst>
            <pc:docMk/>
            <pc:sldMk cId="942115481" sldId="265"/>
            <ac:spMk id="143" creationId="{1B1BB692-4D0D-4E5B-8643-BB437E6378D1}"/>
          </ac:spMkLst>
        </pc:spChg>
        <pc:spChg chg="mod">
          <ac:chgData name="塩川 和也" userId="39f0702c-b30a-4f15-b4da-77fc4aed6640" providerId="ADAL" clId="{20E9DC7F-4F7F-40D4-B200-5535C3A0E183}" dt="2021-08-16T06:53:03.152" v="13228"/>
          <ac:spMkLst>
            <pc:docMk/>
            <pc:sldMk cId="942115481" sldId="265"/>
            <ac:spMk id="145" creationId="{289AF91A-6A34-42E3-8174-ACE551E8B8FE}"/>
          </ac:spMkLst>
        </pc:spChg>
        <pc:spChg chg="mod ord topLvl">
          <ac:chgData name="塩川 和也" userId="39f0702c-b30a-4f15-b4da-77fc4aed6640" providerId="ADAL" clId="{20E9DC7F-4F7F-40D4-B200-5535C3A0E183}" dt="2021-08-16T08:18:17.086" v="15316" actId="164"/>
          <ac:spMkLst>
            <pc:docMk/>
            <pc:sldMk cId="942115481" sldId="265"/>
            <ac:spMk id="147" creationId="{6035D826-3DC9-4983-8AC2-4A9DB7BCC270}"/>
          </ac:spMkLst>
        </pc:spChg>
        <pc:spChg chg="mod ord topLvl">
          <ac:chgData name="塩川 和也" userId="39f0702c-b30a-4f15-b4da-77fc4aed6640" providerId="ADAL" clId="{20E9DC7F-4F7F-40D4-B200-5535C3A0E183}" dt="2021-08-16T08:18:24.452" v="15317" actId="164"/>
          <ac:spMkLst>
            <pc:docMk/>
            <pc:sldMk cId="942115481" sldId="265"/>
            <ac:spMk id="148" creationId="{792E106A-52C1-4EF6-94E1-7F5F2B90C744}"/>
          </ac:spMkLst>
        </pc:spChg>
        <pc:spChg chg="mod ord topLvl">
          <ac:chgData name="塩川 和也" userId="39f0702c-b30a-4f15-b4da-77fc4aed6640" providerId="ADAL" clId="{20E9DC7F-4F7F-40D4-B200-5535C3A0E183}" dt="2021-08-16T08:39:07.509" v="16145" actId="164"/>
          <ac:spMkLst>
            <pc:docMk/>
            <pc:sldMk cId="942115481" sldId="265"/>
            <ac:spMk id="149" creationId="{A88BC377-5253-4219-9EA9-03172FDDB2CE}"/>
          </ac:spMkLst>
        </pc:spChg>
        <pc:spChg chg="mod">
          <ac:chgData name="塩川 和也" userId="39f0702c-b30a-4f15-b4da-77fc4aed6640" providerId="ADAL" clId="{20E9DC7F-4F7F-40D4-B200-5535C3A0E183}" dt="2021-08-16T06:53:03.152" v="13228"/>
          <ac:spMkLst>
            <pc:docMk/>
            <pc:sldMk cId="942115481" sldId="265"/>
            <ac:spMk id="150" creationId="{34DE16B7-D034-45F4-95CA-110F7855A239}"/>
          </ac:spMkLst>
        </pc:spChg>
        <pc:spChg chg="del">
          <ac:chgData name="塩川 和也" userId="39f0702c-b30a-4f15-b4da-77fc4aed6640" providerId="ADAL" clId="{20E9DC7F-4F7F-40D4-B200-5535C3A0E183}" dt="2021-08-16T06:50:29.912" v="13189" actId="478"/>
          <ac:spMkLst>
            <pc:docMk/>
            <pc:sldMk cId="942115481" sldId="265"/>
            <ac:spMk id="153" creationId="{DD78589D-7F42-4978-85CC-78DA2A6706B8}"/>
          </ac:spMkLst>
        </pc:spChg>
        <pc:spChg chg="add del mod">
          <ac:chgData name="塩川 和也" userId="39f0702c-b30a-4f15-b4da-77fc4aed6640" providerId="ADAL" clId="{20E9DC7F-4F7F-40D4-B200-5535C3A0E183}" dt="2021-08-16T07:32:21.331" v="13993" actId="478"/>
          <ac:spMkLst>
            <pc:docMk/>
            <pc:sldMk cId="942115481" sldId="265"/>
            <ac:spMk id="154" creationId="{93A97402-1546-4E00-85AA-022396C7EEB0}"/>
          </ac:spMkLst>
        </pc:spChg>
        <pc:spChg chg="mod">
          <ac:chgData name="塩川 和也" userId="39f0702c-b30a-4f15-b4da-77fc4aed6640" providerId="ADAL" clId="{20E9DC7F-4F7F-40D4-B200-5535C3A0E183}" dt="2021-08-16T07:55:05.746" v="14513"/>
          <ac:spMkLst>
            <pc:docMk/>
            <pc:sldMk cId="942115481" sldId="265"/>
            <ac:spMk id="177" creationId="{423486D4-D53E-4496-94EB-7574DF90DD07}"/>
          </ac:spMkLst>
        </pc:spChg>
        <pc:spChg chg="mod">
          <ac:chgData name="塩川 和也" userId="39f0702c-b30a-4f15-b4da-77fc4aed6640" providerId="ADAL" clId="{20E9DC7F-4F7F-40D4-B200-5535C3A0E183}" dt="2021-08-16T07:55:05.746" v="14513"/>
          <ac:spMkLst>
            <pc:docMk/>
            <pc:sldMk cId="942115481" sldId="265"/>
            <ac:spMk id="181" creationId="{247CC65F-223B-4D44-BC5C-992FC97CA29E}"/>
          </ac:spMkLst>
        </pc:spChg>
        <pc:spChg chg="mod">
          <ac:chgData name="塩川 和也" userId="39f0702c-b30a-4f15-b4da-77fc4aed6640" providerId="ADAL" clId="{20E9DC7F-4F7F-40D4-B200-5535C3A0E183}" dt="2021-08-16T09:10:16.869" v="17069"/>
          <ac:spMkLst>
            <pc:docMk/>
            <pc:sldMk cId="942115481" sldId="265"/>
            <ac:spMk id="190" creationId="{84CE264D-AA48-47FE-A482-A10771B30EAE}"/>
          </ac:spMkLst>
        </pc:spChg>
        <pc:spChg chg="del">
          <ac:chgData name="塩川 和也" userId="39f0702c-b30a-4f15-b4da-77fc4aed6640" providerId="ADAL" clId="{20E9DC7F-4F7F-40D4-B200-5535C3A0E183}" dt="2021-08-16T06:50:44.962" v="13191" actId="478"/>
          <ac:spMkLst>
            <pc:docMk/>
            <pc:sldMk cId="942115481" sldId="265"/>
            <ac:spMk id="191" creationId="{692E0A8A-BCD4-40B0-8232-9DE422C35488}"/>
          </ac:spMkLst>
        </pc:spChg>
        <pc:spChg chg="mod">
          <ac:chgData name="塩川 和也" userId="39f0702c-b30a-4f15-b4da-77fc4aed6640" providerId="ADAL" clId="{20E9DC7F-4F7F-40D4-B200-5535C3A0E183}" dt="2021-08-16T06:53:21.246" v="13232" actId="165"/>
          <ac:spMkLst>
            <pc:docMk/>
            <pc:sldMk cId="942115481" sldId="265"/>
            <ac:spMk id="192" creationId="{B70239CA-41A2-42CE-AA04-E5809C30CEFE}"/>
          </ac:spMkLst>
        </pc:spChg>
        <pc:spChg chg="mod">
          <ac:chgData name="塩川 和也" userId="39f0702c-b30a-4f15-b4da-77fc4aed6640" providerId="ADAL" clId="{20E9DC7F-4F7F-40D4-B200-5535C3A0E183}" dt="2021-08-16T06:53:21.246" v="13232" actId="165"/>
          <ac:spMkLst>
            <pc:docMk/>
            <pc:sldMk cId="942115481" sldId="265"/>
            <ac:spMk id="193" creationId="{8C608FEA-C8B3-49DA-82B2-F403ED261ED9}"/>
          </ac:spMkLst>
        </pc:spChg>
        <pc:spChg chg="mod">
          <ac:chgData name="塩川 和也" userId="39f0702c-b30a-4f15-b4da-77fc4aed6640" providerId="ADAL" clId="{20E9DC7F-4F7F-40D4-B200-5535C3A0E183}" dt="2021-08-16T06:53:21.246" v="13232" actId="165"/>
          <ac:spMkLst>
            <pc:docMk/>
            <pc:sldMk cId="942115481" sldId="265"/>
            <ac:spMk id="194" creationId="{0E7BE2C6-3614-4A38-A7FB-4EA0C47A7431}"/>
          </ac:spMkLst>
        </pc:spChg>
        <pc:spChg chg="mod topLvl">
          <ac:chgData name="塩川 和也" userId="39f0702c-b30a-4f15-b4da-77fc4aed6640" providerId="ADAL" clId="{20E9DC7F-4F7F-40D4-B200-5535C3A0E183}" dt="2021-08-16T08:18:17.086" v="15316" actId="164"/>
          <ac:spMkLst>
            <pc:docMk/>
            <pc:sldMk cId="942115481" sldId="265"/>
            <ac:spMk id="197" creationId="{12AA1FE1-9675-46D3-A291-0F33AE57FF74}"/>
          </ac:spMkLst>
        </pc:spChg>
        <pc:spChg chg="mod topLvl">
          <ac:chgData name="塩川 和也" userId="39f0702c-b30a-4f15-b4da-77fc4aed6640" providerId="ADAL" clId="{20E9DC7F-4F7F-40D4-B200-5535C3A0E183}" dt="2021-08-16T08:18:17.086" v="15316" actId="164"/>
          <ac:spMkLst>
            <pc:docMk/>
            <pc:sldMk cId="942115481" sldId="265"/>
            <ac:spMk id="198" creationId="{3147F2F1-8BB7-46D8-9BAB-791D92E79EFC}"/>
          </ac:spMkLst>
        </pc:spChg>
        <pc:spChg chg="mod topLvl">
          <ac:chgData name="塩川 和也" userId="39f0702c-b30a-4f15-b4da-77fc4aed6640" providerId="ADAL" clId="{20E9DC7F-4F7F-40D4-B200-5535C3A0E183}" dt="2021-08-16T08:18:17.086" v="15316" actId="164"/>
          <ac:spMkLst>
            <pc:docMk/>
            <pc:sldMk cId="942115481" sldId="265"/>
            <ac:spMk id="199" creationId="{06780AF0-C582-449F-A5D2-4F59BD8E7E47}"/>
          </ac:spMkLst>
        </pc:spChg>
        <pc:spChg chg="mod">
          <ac:chgData name="塩川 和也" userId="39f0702c-b30a-4f15-b4da-77fc4aed6640" providerId="ADAL" clId="{20E9DC7F-4F7F-40D4-B200-5535C3A0E183}" dt="2021-08-16T07:55:05.746" v="14513"/>
          <ac:spMkLst>
            <pc:docMk/>
            <pc:sldMk cId="942115481" sldId="265"/>
            <ac:spMk id="200" creationId="{DCD021D2-36E5-482B-B9DD-3DEE8FEEE3AE}"/>
          </ac:spMkLst>
        </pc:spChg>
        <pc:spChg chg="mod">
          <ac:chgData name="塩川 和也" userId="39f0702c-b30a-4f15-b4da-77fc4aed6640" providerId="ADAL" clId="{20E9DC7F-4F7F-40D4-B200-5535C3A0E183}" dt="2021-08-16T08:18:59.568" v="15319"/>
          <ac:spMkLst>
            <pc:docMk/>
            <pc:sldMk cId="942115481" sldId="265"/>
            <ac:spMk id="205" creationId="{93993685-28C0-456E-878B-14CACB1BD052}"/>
          </ac:spMkLst>
        </pc:spChg>
        <pc:spChg chg="mod">
          <ac:chgData name="塩川 和也" userId="39f0702c-b30a-4f15-b4da-77fc4aed6640" providerId="ADAL" clId="{20E9DC7F-4F7F-40D4-B200-5535C3A0E183}" dt="2021-08-16T08:18:59.568" v="15319"/>
          <ac:spMkLst>
            <pc:docMk/>
            <pc:sldMk cId="942115481" sldId="265"/>
            <ac:spMk id="210" creationId="{80FB4CBE-31CA-45DC-8CCE-536DB7BCF683}"/>
          </ac:spMkLst>
        </pc:spChg>
        <pc:spChg chg="mod">
          <ac:chgData name="塩川 和也" userId="39f0702c-b30a-4f15-b4da-77fc4aed6640" providerId="ADAL" clId="{20E9DC7F-4F7F-40D4-B200-5535C3A0E183}" dt="2021-08-16T08:02:44.784" v="14691" actId="165"/>
          <ac:spMkLst>
            <pc:docMk/>
            <pc:sldMk cId="942115481" sldId="265"/>
            <ac:spMk id="212" creationId="{E5469086-46B7-4DD3-812E-0E3D46D858F0}"/>
          </ac:spMkLst>
        </pc:spChg>
        <pc:spChg chg="mod">
          <ac:chgData name="塩川 和也" userId="39f0702c-b30a-4f15-b4da-77fc4aed6640" providerId="ADAL" clId="{20E9DC7F-4F7F-40D4-B200-5535C3A0E183}" dt="2021-08-16T08:02:44.784" v="14691" actId="165"/>
          <ac:spMkLst>
            <pc:docMk/>
            <pc:sldMk cId="942115481" sldId="265"/>
            <ac:spMk id="214" creationId="{EF65BACA-EB36-4734-8F43-E98DA091578B}"/>
          </ac:spMkLst>
        </pc:spChg>
        <pc:spChg chg="mod">
          <ac:chgData name="塩川 和也" userId="39f0702c-b30a-4f15-b4da-77fc4aed6640" providerId="ADAL" clId="{20E9DC7F-4F7F-40D4-B200-5535C3A0E183}" dt="2021-08-16T08:02:44.784" v="14691" actId="165"/>
          <ac:spMkLst>
            <pc:docMk/>
            <pc:sldMk cId="942115481" sldId="265"/>
            <ac:spMk id="215" creationId="{17F28D32-CF03-4EA2-B14E-4FF883780518}"/>
          </ac:spMkLst>
        </pc:spChg>
        <pc:spChg chg="mod">
          <ac:chgData name="塩川 和也" userId="39f0702c-b30a-4f15-b4da-77fc4aed6640" providerId="ADAL" clId="{20E9DC7F-4F7F-40D4-B200-5535C3A0E183}" dt="2021-08-16T08:18:59.568" v="15319"/>
          <ac:spMkLst>
            <pc:docMk/>
            <pc:sldMk cId="942115481" sldId="265"/>
            <ac:spMk id="217" creationId="{201C6709-9F2B-4FEE-BC67-2EF22A75D0C1}"/>
          </ac:spMkLst>
        </pc:spChg>
        <pc:spChg chg="mod">
          <ac:chgData name="塩川 和也" userId="39f0702c-b30a-4f15-b4da-77fc4aed6640" providerId="ADAL" clId="{20E9DC7F-4F7F-40D4-B200-5535C3A0E183}" dt="2021-08-16T08:18:59.568" v="15319"/>
          <ac:spMkLst>
            <pc:docMk/>
            <pc:sldMk cId="942115481" sldId="265"/>
            <ac:spMk id="219" creationId="{EB307FE9-6360-4099-B094-CD8BA2D15D8A}"/>
          </ac:spMkLst>
        </pc:spChg>
        <pc:spChg chg="mod">
          <ac:chgData name="塩川 和也" userId="39f0702c-b30a-4f15-b4da-77fc4aed6640" providerId="ADAL" clId="{20E9DC7F-4F7F-40D4-B200-5535C3A0E183}" dt="2021-08-16T08:18:59.568" v="15319"/>
          <ac:spMkLst>
            <pc:docMk/>
            <pc:sldMk cId="942115481" sldId="265"/>
            <ac:spMk id="221" creationId="{54C55499-FE9F-4D9E-BD1D-C9295AC9DE26}"/>
          </ac:spMkLst>
        </pc:spChg>
        <pc:spChg chg="mod topLvl">
          <ac:chgData name="塩川 和也" userId="39f0702c-b30a-4f15-b4da-77fc4aed6640" providerId="ADAL" clId="{20E9DC7F-4F7F-40D4-B200-5535C3A0E183}" dt="2021-08-16T08:18:24.452" v="15317" actId="164"/>
          <ac:spMkLst>
            <pc:docMk/>
            <pc:sldMk cId="942115481" sldId="265"/>
            <ac:spMk id="223" creationId="{EC78ECCF-D66E-4447-B6C4-8911C5C64E65}"/>
          </ac:spMkLst>
        </pc:spChg>
        <pc:spChg chg="mod topLvl">
          <ac:chgData name="塩川 和也" userId="39f0702c-b30a-4f15-b4da-77fc4aed6640" providerId="ADAL" clId="{20E9DC7F-4F7F-40D4-B200-5535C3A0E183}" dt="2021-08-16T08:18:24.452" v="15317" actId="164"/>
          <ac:spMkLst>
            <pc:docMk/>
            <pc:sldMk cId="942115481" sldId="265"/>
            <ac:spMk id="224" creationId="{DEC33DF6-239F-4A1D-9D00-29F463BE4789}"/>
          </ac:spMkLst>
        </pc:spChg>
        <pc:spChg chg="mod topLvl">
          <ac:chgData name="塩川 和也" userId="39f0702c-b30a-4f15-b4da-77fc4aed6640" providerId="ADAL" clId="{20E9DC7F-4F7F-40D4-B200-5535C3A0E183}" dt="2021-08-16T08:18:24.452" v="15317" actId="164"/>
          <ac:spMkLst>
            <pc:docMk/>
            <pc:sldMk cId="942115481" sldId="265"/>
            <ac:spMk id="225" creationId="{9F0AE156-91CE-42E4-8BDA-6A29D267E2BB}"/>
          </ac:spMkLst>
        </pc:spChg>
        <pc:spChg chg="mod">
          <ac:chgData name="塩川 和也" userId="39f0702c-b30a-4f15-b4da-77fc4aed6640" providerId="ADAL" clId="{20E9DC7F-4F7F-40D4-B200-5535C3A0E183}" dt="2021-08-16T08:19:16.262" v="15321" actId="165"/>
          <ac:spMkLst>
            <pc:docMk/>
            <pc:sldMk cId="942115481" sldId="265"/>
            <ac:spMk id="234" creationId="{24B19CBA-F0D2-42AF-8FB3-02F9417D185E}"/>
          </ac:spMkLst>
        </pc:spChg>
        <pc:spChg chg="mod">
          <ac:chgData name="塩川 和也" userId="39f0702c-b30a-4f15-b4da-77fc4aed6640" providerId="ADAL" clId="{20E9DC7F-4F7F-40D4-B200-5535C3A0E183}" dt="2021-08-16T08:19:16.262" v="15321" actId="165"/>
          <ac:spMkLst>
            <pc:docMk/>
            <pc:sldMk cId="942115481" sldId="265"/>
            <ac:spMk id="236" creationId="{E253D9D8-2D0E-443E-B62E-145E86970F48}"/>
          </ac:spMkLst>
        </pc:spChg>
        <pc:spChg chg="mod">
          <ac:chgData name="塩川 和也" userId="39f0702c-b30a-4f15-b4da-77fc4aed6640" providerId="ADAL" clId="{20E9DC7F-4F7F-40D4-B200-5535C3A0E183}" dt="2021-08-16T08:19:16.262" v="15321" actId="165"/>
          <ac:spMkLst>
            <pc:docMk/>
            <pc:sldMk cId="942115481" sldId="265"/>
            <ac:spMk id="237" creationId="{996DABBE-06E6-4A10-8727-A9D69CB90069}"/>
          </ac:spMkLst>
        </pc:spChg>
        <pc:spChg chg="mod topLvl">
          <ac:chgData name="塩川 和也" userId="39f0702c-b30a-4f15-b4da-77fc4aed6640" providerId="ADAL" clId="{20E9DC7F-4F7F-40D4-B200-5535C3A0E183}" dt="2021-08-16T08:39:07.509" v="16145" actId="164"/>
          <ac:spMkLst>
            <pc:docMk/>
            <pc:sldMk cId="942115481" sldId="265"/>
            <ac:spMk id="240" creationId="{FC1AD7E6-1084-4C67-9185-565E911485D1}"/>
          </ac:spMkLst>
        </pc:spChg>
        <pc:spChg chg="mod topLvl">
          <ac:chgData name="塩川 和也" userId="39f0702c-b30a-4f15-b4da-77fc4aed6640" providerId="ADAL" clId="{20E9DC7F-4F7F-40D4-B200-5535C3A0E183}" dt="2021-08-16T08:39:07.509" v="16145" actId="164"/>
          <ac:spMkLst>
            <pc:docMk/>
            <pc:sldMk cId="942115481" sldId="265"/>
            <ac:spMk id="241" creationId="{3C995DAA-C5B9-4718-8014-84AC3F92965F}"/>
          </ac:spMkLst>
        </pc:spChg>
        <pc:spChg chg="mod topLvl">
          <ac:chgData name="塩川 和也" userId="39f0702c-b30a-4f15-b4da-77fc4aed6640" providerId="ADAL" clId="{20E9DC7F-4F7F-40D4-B200-5535C3A0E183}" dt="2021-08-16T08:39:07.509" v="16145" actId="164"/>
          <ac:spMkLst>
            <pc:docMk/>
            <pc:sldMk cId="942115481" sldId="265"/>
            <ac:spMk id="242" creationId="{0BEB1EDA-EC9F-4B5B-8AB5-A1F565D894EB}"/>
          </ac:spMkLst>
        </pc:spChg>
        <pc:spChg chg="del mod topLvl">
          <ac:chgData name="塩川 和也" userId="39f0702c-b30a-4f15-b4da-77fc4aed6640" providerId="ADAL" clId="{20E9DC7F-4F7F-40D4-B200-5535C3A0E183}" dt="2021-08-16T08:31:45.514" v="15981" actId="478"/>
          <ac:spMkLst>
            <pc:docMk/>
            <pc:sldMk cId="942115481" sldId="265"/>
            <ac:spMk id="243" creationId="{CEA7DC76-4F8D-46C1-BB7F-05156FC0C2CD}"/>
          </ac:spMkLst>
        </pc:spChg>
        <pc:grpChg chg="mod topLvl">
          <ac:chgData name="塩川 和也" userId="39f0702c-b30a-4f15-b4da-77fc4aed6640" providerId="ADAL" clId="{20E9DC7F-4F7F-40D4-B200-5535C3A0E183}" dt="2021-08-16T08:18:17.086" v="15316" actId="164"/>
          <ac:grpSpMkLst>
            <pc:docMk/>
            <pc:sldMk cId="942115481" sldId="265"/>
            <ac:grpSpMk id="17" creationId="{CC0405EE-01DA-41B5-95ED-751ABED12728}"/>
          </ac:grpSpMkLst>
        </pc:grpChg>
        <pc:grpChg chg="mod topLvl">
          <ac:chgData name="塩川 和也" userId="39f0702c-b30a-4f15-b4da-77fc4aed6640" providerId="ADAL" clId="{20E9DC7F-4F7F-40D4-B200-5535C3A0E183}" dt="2021-08-16T08:18:17.086" v="15316" actId="164"/>
          <ac:grpSpMkLst>
            <pc:docMk/>
            <pc:sldMk cId="942115481" sldId="265"/>
            <ac:grpSpMk id="18" creationId="{DD19CF35-9A88-434E-90CF-356982156196}"/>
          </ac:grpSpMkLst>
        </pc:grpChg>
        <pc:grpChg chg="mod">
          <ac:chgData name="塩川 和也" userId="39f0702c-b30a-4f15-b4da-77fc4aed6640" providerId="ADAL" clId="{20E9DC7F-4F7F-40D4-B200-5535C3A0E183}" dt="2021-08-16T06:53:21.246" v="13232" actId="165"/>
          <ac:grpSpMkLst>
            <pc:docMk/>
            <pc:sldMk cId="942115481" sldId="265"/>
            <ac:grpSpMk id="28" creationId="{AB9BD715-D6B3-44FE-9788-1FF6F909528A}"/>
          </ac:grpSpMkLst>
        </pc:grpChg>
        <pc:grpChg chg="mod">
          <ac:chgData name="塩川 和也" userId="39f0702c-b30a-4f15-b4da-77fc4aed6640" providerId="ADAL" clId="{20E9DC7F-4F7F-40D4-B200-5535C3A0E183}" dt="2021-08-16T06:53:21.246" v="13232" actId="165"/>
          <ac:grpSpMkLst>
            <pc:docMk/>
            <pc:sldMk cId="942115481" sldId="265"/>
            <ac:grpSpMk id="33" creationId="{FF168F78-AD5E-48D4-8DB9-6182AEAB1BEB}"/>
          </ac:grpSpMkLst>
        </pc:grpChg>
        <pc:grpChg chg="add mod">
          <ac:chgData name="塩川 和也" userId="39f0702c-b30a-4f15-b4da-77fc4aed6640" providerId="ADAL" clId="{20E9DC7F-4F7F-40D4-B200-5535C3A0E183}" dt="2021-08-16T08:18:17.086" v="15316" actId="164"/>
          <ac:grpSpMkLst>
            <pc:docMk/>
            <pc:sldMk cId="942115481" sldId="265"/>
            <ac:grpSpMk id="37" creationId="{5EFBB272-7CA7-4191-97BE-5CE318E9B739}"/>
          </ac:grpSpMkLst>
        </pc:grpChg>
        <pc:grpChg chg="add mod">
          <ac:chgData name="塩川 和也" userId="39f0702c-b30a-4f15-b4da-77fc4aed6640" providerId="ADAL" clId="{20E9DC7F-4F7F-40D4-B200-5535C3A0E183}" dt="2021-08-16T08:18:24.452" v="15317" actId="164"/>
          <ac:grpSpMkLst>
            <pc:docMk/>
            <pc:sldMk cId="942115481" sldId="265"/>
            <ac:grpSpMk id="38" creationId="{AB31AD8C-1002-49DC-8C44-4B65C6876A98}"/>
          </ac:grpSpMkLst>
        </pc:grpChg>
        <pc:grpChg chg="add mod">
          <ac:chgData name="塩川 和也" userId="39f0702c-b30a-4f15-b4da-77fc4aed6640" providerId="ADAL" clId="{20E9DC7F-4F7F-40D4-B200-5535C3A0E183}" dt="2021-08-16T08:39:07.509" v="16145" actId="164"/>
          <ac:grpSpMkLst>
            <pc:docMk/>
            <pc:sldMk cId="942115481" sldId="265"/>
            <ac:grpSpMk id="48" creationId="{10097D90-0A33-43C5-B438-8FEC6EAA5D93}"/>
          </ac:grpSpMkLst>
        </pc:grpChg>
        <pc:grpChg chg="mod topLvl">
          <ac:chgData name="塩川 和也" userId="39f0702c-b30a-4f15-b4da-77fc4aed6640" providerId="ADAL" clId="{20E9DC7F-4F7F-40D4-B200-5535C3A0E183}" dt="2021-08-16T08:18:24.452" v="15317" actId="164"/>
          <ac:grpSpMkLst>
            <pc:docMk/>
            <pc:sldMk cId="942115481" sldId="265"/>
            <ac:grpSpMk id="59" creationId="{2D4D830C-DC52-463E-A5B4-6A4F214D0A10}"/>
          </ac:grpSpMkLst>
        </pc:grpChg>
        <pc:grpChg chg="mod topLvl">
          <ac:chgData name="塩川 和也" userId="39f0702c-b30a-4f15-b4da-77fc4aed6640" providerId="ADAL" clId="{20E9DC7F-4F7F-40D4-B200-5535C3A0E183}" dt="2021-08-16T08:18:24.452" v="15317" actId="164"/>
          <ac:grpSpMkLst>
            <pc:docMk/>
            <pc:sldMk cId="942115481" sldId="265"/>
            <ac:grpSpMk id="60" creationId="{4303210D-75BA-4536-A630-DCCCC76964A4}"/>
          </ac:grpSpMkLst>
        </pc:grpChg>
        <pc:grpChg chg="mod">
          <ac:chgData name="塩川 和也" userId="39f0702c-b30a-4f15-b4da-77fc4aed6640" providerId="ADAL" clId="{20E9DC7F-4F7F-40D4-B200-5535C3A0E183}" dt="2021-08-16T08:02:44.784" v="14691" actId="165"/>
          <ac:grpSpMkLst>
            <pc:docMk/>
            <pc:sldMk cId="942115481" sldId="265"/>
            <ac:grpSpMk id="75" creationId="{CAB25D95-6FAD-4903-9550-7EE39EB15F68}"/>
          </ac:grpSpMkLst>
        </pc:grpChg>
        <pc:grpChg chg="mod">
          <ac:chgData name="塩川 和也" userId="39f0702c-b30a-4f15-b4da-77fc4aed6640" providerId="ADAL" clId="{20E9DC7F-4F7F-40D4-B200-5535C3A0E183}" dt="2021-08-16T08:02:44.784" v="14691" actId="165"/>
          <ac:grpSpMkLst>
            <pc:docMk/>
            <pc:sldMk cId="942115481" sldId="265"/>
            <ac:grpSpMk id="80" creationId="{A30E0F61-16F8-44DE-BAFA-99A725CE2507}"/>
          </ac:grpSpMkLst>
        </pc:grpChg>
        <pc:grpChg chg="mod topLvl">
          <ac:chgData name="塩川 和也" userId="39f0702c-b30a-4f15-b4da-77fc4aed6640" providerId="ADAL" clId="{20E9DC7F-4F7F-40D4-B200-5535C3A0E183}" dt="2021-08-16T08:39:07.509" v="16145" actId="164"/>
          <ac:grpSpMkLst>
            <pc:docMk/>
            <pc:sldMk cId="942115481" sldId="265"/>
            <ac:grpSpMk id="108" creationId="{01A7B4E6-E13A-485C-BB77-8E9CD018B75E}"/>
          </ac:grpSpMkLst>
        </pc:grpChg>
        <pc:grpChg chg="mod topLvl">
          <ac:chgData name="塩川 和也" userId="39f0702c-b30a-4f15-b4da-77fc4aed6640" providerId="ADAL" clId="{20E9DC7F-4F7F-40D4-B200-5535C3A0E183}" dt="2021-08-16T08:39:07.509" v="16145" actId="164"/>
          <ac:grpSpMkLst>
            <pc:docMk/>
            <pc:sldMk cId="942115481" sldId="265"/>
            <ac:grpSpMk id="109" creationId="{EFD535F8-CDD2-44B4-97D7-DBF456E94D16}"/>
          </ac:grpSpMkLst>
        </pc:grpChg>
        <pc:grpChg chg="mod">
          <ac:chgData name="塩川 和也" userId="39f0702c-b30a-4f15-b4da-77fc4aed6640" providerId="ADAL" clId="{20E9DC7F-4F7F-40D4-B200-5535C3A0E183}" dt="2021-08-16T08:19:16.262" v="15321" actId="165"/>
          <ac:grpSpMkLst>
            <pc:docMk/>
            <pc:sldMk cId="942115481" sldId="265"/>
            <ac:grpSpMk id="129" creationId="{5DFA0449-0F9E-43ED-8079-3C2F06FBC7EA}"/>
          </ac:grpSpMkLst>
        </pc:grpChg>
        <pc:grpChg chg="mod">
          <ac:chgData name="塩川 和也" userId="39f0702c-b30a-4f15-b4da-77fc4aed6640" providerId="ADAL" clId="{20E9DC7F-4F7F-40D4-B200-5535C3A0E183}" dt="2021-08-16T08:19:16.262" v="15321" actId="165"/>
          <ac:grpSpMkLst>
            <pc:docMk/>
            <pc:sldMk cId="942115481" sldId="265"/>
            <ac:grpSpMk id="134" creationId="{67C74827-DF24-43E7-997C-CE5E09A7EDAA}"/>
          </ac:grpSpMkLst>
        </pc:grpChg>
        <pc:grpChg chg="add mod ord">
          <ac:chgData name="塩川 和也" userId="39f0702c-b30a-4f15-b4da-77fc4aed6640" providerId="ADAL" clId="{20E9DC7F-4F7F-40D4-B200-5535C3A0E183}" dt="2021-08-16T08:18:17.086" v="15316" actId="164"/>
          <ac:grpSpMkLst>
            <pc:docMk/>
            <pc:sldMk cId="942115481" sldId="265"/>
            <ac:grpSpMk id="138" creationId="{D9DCB8E5-8CD1-4E45-9BA8-67246B69AD70}"/>
          </ac:grpSpMkLst>
        </pc:grpChg>
        <pc:grpChg chg="mod">
          <ac:chgData name="塩川 和也" userId="39f0702c-b30a-4f15-b4da-77fc4aed6640" providerId="ADAL" clId="{20E9DC7F-4F7F-40D4-B200-5535C3A0E183}" dt="2021-08-16T06:53:03.152" v="13228"/>
          <ac:grpSpMkLst>
            <pc:docMk/>
            <pc:sldMk cId="942115481" sldId="265"/>
            <ac:grpSpMk id="140" creationId="{81B10008-12EE-4BA4-B908-D180246B955F}"/>
          </ac:grpSpMkLst>
        </pc:grpChg>
        <pc:grpChg chg="mod">
          <ac:chgData name="塩川 和也" userId="39f0702c-b30a-4f15-b4da-77fc4aed6640" providerId="ADAL" clId="{20E9DC7F-4F7F-40D4-B200-5535C3A0E183}" dt="2021-08-16T06:53:03.152" v="13228"/>
          <ac:grpSpMkLst>
            <pc:docMk/>
            <pc:sldMk cId="942115481" sldId="265"/>
            <ac:grpSpMk id="141" creationId="{BE750C40-B164-4053-81E0-902638C751C1}"/>
          </ac:grpSpMkLst>
        </pc:grpChg>
        <pc:grpChg chg="add del mod">
          <ac:chgData name="塩川 和也" userId="39f0702c-b30a-4f15-b4da-77fc4aed6640" providerId="ADAL" clId="{20E9DC7F-4F7F-40D4-B200-5535C3A0E183}" dt="2021-08-16T08:13:58.967" v="15280" actId="478"/>
          <ac:grpSpMkLst>
            <pc:docMk/>
            <pc:sldMk cId="942115481" sldId="265"/>
            <ac:grpSpMk id="175" creationId="{40D663F1-8296-462A-A8D4-EA813ED11D01}"/>
          </ac:grpSpMkLst>
        </pc:grpChg>
        <pc:grpChg chg="mod">
          <ac:chgData name="塩川 和也" userId="39f0702c-b30a-4f15-b4da-77fc4aed6640" providerId="ADAL" clId="{20E9DC7F-4F7F-40D4-B200-5535C3A0E183}" dt="2021-08-16T07:55:05.746" v="14513"/>
          <ac:grpSpMkLst>
            <pc:docMk/>
            <pc:sldMk cId="942115481" sldId="265"/>
            <ac:grpSpMk id="179" creationId="{1B4AF1A1-7647-424F-BBA3-48DDE1837B48}"/>
          </ac:grpSpMkLst>
        </pc:grpChg>
        <pc:grpChg chg="add del mod topLvl">
          <ac:chgData name="塩川 和也" userId="39f0702c-b30a-4f15-b4da-77fc4aed6640" providerId="ADAL" clId="{20E9DC7F-4F7F-40D4-B200-5535C3A0E183}" dt="2021-08-16T06:54:26.058" v="13237" actId="478"/>
          <ac:grpSpMkLst>
            <pc:docMk/>
            <pc:sldMk cId="942115481" sldId="265"/>
            <ac:grpSpMk id="189" creationId="{DAE902D0-FCDB-4206-B0FA-94D276240873}"/>
          </ac:grpSpMkLst>
        </pc:grpChg>
        <pc:grpChg chg="add mod ord">
          <ac:chgData name="塩川 和也" userId="39f0702c-b30a-4f15-b4da-77fc4aed6640" providerId="ADAL" clId="{20E9DC7F-4F7F-40D4-B200-5535C3A0E183}" dt="2021-08-16T08:39:07.509" v="16145" actId="164"/>
          <ac:grpSpMkLst>
            <pc:docMk/>
            <pc:sldMk cId="942115481" sldId="265"/>
            <ac:grpSpMk id="204" creationId="{6969B8E0-CDDF-4B6B-977A-8D2378FA4043}"/>
          </ac:grpSpMkLst>
        </pc:grpChg>
        <pc:grpChg chg="mod">
          <ac:chgData name="塩川 和也" userId="39f0702c-b30a-4f15-b4da-77fc4aed6640" providerId="ADAL" clId="{20E9DC7F-4F7F-40D4-B200-5535C3A0E183}" dt="2021-08-16T08:18:59.568" v="15319"/>
          <ac:grpSpMkLst>
            <pc:docMk/>
            <pc:sldMk cId="942115481" sldId="265"/>
            <ac:grpSpMk id="207" creationId="{D605430D-697D-444B-BE8A-07DF8043376C}"/>
          </ac:grpSpMkLst>
        </pc:grpChg>
        <pc:grpChg chg="mod">
          <ac:chgData name="塩川 和也" userId="39f0702c-b30a-4f15-b4da-77fc4aed6640" providerId="ADAL" clId="{20E9DC7F-4F7F-40D4-B200-5535C3A0E183}" dt="2021-08-16T08:18:59.568" v="15319"/>
          <ac:grpSpMkLst>
            <pc:docMk/>
            <pc:sldMk cId="942115481" sldId="265"/>
            <ac:grpSpMk id="209" creationId="{D60DD852-14B9-4D29-AB97-9C453833C6CB}"/>
          </ac:grpSpMkLst>
        </pc:grpChg>
        <pc:grpChg chg="mod topLvl">
          <ac:chgData name="塩川 和也" userId="39f0702c-b30a-4f15-b4da-77fc4aed6640" providerId="ADAL" clId="{20E9DC7F-4F7F-40D4-B200-5535C3A0E183}" dt="2021-08-16T08:18:24.452" v="15317" actId="164"/>
          <ac:grpSpMkLst>
            <pc:docMk/>
            <pc:sldMk cId="942115481" sldId="265"/>
            <ac:grpSpMk id="211" creationId="{2AEDBB3F-82F3-44DD-919F-5B4E6D39AF6A}"/>
          </ac:grpSpMkLst>
        </pc:grpChg>
        <pc:grpChg chg="mod">
          <ac:chgData name="塩川 和也" userId="39f0702c-b30a-4f15-b4da-77fc4aed6640" providerId="ADAL" clId="{20E9DC7F-4F7F-40D4-B200-5535C3A0E183}" dt="2021-08-16T08:02:44.784" v="14691" actId="165"/>
          <ac:grpSpMkLst>
            <pc:docMk/>
            <pc:sldMk cId="942115481" sldId="265"/>
            <ac:grpSpMk id="213" creationId="{FBE81D01-47FA-4EFA-B5F0-BC63AD89A912}"/>
          </ac:grpSpMkLst>
        </pc:grpChg>
        <pc:grpChg chg="del">
          <ac:chgData name="塩川 和也" userId="39f0702c-b30a-4f15-b4da-77fc4aed6640" providerId="ADAL" clId="{20E9DC7F-4F7F-40D4-B200-5535C3A0E183}" dt="2021-08-16T06:53:21.246" v="13232" actId="165"/>
          <ac:grpSpMkLst>
            <pc:docMk/>
            <pc:sldMk cId="942115481" sldId="265"/>
            <ac:grpSpMk id="216" creationId="{E6311ACD-E478-4BBB-802B-D0F9F5D7FBB0}"/>
          </ac:grpSpMkLst>
        </pc:grpChg>
        <pc:grpChg chg="del mod">
          <ac:chgData name="塩川 和也" userId="39f0702c-b30a-4f15-b4da-77fc4aed6640" providerId="ADAL" clId="{20E9DC7F-4F7F-40D4-B200-5535C3A0E183}" dt="2021-08-16T08:02:44.784" v="14691" actId="165"/>
          <ac:grpSpMkLst>
            <pc:docMk/>
            <pc:sldMk cId="942115481" sldId="265"/>
            <ac:grpSpMk id="232" creationId="{2FAC263D-B168-4FC2-A311-75737E287B3B}"/>
          </ac:grpSpMkLst>
        </pc:grpChg>
        <pc:grpChg chg="del mod topLvl">
          <ac:chgData name="塩川 和也" userId="39f0702c-b30a-4f15-b4da-77fc4aed6640" providerId="ADAL" clId="{20E9DC7F-4F7F-40D4-B200-5535C3A0E183}" dt="2021-08-16T08:19:25.568" v="15323" actId="478"/>
          <ac:grpSpMkLst>
            <pc:docMk/>
            <pc:sldMk cId="942115481" sldId="265"/>
            <ac:grpSpMk id="233" creationId="{B2CF8D43-337E-4B4B-8C2F-A330967B68B9}"/>
          </ac:grpSpMkLst>
        </pc:grpChg>
        <pc:grpChg chg="mod">
          <ac:chgData name="塩川 和也" userId="39f0702c-b30a-4f15-b4da-77fc4aed6640" providerId="ADAL" clId="{20E9DC7F-4F7F-40D4-B200-5535C3A0E183}" dt="2021-08-16T08:19:16.262" v="15321" actId="165"/>
          <ac:grpSpMkLst>
            <pc:docMk/>
            <pc:sldMk cId="942115481" sldId="265"/>
            <ac:grpSpMk id="235" creationId="{17EAB302-D23A-43DC-8F81-4AAC7CE5093C}"/>
          </ac:grpSpMkLst>
        </pc:grpChg>
        <pc:grpChg chg="del">
          <ac:chgData name="塩川 和也" userId="39f0702c-b30a-4f15-b4da-77fc4aed6640" providerId="ADAL" clId="{20E9DC7F-4F7F-40D4-B200-5535C3A0E183}" dt="2021-08-16T08:19:16.262" v="15321" actId="165"/>
          <ac:grpSpMkLst>
            <pc:docMk/>
            <pc:sldMk cId="942115481" sldId="265"/>
            <ac:grpSpMk id="254" creationId="{484B6414-63E2-489D-92E0-B4D772E976A7}"/>
          </ac:grpSpMkLst>
        </pc:grpChg>
        <pc:picChg chg="add mod">
          <ac:chgData name="塩川 和也" userId="39f0702c-b30a-4f15-b4da-77fc4aed6640" providerId="ADAL" clId="{20E9DC7F-4F7F-40D4-B200-5535C3A0E183}" dt="2021-08-16T08:18:17.086" v="15316" actId="164"/>
          <ac:picMkLst>
            <pc:docMk/>
            <pc:sldMk cId="942115481" sldId="265"/>
            <ac:picMk id="6" creationId="{87B15348-55F1-4DE0-857E-C64E253B8ACA}"/>
          </ac:picMkLst>
        </pc:picChg>
        <pc:picChg chg="add mod">
          <ac:chgData name="塩川 和也" userId="39f0702c-b30a-4f15-b4da-77fc4aed6640" providerId="ADAL" clId="{20E9DC7F-4F7F-40D4-B200-5535C3A0E183}" dt="2021-08-16T08:18:17.086" v="15316" actId="164"/>
          <ac:picMkLst>
            <pc:docMk/>
            <pc:sldMk cId="942115481" sldId="265"/>
            <ac:picMk id="8" creationId="{E265A6E9-D7B0-493D-86EE-F5C854D20C87}"/>
          </ac:picMkLst>
        </pc:picChg>
        <pc:picChg chg="add mod">
          <ac:chgData name="塩川 和也" userId="39f0702c-b30a-4f15-b4da-77fc4aed6640" providerId="ADAL" clId="{20E9DC7F-4F7F-40D4-B200-5535C3A0E183}" dt="2021-08-16T08:18:17.086" v="15316" actId="164"/>
          <ac:picMkLst>
            <pc:docMk/>
            <pc:sldMk cId="942115481" sldId="265"/>
            <ac:picMk id="10" creationId="{4B6B494A-AFC1-4DE0-AB2F-A270861E6F26}"/>
          </ac:picMkLst>
        </pc:picChg>
        <pc:picChg chg="add del mod">
          <ac:chgData name="塩川 和也" userId="39f0702c-b30a-4f15-b4da-77fc4aed6640" providerId="ADAL" clId="{20E9DC7F-4F7F-40D4-B200-5535C3A0E183}" dt="2021-08-16T08:15:43.926" v="15295" actId="478"/>
          <ac:picMkLst>
            <pc:docMk/>
            <pc:sldMk cId="942115481" sldId="265"/>
            <ac:picMk id="12" creationId="{23D37295-C800-4369-B0C3-52C5D7AECB7C}"/>
          </ac:picMkLst>
        </pc:picChg>
        <pc:picChg chg="add mod modCrop">
          <ac:chgData name="塩川 和也" userId="39f0702c-b30a-4f15-b4da-77fc4aed6640" providerId="ADAL" clId="{20E9DC7F-4F7F-40D4-B200-5535C3A0E183}" dt="2021-08-16T08:18:24.452" v="15317" actId="164"/>
          <ac:picMkLst>
            <pc:docMk/>
            <pc:sldMk cId="942115481" sldId="265"/>
            <ac:picMk id="15" creationId="{B343A144-7574-4861-9966-41805C51CE58}"/>
          </ac:picMkLst>
        </pc:picChg>
        <pc:picChg chg="add del mod">
          <ac:chgData name="塩川 和也" userId="39f0702c-b30a-4f15-b4da-77fc4aed6640" providerId="ADAL" clId="{20E9DC7F-4F7F-40D4-B200-5535C3A0E183}" dt="2021-08-16T08:12:33.816" v="15268" actId="478"/>
          <ac:picMkLst>
            <pc:docMk/>
            <pc:sldMk cId="942115481" sldId="265"/>
            <ac:picMk id="19" creationId="{F4461EC8-5E06-4AEC-879E-A3C59163D51A}"/>
          </ac:picMkLst>
        </pc:picChg>
        <pc:picChg chg="add del mod">
          <ac:chgData name="塩川 和也" userId="39f0702c-b30a-4f15-b4da-77fc4aed6640" providerId="ADAL" clId="{20E9DC7F-4F7F-40D4-B200-5535C3A0E183}" dt="2021-08-16T08:18:30.972" v="15318" actId="478"/>
          <ac:picMkLst>
            <pc:docMk/>
            <pc:sldMk cId="942115481" sldId="265"/>
            <ac:picMk id="21" creationId="{9BAF5F00-5A9C-42D5-8484-E9301D74A494}"/>
          </ac:picMkLst>
        </pc:picChg>
        <pc:picChg chg="add del mod">
          <ac:chgData name="塩川 和也" userId="39f0702c-b30a-4f15-b4da-77fc4aed6640" providerId="ADAL" clId="{20E9DC7F-4F7F-40D4-B200-5535C3A0E183}" dt="2021-08-16T08:15:45.911" v="15296" actId="478"/>
          <ac:picMkLst>
            <pc:docMk/>
            <pc:sldMk cId="942115481" sldId="265"/>
            <ac:picMk id="23" creationId="{F7A519CA-7A24-42E0-A49C-5AA9083D88E8}"/>
          </ac:picMkLst>
        </pc:picChg>
        <pc:picChg chg="add mod">
          <ac:chgData name="塩川 和也" userId="39f0702c-b30a-4f15-b4da-77fc4aed6640" providerId="ADAL" clId="{20E9DC7F-4F7F-40D4-B200-5535C3A0E183}" dt="2021-08-16T08:18:24.452" v="15317" actId="164"/>
          <ac:picMkLst>
            <pc:docMk/>
            <pc:sldMk cId="942115481" sldId="265"/>
            <ac:picMk id="25" creationId="{D5EAAC1B-CFAB-4948-98E9-BA1941F834F7}"/>
          </ac:picMkLst>
        </pc:picChg>
        <pc:picChg chg="mod topLvl">
          <ac:chgData name="塩川 和也" userId="39f0702c-b30a-4f15-b4da-77fc4aed6640" providerId="ADAL" clId="{20E9DC7F-4F7F-40D4-B200-5535C3A0E183}" dt="2021-08-16T08:18:17.086" v="15316" actId="164"/>
          <ac:picMkLst>
            <pc:docMk/>
            <pc:sldMk cId="942115481" sldId="265"/>
            <ac:picMk id="36" creationId="{28513782-7CA7-4FE8-B845-78D9A156B73D}"/>
          </ac:picMkLst>
        </pc:picChg>
        <pc:picChg chg="mod ord topLvl">
          <ac:chgData name="塩川 和也" userId="39f0702c-b30a-4f15-b4da-77fc4aed6640" providerId="ADAL" clId="{20E9DC7F-4F7F-40D4-B200-5535C3A0E183}" dt="2021-08-16T08:18:17.086" v="15316" actId="164"/>
          <ac:picMkLst>
            <pc:docMk/>
            <pc:sldMk cId="942115481" sldId="265"/>
            <ac:picMk id="40" creationId="{2C279D52-89B0-4F78-B85F-AB4C0B8980E4}"/>
          </ac:picMkLst>
        </pc:picChg>
        <pc:picChg chg="add mod modCrop">
          <ac:chgData name="塩川 和也" userId="39f0702c-b30a-4f15-b4da-77fc4aed6640" providerId="ADAL" clId="{20E9DC7F-4F7F-40D4-B200-5535C3A0E183}" dt="2021-08-16T08:39:07.509" v="16145" actId="164"/>
          <ac:picMkLst>
            <pc:docMk/>
            <pc:sldMk cId="942115481" sldId="265"/>
            <ac:picMk id="41" creationId="{B96A942A-1EF8-4996-8471-D682B8ADB76C}"/>
          </ac:picMkLst>
        </pc:picChg>
        <pc:picChg chg="add mod">
          <ac:chgData name="塩川 和也" userId="39f0702c-b30a-4f15-b4da-77fc4aed6640" providerId="ADAL" clId="{20E9DC7F-4F7F-40D4-B200-5535C3A0E183}" dt="2021-08-16T08:39:07.509" v="16145" actId="164"/>
          <ac:picMkLst>
            <pc:docMk/>
            <pc:sldMk cId="942115481" sldId="265"/>
            <ac:picMk id="43" creationId="{B0FED008-66FE-4392-B4BC-E32146EFEF63}"/>
          </ac:picMkLst>
        </pc:picChg>
        <pc:picChg chg="add mod">
          <ac:chgData name="塩川 和也" userId="39f0702c-b30a-4f15-b4da-77fc4aed6640" providerId="ADAL" clId="{20E9DC7F-4F7F-40D4-B200-5535C3A0E183}" dt="2021-08-16T08:39:07.509" v="16145" actId="164"/>
          <ac:picMkLst>
            <pc:docMk/>
            <pc:sldMk cId="942115481" sldId="265"/>
            <ac:picMk id="45" creationId="{E6074BF2-9B78-4183-9848-80F52B790133}"/>
          </ac:picMkLst>
        </pc:picChg>
        <pc:picChg chg="add mod">
          <ac:chgData name="塩川 和也" userId="39f0702c-b30a-4f15-b4da-77fc4aed6640" providerId="ADAL" clId="{20E9DC7F-4F7F-40D4-B200-5535C3A0E183}" dt="2021-08-16T08:39:07.509" v="16145" actId="164"/>
          <ac:picMkLst>
            <pc:docMk/>
            <pc:sldMk cId="942115481" sldId="265"/>
            <ac:picMk id="47" creationId="{899B75E3-0E73-4510-92C3-9B413F42BF05}"/>
          </ac:picMkLst>
        </pc:picChg>
        <pc:picChg chg="mod ord topLvl">
          <ac:chgData name="塩川 和也" userId="39f0702c-b30a-4f15-b4da-77fc4aed6640" providerId="ADAL" clId="{20E9DC7F-4F7F-40D4-B200-5535C3A0E183}" dt="2021-08-16T08:18:24.452" v="15317" actId="164"/>
          <ac:picMkLst>
            <pc:docMk/>
            <pc:sldMk cId="942115481" sldId="265"/>
            <ac:picMk id="66" creationId="{381680D5-5A36-44F0-B016-ACF603649C6F}"/>
          </ac:picMkLst>
        </pc:picChg>
        <pc:picChg chg="mod ord topLvl">
          <ac:chgData name="塩川 和也" userId="39f0702c-b30a-4f15-b4da-77fc4aed6640" providerId="ADAL" clId="{20E9DC7F-4F7F-40D4-B200-5535C3A0E183}" dt="2021-08-16T08:18:24.452" v="15317" actId="164"/>
          <ac:picMkLst>
            <pc:docMk/>
            <pc:sldMk cId="942115481" sldId="265"/>
            <ac:picMk id="90" creationId="{8289CA68-FD3C-4B0A-A778-B6021D6E9645}"/>
          </ac:picMkLst>
        </pc:picChg>
        <pc:picChg chg="mod topLvl">
          <ac:chgData name="塩川 和也" userId="39f0702c-b30a-4f15-b4da-77fc4aed6640" providerId="ADAL" clId="{20E9DC7F-4F7F-40D4-B200-5535C3A0E183}" dt="2021-08-16T08:18:24.452" v="15317" actId="164"/>
          <ac:picMkLst>
            <pc:docMk/>
            <pc:sldMk cId="942115481" sldId="265"/>
            <ac:picMk id="95" creationId="{90C8497E-B4C9-451F-B5FA-720C1884ADC4}"/>
          </ac:picMkLst>
        </pc:picChg>
        <pc:picChg chg="mod topLvl">
          <ac:chgData name="塩川 和也" userId="39f0702c-b30a-4f15-b4da-77fc4aed6640" providerId="ADAL" clId="{20E9DC7F-4F7F-40D4-B200-5535C3A0E183}" dt="2021-08-16T08:39:07.509" v="16145" actId="164"/>
          <ac:picMkLst>
            <pc:docMk/>
            <pc:sldMk cId="942115481" sldId="265"/>
            <ac:picMk id="118" creationId="{DB4132B4-B1E2-4E0A-A94C-994282BA2078}"/>
          </ac:picMkLst>
        </pc:picChg>
        <pc:picChg chg="mod ord topLvl">
          <ac:chgData name="塩川 和也" userId="39f0702c-b30a-4f15-b4da-77fc4aed6640" providerId="ADAL" clId="{20E9DC7F-4F7F-40D4-B200-5535C3A0E183}" dt="2021-08-16T08:39:07.509" v="16145" actId="164"/>
          <ac:picMkLst>
            <pc:docMk/>
            <pc:sldMk cId="942115481" sldId="265"/>
            <ac:picMk id="144" creationId="{6CAD59E2-CEA2-46FB-A626-3934E7788D9C}"/>
          </ac:picMkLst>
        </pc:picChg>
        <pc:picChg chg="add mod ord">
          <ac:chgData name="塩川 和也" userId="39f0702c-b30a-4f15-b4da-77fc4aed6640" providerId="ADAL" clId="{20E9DC7F-4F7F-40D4-B200-5535C3A0E183}" dt="2021-08-16T08:18:17.086" v="15316" actId="164"/>
          <ac:picMkLst>
            <pc:docMk/>
            <pc:sldMk cId="942115481" sldId="265"/>
            <ac:picMk id="151" creationId="{A1B15324-123F-407E-BE6F-3F8C99CAA9A0}"/>
          </ac:picMkLst>
        </pc:picChg>
        <pc:picChg chg="add mod">
          <ac:chgData name="塩川 和也" userId="39f0702c-b30a-4f15-b4da-77fc4aed6640" providerId="ADAL" clId="{20E9DC7F-4F7F-40D4-B200-5535C3A0E183}" dt="2021-08-16T08:18:17.086" v="15316" actId="164"/>
          <ac:picMkLst>
            <pc:docMk/>
            <pc:sldMk cId="942115481" sldId="265"/>
            <ac:picMk id="152" creationId="{AE282B64-8BAF-4683-8F72-10B3E427DE45}"/>
          </ac:picMkLst>
        </pc:picChg>
        <pc:picChg chg="del mod topLvl">
          <ac:chgData name="塩川 和也" userId="39f0702c-b30a-4f15-b4da-77fc4aed6640" providerId="ADAL" clId="{20E9DC7F-4F7F-40D4-B200-5535C3A0E183}" dt="2021-08-16T07:26:29.135" v="13286" actId="478"/>
          <ac:picMkLst>
            <pc:docMk/>
            <pc:sldMk cId="942115481" sldId="265"/>
            <ac:picMk id="155" creationId="{3B3E0A1C-693A-4245-B374-87A8B56BBD6A}"/>
          </ac:picMkLst>
        </pc:picChg>
        <pc:picChg chg="del mod topLvl">
          <ac:chgData name="塩川 和也" userId="39f0702c-b30a-4f15-b4da-77fc4aed6640" providerId="ADAL" clId="{20E9DC7F-4F7F-40D4-B200-5535C3A0E183}" dt="2021-08-16T07:26:31.178" v="13287" actId="478"/>
          <ac:picMkLst>
            <pc:docMk/>
            <pc:sldMk cId="942115481" sldId="265"/>
            <ac:picMk id="176" creationId="{862A2B34-F2F8-4C32-9B64-02C6ACBE5F53}"/>
          </ac:picMkLst>
        </pc:picChg>
        <pc:picChg chg="del mod topLvl">
          <ac:chgData name="塩川 和也" userId="39f0702c-b30a-4f15-b4da-77fc4aed6640" providerId="ADAL" clId="{20E9DC7F-4F7F-40D4-B200-5535C3A0E183}" dt="2021-08-16T07:26:29.135" v="13286" actId="478"/>
          <ac:picMkLst>
            <pc:docMk/>
            <pc:sldMk cId="942115481" sldId="265"/>
            <ac:picMk id="178" creationId="{738EDB85-ADC9-47A2-835B-04DEBF9314D6}"/>
          </ac:picMkLst>
        </pc:picChg>
        <pc:picChg chg="del mod topLvl">
          <ac:chgData name="塩川 和也" userId="39f0702c-b30a-4f15-b4da-77fc4aed6640" providerId="ADAL" clId="{20E9DC7F-4F7F-40D4-B200-5535C3A0E183}" dt="2021-08-16T07:22:25.872" v="13247" actId="478"/>
          <ac:picMkLst>
            <pc:docMk/>
            <pc:sldMk cId="942115481" sldId="265"/>
            <ac:picMk id="195" creationId="{527CD740-ABD1-4D01-A1E8-57EF6DE90A02}"/>
          </ac:picMkLst>
        </pc:picChg>
        <pc:picChg chg="add del mod topLvl">
          <ac:chgData name="塩川 和也" userId="39f0702c-b30a-4f15-b4da-77fc4aed6640" providerId="ADAL" clId="{20E9DC7F-4F7F-40D4-B200-5535C3A0E183}" dt="2021-08-16T07:24:24.058" v="13263" actId="478"/>
          <ac:picMkLst>
            <pc:docMk/>
            <pc:sldMk cId="942115481" sldId="265"/>
            <ac:picMk id="196" creationId="{800477DC-5777-44AD-AD71-875A730C41AA}"/>
          </ac:picMkLst>
        </pc:picChg>
        <pc:picChg chg="add mod ord">
          <ac:chgData name="塩川 和也" userId="39f0702c-b30a-4f15-b4da-77fc4aed6640" providerId="ADAL" clId="{20E9DC7F-4F7F-40D4-B200-5535C3A0E183}" dt="2021-08-16T08:18:24.452" v="15317" actId="164"/>
          <ac:picMkLst>
            <pc:docMk/>
            <pc:sldMk cId="942115481" sldId="265"/>
            <ac:picMk id="201" creationId="{ADBB3C41-8352-48B3-99BB-EEEE94932280}"/>
          </ac:picMkLst>
        </pc:picChg>
        <pc:picChg chg="add mod ord">
          <ac:chgData name="塩川 和也" userId="39f0702c-b30a-4f15-b4da-77fc4aed6640" providerId="ADAL" clId="{20E9DC7F-4F7F-40D4-B200-5535C3A0E183}" dt="2021-08-16T08:18:24.452" v="15317" actId="164"/>
          <ac:picMkLst>
            <pc:docMk/>
            <pc:sldMk cId="942115481" sldId="265"/>
            <ac:picMk id="202" creationId="{4A872B73-C61C-40F9-8917-B7AAD5ED40E7}"/>
          </ac:picMkLst>
        </pc:picChg>
        <pc:picChg chg="add mod">
          <ac:chgData name="塩川 和也" userId="39f0702c-b30a-4f15-b4da-77fc4aed6640" providerId="ADAL" clId="{20E9DC7F-4F7F-40D4-B200-5535C3A0E183}" dt="2021-08-16T08:18:24.452" v="15317" actId="164"/>
          <ac:picMkLst>
            <pc:docMk/>
            <pc:sldMk cId="942115481" sldId="265"/>
            <ac:picMk id="203" creationId="{DA9B4489-5599-4EE1-8C02-891F2A9D30DC}"/>
          </ac:picMkLst>
        </pc:picChg>
        <pc:picChg chg="del mod topLvl">
          <ac:chgData name="塩川 和也" userId="39f0702c-b30a-4f15-b4da-77fc4aed6640" providerId="ADAL" clId="{20E9DC7F-4F7F-40D4-B200-5535C3A0E183}" dt="2021-08-16T07:25:11.788" v="13282" actId="478"/>
          <ac:picMkLst>
            <pc:docMk/>
            <pc:sldMk cId="942115481" sldId="265"/>
            <ac:picMk id="206" creationId="{5EE52327-ADBD-495B-8ADE-E68A6255BF13}"/>
          </ac:picMkLst>
        </pc:picChg>
        <pc:picChg chg="del mod topLvl">
          <ac:chgData name="塩川 和也" userId="39f0702c-b30a-4f15-b4da-77fc4aed6640" providerId="ADAL" clId="{20E9DC7F-4F7F-40D4-B200-5535C3A0E183}" dt="2021-08-16T07:25:12.768" v="13283" actId="478"/>
          <ac:picMkLst>
            <pc:docMk/>
            <pc:sldMk cId="942115481" sldId="265"/>
            <ac:picMk id="208" creationId="{C0B0637A-19CA-41DE-B669-0DDC9849C23D}"/>
          </ac:picMkLst>
        </pc:picChg>
        <pc:picChg chg="del mod topLvl">
          <ac:chgData name="塩川 和也" userId="39f0702c-b30a-4f15-b4da-77fc4aed6640" providerId="ADAL" clId="{20E9DC7F-4F7F-40D4-B200-5535C3A0E183}" dt="2021-08-16T08:11:04.570" v="15257" actId="478"/>
          <ac:picMkLst>
            <pc:docMk/>
            <pc:sldMk cId="942115481" sldId="265"/>
            <ac:picMk id="218" creationId="{BE54C0FB-57A7-4CF2-89AA-0B4C02EC8951}"/>
          </ac:picMkLst>
        </pc:picChg>
        <pc:picChg chg="del mod topLvl">
          <ac:chgData name="塩川 和也" userId="39f0702c-b30a-4f15-b4da-77fc4aed6640" providerId="ADAL" clId="{20E9DC7F-4F7F-40D4-B200-5535C3A0E183}" dt="2021-08-16T08:11:07.393" v="15259" actId="478"/>
          <ac:picMkLst>
            <pc:docMk/>
            <pc:sldMk cId="942115481" sldId="265"/>
            <ac:picMk id="220" creationId="{7796C019-D28E-45DA-8F1F-FBC5ECB075E7}"/>
          </ac:picMkLst>
        </pc:picChg>
        <pc:picChg chg="del mod topLvl">
          <ac:chgData name="塩川 和也" userId="39f0702c-b30a-4f15-b4da-77fc4aed6640" providerId="ADAL" clId="{20E9DC7F-4F7F-40D4-B200-5535C3A0E183}" dt="2021-08-16T08:11:06.198" v="15258" actId="478"/>
          <ac:picMkLst>
            <pc:docMk/>
            <pc:sldMk cId="942115481" sldId="265"/>
            <ac:picMk id="222" creationId="{ACFD3077-6F6C-4F84-A9C7-4B3761DF7AC5}"/>
          </ac:picMkLst>
        </pc:picChg>
        <pc:picChg chg="add mod ord">
          <ac:chgData name="塩川 和也" userId="39f0702c-b30a-4f15-b4da-77fc4aed6640" providerId="ADAL" clId="{20E9DC7F-4F7F-40D4-B200-5535C3A0E183}" dt="2021-08-16T08:39:07.509" v="16145" actId="164"/>
          <ac:picMkLst>
            <pc:docMk/>
            <pc:sldMk cId="942115481" sldId="265"/>
            <ac:picMk id="226" creationId="{76A31974-F11D-496D-A5E8-DC4E394B5C66}"/>
          </ac:picMkLst>
        </pc:picChg>
        <pc:picChg chg="add mod ord">
          <ac:chgData name="塩川 和也" userId="39f0702c-b30a-4f15-b4da-77fc4aed6640" providerId="ADAL" clId="{20E9DC7F-4F7F-40D4-B200-5535C3A0E183}" dt="2021-08-16T08:39:07.509" v="16145" actId="164"/>
          <ac:picMkLst>
            <pc:docMk/>
            <pc:sldMk cId="942115481" sldId="265"/>
            <ac:picMk id="227" creationId="{E2195B20-EBB2-40CC-ABB0-3DDCC05D1FD4}"/>
          </ac:picMkLst>
        </pc:picChg>
        <pc:picChg chg="del mod topLvl">
          <ac:chgData name="塩川 和也" userId="39f0702c-b30a-4f15-b4da-77fc4aed6640" providerId="ADAL" clId="{20E9DC7F-4F7F-40D4-B200-5535C3A0E183}" dt="2021-08-16T08:11:02.752" v="15256" actId="478"/>
          <ac:picMkLst>
            <pc:docMk/>
            <pc:sldMk cId="942115481" sldId="265"/>
            <ac:picMk id="229" creationId="{5CC1F38C-4EC4-47F8-A857-B5EC0CAADCB5}"/>
          </ac:picMkLst>
        </pc:picChg>
        <pc:picChg chg="del mod topLvl">
          <ac:chgData name="塩川 和也" userId="39f0702c-b30a-4f15-b4da-77fc4aed6640" providerId="ADAL" clId="{20E9DC7F-4F7F-40D4-B200-5535C3A0E183}" dt="2021-08-16T08:03:14.599" v="14695" actId="478"/>
          <ac:picMkLst>
            <pc:docMk/>
            <pc:sldMk cId="942115481" sldId="265"/>
            <ac:picMk id="230" creationId="{67947C9D-5DE9-4084-B3A5-870B9AD4F428}"/>
          </ac:picMkLst>
        </pc:picChg>
        <pc:picChg chg="del mod topLvl">
          <ac:chgData name="塩川 和也" userId="39f0702c-b30a-4f15-b4da-77fc4aed6640" providerId="ADAL" clId="{20E9DC7F-4F7F-40D4-B200-5535C3A0E183}" dt="2021-08-16T08:04:55.703" v="14702" actId="478"/>
          <ac:picMkLst>
            <pc:docMk/>
            <pc:sldMk cId="942115481" sldId="265"/>
            <ac:picMk id="231" creationId="{2E6B91FB-9375-4A45-9EA2-37B11F218AAD}"/>
          </ac:picMkLst>
        </pc:picChg>
        <pc:picChg chg="del mod topLvl">
          <ac:chgData name="塩川 和也" userId="39f0702c-b30a-4f15-b4da-77fc4aed6640" providerId="ADAL" clId="{20E9DC7F-4F7F-40D4-B200-5535C3A0E183}" dt="2021-08-16T08:23:50.078" v="15346" actId="478"/>
          <ac:picMkLst>
            <pc:docMk/>
            <pc:sldMk cId="942115481" sldId="265"/>
            <ac:picMk id="238" creationId="{B386013F-9A81-43D6-9944-1A5E761BD02F}"/>
          </ac:picMkLst>
        </pc:picChg>
        <pc:picChg chg="del mod topLvl">
          <ac:chgData name="塩川 和也" userId="39f0702c-b30a-4f15-b4da-77fc4aed6640" providerId="ADAL" clId="{20E9DC7F-4F7F-40D4-B200-5535C3A0E183}" dt="2021-08-16T08:23:52.950" v="15347" actId="478"/>
          <ac:picMkLst>
            <pc:docMk/>
            <pc:sldMk cId="942115481" sldId="265"/>
            <ac:picMk id="239" creationId="{8CF0B43D-65F2-4860-A1C3-EDD04AA6A3A4}"/>
          </ac:picMkLst>
        </pc:picChg>
        <pc:picChg chg="del mod topLvl">
          <ac:chgData name="塩川 和也" userId="39f0702c-b30a-4f15-b4da-77fc4aed6640" providerId="ADAL" clId="{20E9DC7F-4F7F-40D4-B200-5535C3A0E183}" dt="2021-08-16T08:19:32.784" v="15324" actId="478"/>
          <ac:picMkLst>
            <pc:docMk/>
            <pc:sldMk cId="942115481" sldId="265"/>
            <ac:picMk id="245" creationId="{F94A4491-7C3F-478A-B02A-B4E83A351F61}"/>
          </ac:picMkLst>
        </pc:picChg>
        <pc:picChg chg="del mod topLvl">
          <ac:chgData name="塩川 和也" userId="39f0702c-b30a-4f15-b4da-77fc4aed6640" providerId="ADAL" clId="{20E9DC7F-4F7F-40D4-B200-5535C3A0E183}" dt="2021-08-16T08:19:35.447" v="15325" actId="478"/>
          <ac:picMkLst>
            <pc:docMk/>
            <pc:sldMk cId="942115481" sldId="265"/>
            <ac:picMk id="247" creationId="{7E1AEEDF-69C8-43D7-88B5-C0AA5805C0AC}"/>
          </ac:picMkLst>
        </pc:picChg>
        <pc:picChg chg="del mod topLvl">
          <ac:chgData name="塩川 和也" userId="39f0702c-b30a-4f15-b4da-77fc4aed6640" providerId="ADAL" clId="{20E9DC7F-4F7F-40D4-B200-5535C3A0E183}" dt="2021-08-16T08:37:01.753" v="16128" actId="478"/>
          <ac:picMkLst>
            <pc:docMk/>
            <pc:sldMk cId="942115481" sldId="265"/>
            <ac:picMk id="249" creationId="{3F059131-B93A-4F43-A0EF-5C573BEC60C2}"/>
          </ac:picMkLst>
        </pc:picChg>
        <pc:picChg chg="del mod topLvl">
          <ac:chgData name="塩川 和也" userId="39f0702c-b30a-4f15-b4da-77fc4aed6640" providerId="ADAL" clId="{20E9DC7F-4F7F-40D4-B200-5535C3A0E183}" dt="2021-08-16T08:19:38.097" v="15326" actId="478"/>
          <ac:picMkLst>
            <pc:docMk/>
            <pc:sldMk cId="942115481" sldId="265"/>
            <ac:picMk id="251" creationId="{4CE08983-CC53-4009-8867-A207F2E92B5C}"/>
          </ac:picMkLst>
        </pc:picChg>
      </pc:sldChg>
      <pc:sldChg chg="addSp delSp modSp add mod">
        <pc:chgData name="塩川 和也" userId="39f0702c-b30a-4f15-b4da-77fc4aed6640" providerId="ADAL" clId="{20E9DC7F-4F7F-40D4-B200-5535C3A0E183}" dt="2021-08-16T09:10:07.960" v="17067"/>
        <pc:sldMkLst>
          <pc:docMk/>
          <pc:sldMk cId="3996884283" sldId="266"/>
        </pc:sldMkLst>
        <pc:spChg chg="mod">
          <ac:chgData name="塩川 和也" userId="39f0702c-b30a-4f15-b4da-77fc4aed6640" providerId="ADAL" clId="{20E9DC7F-4F7F-40D4-B200-5535C3A0E183}" dt="2021-08-16T07:34:18.673" v="13994" actId="207"/>
          <ac:spMkLst>
            <pc:docMk/>
            <pc:sldMk cId="3996884283" sldId="266"/>
            <ac:spMk id="13" creationId="{9A0A6304-46D7-4D0E-8503-0E11D3A80B00}"/>
          </ac:spMkLst>
        </pc:spChg>
        <pc:spChg chg="mod">
          <ac:chgData name="塩川 和也" userId="39f0702c-b30a-4f15-b4da-77fc4aed6640" providerId="ADAL" clId="{20E9DC7F-4F7F-40D4-B200-5535C3A0E183}" dt="2021-08-16T06:25:27.074" v="12072" actId="208"/>
          <ac:spMkLst>
            <pc:docMk/>
            <pc:sldMk cId="3996884283" sldId="266"/>
            <ac:spMk id="147" creationId="{6035D826-3DC9-4983-8AC2-4A9DB7BCC270}"/>
          </ac:spMkLst>
        </pc:spChg>
        <pc:spChg chg="mod">
          <ac:chgData name="塩川 和也" userId="39f0702c-b30a-4f15-b4da-77fc4aed6640" providerId="ADAL" clId="{20E9DC7F-4F7F-40D4-B200-5535C3A0E183}" dt="2021-08-16T06:25:26.813" v="12071" actId="208"/>
          <ac:spMkLst>
            <pc:docMk/>
            <pc:sldMk cId="3996884283" sldId="266"/>
            <ac:spMk id="148" creationId="{792E106A-52C1-4EF6-94E1-7F5F2B90C744}"/>
          </ac:spMkLst>
        </pc:spChg>
        <pc:spChg chg="mod">
          <ac:chgData name="塩川 和也" userId="39f0702c-b30a-4f15-b4da-77fc4aed6640" providerId="ADAL" clId="{20E9DC7F-4F7F-40D4-B200-5535C3A0E183}" dt="2021-08-16T06:25:26.334" v="12070" actId="208"/>
          <ac:spMkLst>
            <pc:docMk/>
            <pc:sldMk cId="3996884283" sldId="266"/>
            <ac:spMk id="149" creationId="{A88BC377-5253-4219-9EA9-03172FDDB2CE}"/>
          </ac:spMkLst>
        </pc:spChg>
        <pc:spChg chg="add del mod">
          <ac:chgData name="塩川 和也" userId="39f0702c-b30a-4f15-b4da-77fc4aed6640" providerId="ADAL" clId="{20E9DC7F-4F7F-40D4-B200-5535C3A0E183}" dt="2021-08-16T07:41:20.544" v="14447" actId="20577"/>
          <ac:spMkLst>
            <pc:docMk/>
            <pc:sldMk cId="3996884283" sldId="266"/>
            <ac:spMk id="153" creationId="{DD78589D-7F42-4978-85CC-78DA2A6706B8}"/>
          </ac:spMkLst>
        </pc:spChg>
        <pc:spChg chg="mod">
          <ac:chgData name="塩川 和也" userId="39f0702c-b30a-4f15-b4da-77fc4aed6640" providerId="ADAL" clId="{20E9DC7F-4F7F-40D4-B200-5535C3A0E183}" dt="2021-08-16T09:10:07.960" v="17067"/>
          <ac:spMkLst>
            <pc:docMk/>
            <pc:sldMk cId="3996884283" sldId="266"/>
            <ac:spMk id="190" creationId="{84CE264D-AA48-47FE-A482-A10771B30EAE}"/>
          </ac:spMkLst>
        </pc:spChg>
        <pc:spChg chg="del">
          <ac:chgData name="塩川 和也" userId="39f0702c-b30a-4f15-b4da-77fc4aed6640" providerId="ADAL" clId="{20E9DC7F-4F7F-40D4-B200-5535C3A0E183}" dt="2021-08-16T06:50:56.442" v="13192" actId="478"/>
          <ac:spMkLst>
            <pc:docMk/>
            <pc:sldMk cId="3996884283" sldId="266"/>
            <ac:spMk id="191" creationId="{692E0A8A-BCD4-40B0-8232-9DE422C35488}"/>
          </ac:spMkLst>
        </pc:spChg>
        <pc:grpChg chg="add del">
          <ac:chgData name="塩川 和也" userId="39f0702c-b30a-4f15-b4da-77fc4aed6640" providerId="ADAL" clId="{20E9DC7F-4F7F-40D4-B200-5535C3A0E183}" dt="2021-08-16T06:34:27.603" v="13016" actId="21"/>
          <ac:grpSpMkLst>
            <pc:docMk/>
            <pc:sldMk cId="3996884283" sldId="266"/>
            <ac:grpSpMk id="154" creationId="{5D7437B5-4F3B-49A7-AA44-583ADFBA3C33}"/>
          </ac:grpSpMkLst>
        </pc:grpChg>
      </pc:sldChg>
      <pc:sldChg chg="add del">
        <pc:chgData name="塩川 和也" userId="39f0702c-b30a-4f15-b4da-77fc4aed6640" providerId="ADAL" clId="{20E9DC7F-4F7F-40D4-B200-5535C3A0E183}" dt="2021-08-16T06:33:01.645" v="12739"/>
        <pc:sldMkLst>
          <pc:docMk/>
          <pc:sldMk cId="3713903942" sldId="267"/>
        </pc:sldMkLst>
      </pc:sldChg>
      <pc:sldChg chg="addSp delSp modSp add mod ord">
        <pc:chgData name="塩川 和也" userId="39f0702c-b30a-4f15-b4da-77fc4aed6640" providerId="ADAL" clId="{20E9DC7F-4F7F-40D4-B200-5535C3A0E183}" dt="2021-08-16T10:17:02.349" v="22157" actId="404"/>
        <pc:sldMkLst>
          <pc:docMk/>
          <pc:sldMk cId="3969405665" sldId="267"/>
        </pc:sldMkLst>
        <pc:spChg chg="add del mod ord topLvl">
          <ac:chgData name="塩川 和也" userId="39f0702c-b30a-4f15-b4da-77fc4aed6640" providerId="ADAL" clId="{20E9DC7F-4F7F-40D4-B200-5535C3A0E183}" dt="2021-08-16T09:07:10.036" v="16851" actId="164"/>
          <ac:spMkLst>
            <pc:docMk/>
            <pc:sldMk cId="3969405665" sldId="267"/>
            <ac:spMk id="4" creationId="{37B4A5D7-5CFE-4DB5-A817-28106F43DA38}"/>
          </ac:spMkLst>
        </pc:spChg>
        <pc:spChg chg="add del mod topLvl">
          <ac:chgData name="塩川 和也" userId="39f0702c-b30a-4f15-b4da-77fc4aed6640" providerId="ADAL" clId="{20E9DC7F-4F7F-40D4-B200-5535C3A0E183}" dt="2021-08-16T09:01:24.987" v="16814" actId="478"/>
          <ac:spMkLst>
            <pc:docMk/>
            <pc:sldMk cId="3969405665" sldId="267"/>
            <ac:spMk id="5" creationId="{A488E5EE-E047-435F-BAE6-8980532FAAA5}"/>
          </ac:spMkLst>
        </pc:spChg>
        <pc:spChg chg="mod topLvl">
          <ac:chgData name="塩川 和也" userId="39f0702c-b30a-4f15-b4da-77fc4aed6640" providerId="ADAL" clId="{20E9DC7F-4F7F-40D4-B200-5535C3A0E183}" dt="2021-08-16T09:07:10.036" v="16851" actId="164"/>
          <ac:spMkLst>
            <pc:docMk/>
            <pc:sldMk cId="3969405665" sldId="267"/>
            <ac:spMk id="13" creationId="{9A0A6304-46D7-4D0E-8503-0E11D3A80B00}"/>
          </ac:spMkLst>
        </pc:spChg>
        <pc:spChg chg="add mod">
          <ac:chgData name="塩川 和也" userId="39f0702c-b30a-4f15-b4da-77fc4aed6640" providerId="ADAL" clId="{20E9DC7F-4F7F-40D4-B200-5535C3A0E183}" dt="2021-08-16T09:33:48.051" v="18849" actId="14100"/>
          <ac:spMkLst>
            <pc:docMk/>
            <pc:sldMk cId="3969405665" sldId="267"/>
            <ac:spMk id="19" creationId="{BF5709D9-91C4-4A89-85A3-03D25648A942}"/>
          </ac:spMkLst>
        </pc:spChg>
        <pc:spChg chg="mod">
          <ac:chgData name="塩川 和也" userId="39f0702c-b30a-4f15-b4da-77fc4aed6640" providerId="ADAL" clId="{20E9DC7F-4F7F-40D4-B200-5535C3A0E183}" dt="2021-08-16T08:40:36.486" v="16151" actId="165"/>
          <ac:spMkLst>
            <pc:docMk/>
            <pc:sldMk cId="3969405665" sldId="267"/>
            <ac:spMk id="26" creationId="{5F968AD5-D547-4123-AEBC-9EE6EE1A67F5}"/>
          </ac:spMkLst>
        </pc:spChg>
        <pc:spChg chg="mod">
          <ac:chgData name="塩川 和也" userId="39f0702c-b30a-4f15-b4da-77fc4aed6640" providerId="ADAL" clId="{20E9DC7F-4F7F-40D4-B200-5535C3A0E183}" dt="2021-08-16T08:40:36.486" v="16151" actId="165"/>
          <ac:spMkLst>
            <pc:docMk/>
            <pc:sldMk cId="3969405665" sldId="267"/>
            <ac:spMk id="27" creationId="{1489D1E8-9214-458F-B0FC-0EDED38FFB10}"/>
          </ac:spMkLst>
        </pc:spChg>
        <pc:spChg chg="mod">
          <ac:chgData name="塩川 和也" userId="39f0702c-b30a-4f15-b4da-77fc4aed6640" providerId="ADAL" clId="{20E9DC7F-4F7F-40D4-B200-5535C3A0E183}" dt="2021-08-16T08:40:36.486" v="16151" actId="165"/>
          <ac:spMkLst>
            <pc:docMk/>
            <pc:sldMk cId="3969405665" sldId="267"/>
            <ac:spMk id="29" creationId="{1EFA4A9A-1BF4-4DF8-983E-C27227A532F5}"/>
          </ac:spMkLst>
        </pc:spChg>
        <pc:spChg chg="mod">
          <ac:chgData name="塩川 和也" userId="39f0702c-b30a-4f15-b4da-77fc4aed6640" providerId="ADAL" clId="{20E9DC7F-4F7F-40D4-B200-5535C3A0E183}" dt="2021-08-16T08:40:36.486" v="16151" actId="165"/>
          <ac:spMkLst>
            <pc:docMk/>
            <pc:sldMk cId="3969405665" sldId="267"/>
            <ac:spMk id="30" creationId="{CCC31378-B1E7-4579-9944-05C0593EDE85}"/>
          </ac:spMkLst>
        </pc:spChg>
        <pc:spChg chg="mod">
          <ac:chgData name="塩川 和也" userId="39f0702c-b30a-4f15-b4da-77fc4aed6640" providerId="ADAL" clId="{20E9DC7F-4F7F-40D4-B200-5535C3A0E183}" dt="2021-08-16T08:40:36.486" v="16151" actId="165"/>
          <ac:spMkLst>
            <pc:docMk/>
            <pc:sldMk cId="3969405665" sldId="267"/>
            <ac:spMk id="31" creationId="{65565D73-ACE8-4591-A555-0A281BEA750E}"/>
          </ac:spMkLst>
        </pc:spChg>
        <pc:spChg chg="mod">
          <ac:chgData name="塩川 和也" userId="39f0702c-b30a-4f15-b4da-77fc4aed6640" providerId="ADAL" clId="{20E9DC7F-4F7F-40D4-B200-5535C3A0E183}" dt="2021-08-16T08:40:36.486" v="16151" actId="165"/>
          <ac:spMkLst>
            <pc:docMk/>
            <pc:sldMk cId="3969405665" sldId="267"/>
            <ac:spMk id="32" creationId="{3A881AB7-4983-4961-842C-87AC626BAA2F}"/>
          </ac:spMkLst>
        </pc:spChg>
        <pc:spChg chg="mod">
          <ac:chgData name="塩川 和也" userId="39f0702c-b30a-4f15-b4da-77fc4aed6640" providerId="ADAL" clId="{20E9DC7F-4F7F-40D4-B200-5535C3A0E183}" dt="2021-08-16T08:40:36.486" v="16151" actId="165"/>
          <ac:spMkLst>
            <pc:docMk/>
            <pc:sldMk cId="3969405665" sldId="267"/>
            <ac:spMk id="34" creationId="{DB824506-245A-401A-808A-A9D489EF8ABF}"/>
          </ac:spMkLst>
        </pc:spChg>
        <pc:spChg chg="mod">
          <ac:chgData name="塩川 和也" userId="39f0702c-b30a-4f15-b4da-77fc4aed6640" providerId="ADAL" clId="{20E9DC7F-4F7F-40D4-B200-5535C3A0E183}" dt="2021-08-16T08:40:36.486" v="16151" actId="165"/>
          <ac:spMkLst>
            <pc:docMk/>
            <pc:sldMk cId="3969405665" sldId="267"/>
            <ac:spMk id="35" creationId="{BC8D28CB-BD8E-463D-B00E-D7798F6BF9B5}"/>
          </ac:spMkLst>
        </pc:spChg>
        <pc:spChg chg="mod ord topLvl">
          <ac:chgData name="塩川 和也" userId="39f0702c-b30a-4f15-b4da-77fc4aed6640" providerId="ADAL" clId="{20E9DC7F-4F7F-40D4-B200-5535C3A0E183}" dt="2021-08-16T08:42:01.439" v="16156" actId="167"/>
          <ac:spMkLst>
            <pc:docMk/>
            <pc:sldMk cId="3969405665" sldId="267"/>
            <ac:spMk id="50" creationId="{57747AE3-3EF0-40AD-BCEC-B4B7A478B813}"/>
          </ac:spMkLst>
        </pc:spChg>
        <pc:spChg chg="mod topLvl">
          <ac:chgData name="塩川 和也" userId="39f0702c-b30a-4f15-b4da-77fc4aed6640" providerId="ADAL" clId="{20E9DC7F-4F7F-40D4-B200-5535C3A0E183}" dt="2021-08-16T09:13:21.259" v="17551" actId="14100"/>
          <ac:spMkLst>
            <pc:docMk/>
            <pc:sldMk cId="3969405665" sldId="267"/>
            <ac:spMk id="52" creationId="{DF711060-5F80-4A81-939B-B45AC27B950D}"/>
          </ac:spMkLst>
        </pc:spChg>
        <pc:spChg chg="mod topLvl">
          <ac:chgData name="塩川 和也" userId="39f0702c-b30a-4f15-b4da-77fc4aed6640" providerId="ADAL" clId="{20E9DC7F-4F7F-40D4-B200-5535C3A0E183}" dt="2021-08-16T10:05:54.543" v="20973"/>
          <ac:spMkLst>
            <pc:docMk/>
            <pc:sldMk cId="3969405665" sldId="267"/>
            <ac:spMk id="58" creationId="{C7A5A886-8848-47E0-8C24-8E71C372EB3A}"/>
          </ac:spMkLst>
        </pc:spChg>
        <pc:spChg chg="mod">
          <ac:chgData name="塩川 和也" userId="39f0702c-b30a-4f15-b4da-77fc4aed6640" providerId="ADAL" clId="{20E9DC7F-4F7F-40D4-B200-5535C3A0E183}" dt="2021-08-16T08:40:36.486" v="16151" actId="165"/>
          <ac:spMkLst>
            <pc:docMk/>
            <pc:sldMk cId="3969405665" sldId="267"/>
            <ac:spMk id="73" creationId="{BA0A0BC6-4E78-4499-A590-57DD980FD655}"/>
          </ac:spMkLst>
        </pc:spChg>
        <pc:spChg chg="mod">
          <ac:chgData name="塩川 和也" userId="39f0702c-b30a-4f15-b4da-77fc4aed6640" providerId="ADAL" clId="{20E9DC7F-4F7F-40D4-B200-5535C3A0E183}" dt="2021-08-16T08:40:36.486" v="16151" actId="165"/>
          <ac:spMkLst>
            <pc:docMk/>
            <pc:sldMk cId="3969405665" sldId="267"/>
            <ac:spMk id="74" creationId="{0DADE51D-BC45-47C9-8BBE-AAC915B614F1}"/>
          </ac:spMkLst>
        </pc:spChg>
        <pc:spChg chg="mod">
          <ac:chgData name="塩川 和也" userId="39f0702c-b30a-4f15-b4da-77fc4aed6640" providerId="ADAL" clId="{20E9DC7F-4F7F-40D4-B200-5535C3A0E183}" dt="2021-08-16T08:40:36.486" v="16151" actId="165"/>
          <ac:spMkLst>
            <pc:docMk/>
            <pc:sldMk cId="3969405665" sldId="267"/>
            <ac:spMk id="76" creationId="{F111C8CC-819A-4630-9B18-60114927FCB4}"/>
          </ac:spMkLst>
        </pc:spChg>
        <pc:spChg chg="mod">
          <ac:chgData name="塩川 和也" userId="39f0702c-b30a-4f15-b4da-77fc4aed6640" providerId="ADAL" clId="{20E9DC7F-4F7F-40D4-B200-5535C3A0E183}" dt="2021-08-16T08:40:36.486" v="16151" actId="165"/>
          <ac:spMkLst>
            <pc:docMk/>
            <pc:sldMk cId="3969405665" sldId="267"/>
            <ac:spMk id="77" creationId="{630A0597-65B1-41F8-B9A0-092BABF285C8}"/>
          </ac:spMkLst>
        </pc:spChg>
        <pc:spChg chg="mod">
          <ac:chgData name="塩川 和也" userId="39f0702c-b30a-4f15-b4da-77fc4aed6640" providerId="ADAL" clId="{20E9DC7F-4F7F-40D4-B200-5535C3A0E183}" dt="2021-08-16T08:40:36.486" v="16151" actId="165"/>
          <ac:spMkLst>
            <pc:docMk/>
            <pc:sldMk cId="3969405665" sldId="267"/>
            <ac:spMk id="78" creationId="{16E2422B-6E9D-4660-A34C-F7B0EC891002}"/>
          </ac:spMkLst>
        </pc:spChg>
        <pc:spChg chg="mod">
          <ac:chgData name="塩川 和也" userId="39f0702c-b30a-4f15-b4da-77fc4aed6640" providerId="ADAL" clId="{20E9DC7F-4F7F-40D4-B200-5535C3A0E183}" dt="2021-08-16T08:40:36.486" v="16151" actId="165"/>
          <ac:spMkLst>
            <pc:docMk/>
            <pc:sldMk cId="3969405665" sldId="267"/>
            <ac:spMk id="79" creationId="{BE1895E2-0944-4A08-AA84-7234E9F7E42B}"/>
          </ac:spMkLst>
        </pc:spChg>
        <pc:spChg chg="mod">
          <ac:chgData name="塩川 和也" userId="39f0702c-b30a-4f15-b4da-77fc4aed6640" providerId="ADAL" clId="{20E9DC7F-4F7F-40D4-B200-5535C3A0E183}" dt="2021-08-16T08:40:36.486" v="16151" actId="165"/>
          <ac:spMkLst>
            <pc:docMk/>
            <pc:sldMk cId="3969405665" sldId="267"/>
            <ac:spMk id="81" creationId="{803ECAE6-258E-4A50-A925-F5A69941A23B}"/>
          </ac:spMkLst>
        </pc:spChg>
        <pc:spChg chg="mod">
          <ac:chgData name="塩川 和也" userId="39f0702c-b30a-4f15-b4da-77fc4aed6640" providerId="ADAL" clId="{20E9DC7F-4F7F-40D4-B200-5535C3A0E183}" dt="2021-08-16T08:40:36.486" v="16151" actId="165"/>
          <ac:spMkLst>
            <pc:docMk/>
            <pc:sldMk cId="3969405665" sldId="267"/>
            <ac:spMk id="82" creationId="{0C799F5B-B99C-4B8F-A4B6-5A83898AAFD7}"/>
          </ac:spMkLst>
        </pc:spChg>
        <pc:spChg chg="mod ord topLvl">
          <ac:chgData name="塩川 和也" userId="39f0702c-b30a-4f15-b4da-77fc4aed6640" providerId="ADAL" clId="{20E9DC7F-4F7F-40D4-B200-5535C3A0E183}" dt="2021-08-16T09:55:06.617" v="20944" actId="164"/>
          <ac:spMkLst>
            <pc:docMk/>
            <pc:sldMk cId="3969405665" sldId="267"/>
            <ac:spMk id="98" creationId="{3F596324-401F-476D-A62F-8799D4639768}"/>
          </ac:spMkLst>
        </pc:spChg>
        <pc:spChg chg="mod topLvl">
          <ac:chgData name="塩川 和也" userId="39f0702c-b30a-4f15-b4da-77fc4aed6640" providerId="ADAL" clId="{20E9DC7F-4F7F-40D4-B200-5535C3A0E183}" dt="2021-08-16T09:55:06.617" v="20944" actId="164"/>
          <ac:spMkLst>
            <pc:docMk/>
            <pc:sldMk cId="3969405665" sldId="267"/>
            <ac:spMk id="99" creationId="{3E107DF0-8567-4EE0-9996-9034C4F6C7D8}"/>
          </ac:spMkLst>
        </pc:spChg>
        <pc:spChg chg="mod topLvl">
          <ac:chgData name="塩川 和也" userId="39f0702c-b30a-4f15-b4da-77fc4aed6640" providerId="ADAL" clId="{20E9DC7F-4F7F-40D4-B200-5535C3A0E183}" dt="2021-08-16T09:55:06.617" v="20944" actId="164"/>
          <ac:spMkLst>
            <pc:docMk/>
            <pc:sldMk cId="3969405665" sldId="267"/>
            <ac:spMk id="107" creationId="{FAB7569E-4A5E-49B0-B0D1-570B4EB3D42F}"/>
          </ac:spMkLst>
        </pc:spChg>
        <pc:spChg chg="mod">
          <ac:chgData name="塩川 和也" userId="39f0702c-b30a-4f15-b4da-77fc4aed6640" providerId="ADAL" clId="{20E9DC7F-4F7F-40D4-B200-5535C3A0E183}" dt="2021-08-16T08:40:36.486" v="16151" actId="165"/>
          <ac:spMkLst>
            <pc:docMk/>
            <pc:sldMk cId="3969405665" sldId="267"/>
            <ac:spMk id="127" creationId="{F5BF8AA0-22B6-4BCD-9A5B-3C3EEF197C5E}"/>
          </ac:spMkLst>
        </pc:spChg>
        <pc:spChg chg="mod">
          <ac:chgData name="塩川 和也" userId="39f0702c-b30a-4f15-b4da-77fc4aed6640" providerId="ADAL" clId="{20E9DC7F-4F7F-40D4-B200-5535C3A0E183}" dt="2021-08-16T08:40:36.486" v="16151" actId="165"/>
          <ac:spMkLst>
            <pc:docMk/>
            <pc:sldMk cId="3969405665" sldId="267"/>
            <ac:spMk id="128" creationId="{6ECFCAEA-2CF3-4D57-BE8A-2EFBA6B68671}"/>
          </ac:spMkLst>
        </pc:spChg>
        <pc:spChg chg="mod">
          <ac:chgData name="塩川 和也" userId="39f0702c-b30a-4f15-b4da-77fc4aed6640" providerId="ADAL" clId="{20E9DC7F-4F7F-40D4-B200-5535C3A0E183}" dt="2021-08-16T08:40:36.486" v="16151" actId="165"/>
          <ac:spMkLst>
            <pc:docMk/>
            <pc:sldMk cId="3969405665" sldId="267"/>
            <ac:spMk id="130" creationId="{7A2422B3-AA72-4549-9E2C-8E23C72EFD26}"/>
          </ac:spMkLst>
        </pc:spChg>
        <pc:spChg chg="mod">
          <ac:chgData name="塩川 和也" userId="39f0702c-b30a-4f15-b4da-77fc4aed6640" providerId="ADAL" clId="{20E9DC7F-4F7F-40D4-B200-5535C3A0E183}" dt="2021-08-16T08:40:36.486" v="16151" actId="165"/>
          <ac:spMkLst>
            <pc:docMk/>
            <pc:sldMk cId="3969405665" sldId="267"/>
            <ac:spMk id="131" creationId="{EF4A831D-EBE9-4D93-8D3F-2637044E1A91}"/>
          </ac:spMkLst>
        </pc:spChg>
        <pc:spChg chg="mod">
          <ac:chgData name="塩川 和也" userId="39f0702c-b30a-4f15-b4da-77fc4aed6640" providerId="ADAL" clId="{20E9DC7F-4F7F-40D4-B200-5535C3A0E183}" dt="2021-08-16T08:40:36.486" v="16151" actId="165"/>
          <ac:spMkLst>
            <pc:docMk/>
            <pc:sldMk cId="3969405665" sldId="267"/>
            <ac:spMk id="132" creationId="{2A086615-4EF0-4A9D-9855-EDEB7C5CC5A3}"/>
          </ac:spMkLst>
        </pc:spChg>
        <pc:spChg chg="mod">
          <ac:chgData name="塩川 和也" userId="39f0702c-b30a-4f15-b4da-77fc4aed6640" providerId="ADAL" clId="{20E9DC7F-4F7F-40D4-B200-5535C3A0E183}" dt="2021-08-16T08:40:36.486" v="16151" actId="165"/>
          <ac:spMkLst>
            <pc:docMk/>
            <pc:sldMk cId="3969405665" sldId="267"/>
            <ac:spMk id="133" creationId="{6891169D-E510-4719-9072-02667E040D1D}"/>
          </ac:spMkLst>
        </pc:spChg>
        <pc:spChg chg="mod">
          <ac:chgData name="塩川 和也" userId="39f0702c-b30a-4f15-b4da-77fc4aed6640" providerId="ADAL" clId="{20E9DC7F-4F7F-40D4-B200-5535C3A0E183}" dt="2021-08-16T08:40:36.486" v="16151" actId="165"/>
          <ac:spMkLst>
            <pc:docMk/>
            <pc:sldMk cId="3969405665" sldId="267"/>
            <ac:spMk id="135" creationId="{89994B79-3FED-4E7A-AF2C-A0D2B5B93374}"/>
          </ac:spMkLst>
        </pc:spChg>
        <pc:spChg chg="mod">
          <ac:chgData name="塩川 和也" userId="39f0702c-b30a-4f15-b4da-77fc4aed6640" providerId="ADAL" clId="{20E9DC7F-4F7F-40D4-B200-5535C3A0E183}" dt="2021-08-16T08:40:36.486" v="16151" actId="165"/>
          <ac:spMkLst>
            <pc:docMk/>
            <pc:sldMk cId="3969405665" sldId="267"/>
            <ac:spMk id="136" creationId="{E6BA4F78-4A80-4BE7-B477-69FAA1F9D564}"/>
          </ac:spMkLst>
        </pc:spChg>
        <pc:spChg chg="mod">
          <ac:chgData name="塩川 和也" userId="39f0702c-b30a-4f15-b4da-77fc4aed6640" providerId="ADAL" clId="{20E9DC7F-4F7F-40D4-B200-5535C3A0E183}" dt="2021-08-16T08:40:22.844" v="16149"/>
          <ac:spMkLst>
            <pc:docMk/>
            <pc:sldMk cId="3969405665" sldId="267"/>
            <ac:spMk id="138" creationId="{0CFC43F6-F9CE-444B-9384-8B3551313F6A}"/>
          </ac:spMkLst>
        </pc:spChg>
        <pc:spChg chg="mod">
          <ac:chgData name="塩川 和也" userId="39f0702c-b30a-4f15-b4da-77fc4aed6640" providerId="ADAL" clId="{20E9DC7F-4F7F-40D4-B200-5535C3A0E183}" dt="2021-08-16T08:40:22.844" v="16149"/>
          <ac:spMkLst>
            <pc:docMk/>
            <pc:sldMk cId="3969405665" sldId="267"/>
            <ac:spMk id="140" creationId="{9FD50276-F920-446B-9A8B-BEC4C054E8F5}"/>
          </ac:spMkLst>
        </pc:spChg>
        <pc:spChg chg="mod">
          <ac:chgData name="塩川 和也" userId="39f0702c-b30a-4f15-b4da-77fc4aed6640" providerId="ADAL" clId="{20E9DC7F-4F7F-40D4-B200-5535C3A0E183}" dt="2021-08-16T08:40:22.844" v="16149"/>
          <ac:spMkLst>
            <pc:docMk/>
            <pc:sldMk cId="3969405665" sldId="267"/>
            <ac:spMk id="141" creationId="{0816B4C1-D144-4C5D-BF68-B20D27D9F25C}"/>
          </ac:spMkLst>
        </pc:spChg>
        <pc:spChg chg="mod">
          <ac:chgData name="塩川 和也" userId="39f0702c-b30a-4f15-b4da-77fc4aed6640" providerId="ADAL" clId="{20E9DC7F-4F7F-40D4-B200-5535C3A0E183}" dt="2021-08-16T08:40:22.844" v="16149"/>
          <ac:spMkLst>
            <pc:docMk/>
            <pc:sldMk cId="3969405665" sldId="267"/>
            <ac:spMk id="143" creationId="{6C38AB1E-4D61-4458-8C33-CDE427102D78}"/>
          </ac:spMkLst>
        </pc:spChg>
        <pc:spChg chg="mod ord topLvl">
          <ac:chgData name="塩川 和也" userId="39f0702c-b30a-4f15-b4da-77fc4aed6640" providerId="ADAL" clId="{20E9DC7F-4F7F-40D4-B200-5535C3A0E183}" dt="2021-08-16T09:07:10.036" v="16851" actId="164"/>
          <ac:spMkLst>
            <pc:docMk/>
            <pc:sldMk cId="3969405665" sldId="267"/>
            <ac:spMk id="147" creationId="{6035D826-3DC9-4983-8AC2-4A9DB7BCC270}"/>
          </ac:spMkLst>
        </pc:spChg>
        <pc:spChg chg="mod ord topLvl">
          <ac:chgData name="塩川 和也" userId="39f0702c-b30a-4f15-b4da-77fc4aed6640" providerId="ADAL" clId="{20E9DC7F-4F7F-40D4-B200-5535C3A0E183}" dt="2021-08-16T08:42:01.439" v="16156" actId="167"/>
          <ac:spMkLst>
            <pc:docMk/>
            <pc:sldMk cId="3969405665" sldId="267"/>
            <ac:spMk id="148" creationId="{792E106A-52C1-4EF6-94E1-7F5F2B90C744}"/>
          </ac:spMkLst>
        </pc:spChg>
        <pc:spChg chg="mod ord topLvl">
          <ac:chgData name="塩川 和也" userId="39f0702c-b30a-4f15-b4da-77fc4aed6640" providerId="ADAL" clId="{20E9DC7F-4F7F-40D4-B200-5535C3A0E183}" dt="2021-08-16T09:55:06.617" v="20944" actId="164"/>
          <ac:spMkLst>
            <pc:docMk/>
            <pc:sldMk cId="3969405665" sldId="267"/>
            <ac:spMk id="149" creationId="{A88BC377-5253-4219-9EA9-03172FDDB2CE}"/>
          </ac:spMkLst>
        </pc:spChg>
        <pc:spChg chg="mod">
          <ac:chgData name="塩川 和也" userId="39f0702c-b30a-4f15-b4da-77fc4aed6640" providerId="ADAL" clId="{20E9DC7F-4F7F-40D4-B200-5535C3A0E183}" dt="2021-08-16T08:40:22.844" v="16149"/>
          <ac:spMkLst>
            <pc:docMk/>
            <pc:sldMk cId="3969405665" sldId="267"/>
            <ac:spMk id="151" creationId="{611355D6-9D9A-45AF-B0F8-521A87126FF4}"/>
          </ac:spMkLst>
        </pc:spChg>
        <pc:spChg chg="mod">
          <ac:chgData name="塩川 和也" userId="39f0702c-b30a-4f15-b4da-77fc4aed6640" providerId="ADAL" clId="{20E9DC7F-4F7F-40D4-B200-5535C3A0E183}" dt="2021-08-16T08:40:22.844" v="16149"/>
          <ac:spMkLst>
            <pc:docMk/>
            <pc:sldMk cId="3969405665" sldId="267"/>
            <ac:spMk id="152" creationId="{4867B091-9FCE-4A1A-B704-CFE3237024B5}"/>
          </ac:spMkLst>
        </pc:spChg>
        <pc:spChg chg="mod">
          <ac:chgData name="塩川 和也" userId="39f0702c-b30a-4f15-b4da-77fc4aed6640" providerId="ADAL" clId="{20E9DC7F-4F7F-40D4-B200-5535C3A0E183}" dt="2021-08-16T08:40:22.844" v="16149"/>
          <ac:spMkLst>
            <pc:docMk/>
            <pc:sldMk cId="3969405665" sldId="267"/>
            <ac:spMk id="154" creationId="{8AD02737-671C-4CAA-981B-C0B609781714}"/>
          </ac:spMkLst>
        </pc:spChg>
        <pc:spChg chg="mod">
          <ac:chgData name="塩川 和也" userId="39f0702c-b30a-4f15-b4da-77fc4aed6640" providerId="ADAL" clId="{20E9DC7F-4F7F-40D4-B200-5535C3A0E183}" dt="2021-08-16T08:40:22.844" v="16149"/>
          <ac:spMkLst>
            <pc:docMk/>
            <pc:sldMk cId="3969405665" sldId="267"/>
            <ac:spMk id="177" creationId="{9999BC70-DC01-44CF-B6F6-7758C9D3A030}"/>
          </ac:spMkLst>
        </pc:spChg>
        <pc:spChg chg="mod">
          <ac:chgData name="塩川 和也" userId="39f0702c-b30a-4f15-b4da-77fc4aed6640" providerId="ADAL" clId="{20E9DC7F-4F7F-40D4-B200-5535C3A0E183}" dt="2021-08-16T08:40:22.844" v="16149"/>
          <ac:spMkLst>
            <pc:docMk/>
            <pc:sldMk cId="3969405665" sldId="267"/>
            <ac:spMk id="179" creationId="{E1F4855E-1127-41A3-9E5A-8B1C85C831A7}"/>
          </ac:spMkLst>
        </pc:spChg>
        <pc:spChg chg="mod">
          <ac:chgData name="塩川 和也" userId="39f0702c-b30a-4f15-b4da-77fc4aed6640" providerId="ADAL" clId="{20E9DC7F-4F7F-40D4-B200-5535C3A0E183}" dt="2021-08-16T09:10:22.437" v="17070"/>
          <ac:spMkLst>
            <pc:docMk/>
            <pc:sldMk cId="3969405665" sldId="267"/>
            <ac:spMk id="190" creationId="{84CE264D-AA48-47FE-A482-A10771B30EAE}"/>
          </ac:spMkLst>
        </pc:spChg>
        <pc:spChg chg="mod">
          <ac:chgData name="塩川 和也" userId="39f0702c-b30a-4f15-b4da-77fc4aed6640" providerId="ADAL" clId="{20E9DC7F-4F7F-40D4-B200-5535C3A0E183}" dt="2021-08-16T08:40:36.486" v="16151" actId="165"/>
          <ac:spMkLst>
            <pc:docMk/>
            <pc:sldMk cId="3969405665" sldId="267"/>
            <ac:spMk id="192" creationId="{B70239CA-41A2-42CE-AA04-E5809C30CEFE}"/>
          </ac:spMkLst>
        </pc:spChg>
        <pc:spChg chg="mod">
          <ac:chgData name="塩川 和也" userId="39f0702c-b30a-4f15-b4da-77fc4aed6640" providerId="ADAL" clId="{20E9DC7F-4F7F-40D4-B200-5535C3A0E183}" dt="2021-08-16T08:40:36.486" v="16151" actId="165"/>
          <ac:spMkLst>
            <pc:docMk/>
            <pc:sldMk cId="3969405665" sldId="267"/>
            <ac:spMk id="193" creationId="{8C608FEA-C8B3-49DA-82B2-F403ED261ED9}"/>
          </ac:spMkLst>
        </pc:spChg>
        <pc:spChg chg="mod">
          <ac:chgData name="塩川 和也" userId="39f0702c-b30a-4f15-b4da-77fc4aed6640" providerId="ADAL" clId="{20E9DC7F-4F7F-40D4-B200-5535C3A0E183}" dt="2021-08-16T08:40:36.486" v="16151" actId="165"/>
          <ac:spMkLst>
            <pc:docMk/>
            <pc:sldMk cId="3969405665" sldId="267"/>
            <ac:spMk id="194" creationId="{0E7BE2C6-3614-4A38-A7FB-4EA0C47A7431}"/>
          </ac:spMkLst>
        </pc:spChg>
        <pc:spChg chg="add del mod topLvl">
          <ac:chgData name="塩川 和也" userId="39f0702c-b30a-4f15-b4da-77fc4aed6640" providerId="ADAL" clId="{20E9DC7F-4F7F-40D4-B200-5535C3A0E183}" dt="2021-08-16T09:01:24.987" v="16814" actId="478"/>
          <ac:spMkLst>
            <pc:docMk/>
            <pc:sldMk cId="3969405665" sldId="267"/>
            <ac:spMk id="197" creationId="{12AA1FE1-9675-46D3-A291-0F33AE57FF74}"/>
          </ac:spMkLst>
        </pc:spChg>
        <pc:spChg chg="add del mod topLvl">
          <ac:chgData name="塩川 和也" userId="39f0702c-b30a-4f15-b4da-77fc4aed6640" providerId="ADAL" clId="{20E9DC7F-4F7F-40D4-B200-5535C3A0E183}" dt="2021-08-16T09:01:24.987" v="16814" actId="478"/>
          <ac:spMkLst>
            <pc:docMk/>
            <pc:sldMk cId="3969405665" sldId="267"/>
            <ac:spMk id="198" creationId="{3147F2F1-8BB7-46D8-9BAB-791D92E79EFC}"/>
          </ac:spMkLst>
        </pc:spChg>
        <pc:spChg chg="add del mod topLvl">
          <ac:chgData name="塩川 和也" userId="39f0702c-b30a-4f15-b4da-77fc4aed6640" providerId="ADAL" clId="{20E9DC7F-4F7F-40D4-B200-5535C3A0E183}" dt="2021-08-16T09:01:24.987" v="16814" actId="478"/>
          <ac:spMkLst>
            <pc:docMk/>
            <pc:sldMk cId="3969405665" sldId="267"/>
            <ac:spMk id="199" creationId="{06780AF0-C582-449F-A5D2-4F59BD8E7E47}"/>
          </ac:spMkLst>
        </pc:spChg>
        <pc:spChg chg="add mod ord">
          <ac:chgData name="塩川 和也" userId="39f0702c-b30a-4f15-b4da-77fc4aed6640" providerId="ADAL" clId="{20E9DC7F-4F7F-40D4-B200-5535C3A0E183}" dt="2021-08-16T09:07:10.036" v="16851" actId="164"/>
          <ac:spMkLst>
            <pc:docMk/>
            <pc:sldMk cId="3969405665" sldId="267"/>
            <ac:spMk id="200" creationId="{B64944CE-9352-4E85-9237-91DE32F53DB9}"/>
          </ac:spMkLst>
        </pc:spChg>
        <pc:spChg chg="add mod ord">
          <ac:chgData name="塩川 和也" userId="39f0702c-b30a-4f15-b4da-77fc4aed6640" providerId="ADAL" clId="{20E9DC7F-4F7F-40D4-B200-5535C3A0E183}" dt="2021-08-16T09:07:10.036" v="16851" actId="164"/>
          <ac:spMkLst>
            <pc:docMk/>
            <pc:sldMk cId="3969405665" sldId="267"/>
            <ac:spMk id="201" creationId="{BE6CBD28-5341-4CB4-B23A-478710AE2C9C}"/>
          </ac:spMkLst>
        </pc:spChg>
        <pc:spChg chg="add mod ord">
          <ac:chgData name="塩川 和也" userId="39f0702c-b30a-4f15-b4da-77fc4aed6640" providerId="ADAL" clId="{20E9DC7F-4F7F-40D4-B200-5535C3A0E183}" dt="2021-08-16T09:07:10.036" v="16851" actId="164"/>
          <ac:spMkLst>
            <pc:docMk/>
            <pc:sldMk cId="3969405665" sldId="267"/>
            <ac:spMk id="202" creationId="{B14E49A3-E8D8-433A-A26B-E9B0BAF10018}"/>
          </ac:spMkLst>
        </pc:spChg>
        <pc:spChg chg="add mod ord">
          <ac:chgData name="塩川 和也" userId="39f0702c-b30a-4f15-b4da-77fc4aed6640" providerId="ADAL" clId="{20E9DC7F-4F7F-40D4-B200-5535C3A0E183}" dt="2021-08-16T09:07:10.036" v="16851" actId="164"/>
          <ac:spMkLst>
            <pc:docMk/>
            <pc:sldMk cId="3969405665" sldId="267"/>
            <ac:spMk id="203" creationId="{88F70EE6-FC0B-4E57-BCBF-C0E9CA22139A}"/>
          </ac:spMkLst>
        </pc:spChg>
        <pc:spChg chg="add del mod">
          <ac:chgData name="塩川 和也" userId="39f0702c-b30a-4f15-b4da-77fc4aed6640" providerId="ADAL" clId="{20E9DC7F-4F7F-40D4-B200-5535C3A0E183}" dt="2021-08-16T09:31:57.849" v="18837" actId="478"/>
          <ac:spMkLst>
            <pc:docMk/>
            <pc:sldMk cId="3969405665" sldId="267"/>
            <ac:spMk id="204" creationId="{4231C329-9E52-4D74-A464-E77835625E06}"/>
          </ac:spMkLst>
        </pc:spChg>
        <pc:spChg chg="add mod">
          <ac:chgData name="塩川 和也" userId="39f0702c-b30a-4f15-b4da-77fc4aed6640" providerId="ADAL" clId="{20E9DC7F-4F7F-40D4-B200-5535C3A0E183}" dt="2021-08-16T10:14:39.718" v="21985" actId="14100"/>
          <ac:spMkLst>
            <pc:docMk/>
            <pc:sldMk cId="3969405665" sldId="267"/>
            <ac:spMk id="205" creationId="{DF09BB8F-E2FD-4DD3-BC2B-A58BB48BF5E4}"/>
          </ac:spMkLst>
        </pc:spChg>
        <pc:spChg chg="add mod">
          <ac:chgData name="塩川 和也" userId="39f0702c-b30a-4f15-b4da-77fc4aed6640" providerId="ADAL" clId="{20E9DC7F-4F7F-40D4-B200-5535C3A0E183}" dt="2021-08-16T10:15:46.832" v="21990" actId="20577"/>
          <ac:spMkLst>
            <pc:docMk/>
            <pc:sldMk cId="3969405665" sldId="267"/>
            <ac:spMk id="207" creationId="{69687151-FD29-4942-9A36-8C873008D638}"/>
          </ac:spMkLst>
        </pc:spChg>
        <pc:spChg chg="add mod">
          <ac:chgData name="塩川 和也" userId="39f0702c-b30a-4f15-b4da-77fc4aed6640" providerId="ADAL" clId="{20E9DC7F-4F7F-40D4-B200-5535C3A0E183}" dt="2021-08-16T09:58:56.515" v="20961"/>
          <ac:spMkLst>
            <pc:docMk/>
            <pc:sldMk cId="3969405665" sldId="267"/>
            <ac:spMk id="209" creationId="{795F088E-50F2-4D72-B4DA-33D6900836FF}"/>
          </ac:spMkLst>
        </pc:spChg>
        <pc:spChg chg="mod">
          <ac:chgData name="塩川 和也" userId="39f0702c-b30a-4f15-b4da-77fc4aed6640" providerId="ADAL" clId="{20E9DC7F-4F7F-40D4-B200-5535C3A0E183}" dt="2021-08-16T08:40:36.486" v="16151" actId="165"/>
          <ac:spMkLst>
            <pc:docMk/>
            <pc:sldMk cId="3969405665" sldId="267"/>
            <ac:spMk id="212" creationId="{E5469086-46B7-4DD3-812E-0E3D46D858F0}"/>
          </ac:spMkLst>
        </pc:spChg>
        <pc:spChg chg="mod">
          <ac:chgData name="塩川 和也" userId="39f0702c-b30a-4f15-b4da-77fc4aed6640" providerId="ADAL" clId="{20E9DC7F-4F7F-40D4-B200-5535C3A0E183}" dt="2021-08-16T08:40:36.486" v="16151" actId="165"/>
          <ac:spMkLst>
            <pc:docMk/>
            <pc:sldMk cId="3969405665" sldId="267"/>
            <ac:spMk id="214" creationId="{EF65BACA-EB36-4734-8F43-E98DA091578B}"/>
          </ac:spMkLst>
        </pc:spChg>
        <pc:spChg chg="mod">
          <ac:chgData name="塩川 和也" userId="39f0702c-b30a-4f15-b4da-77fc4aed6640" providerId="ADAL" clId="{20E9DC7F-4F7F-40D4-B200-5535C3A0E183}" dt="2021-08-16T08:40:36.486" v="16151" actId="165"/>
          <ac:spMkLst>
            <pc:docMk/>
            <pc:sldMk cId="3969405665" sldId="267"/>
            <ac:spMk id="215" creationId="{17F28D32-CF03-4EA2-B14E-4FF883780518}"/>
          </ac:spMkLst>
        </pc:spChg>
        <pc:spChg chg="mod">
          <ac:chgData name="塩川 和也" userId="39f0702c-b30a-4f15-b4da-77fc4aed6640" providerId="ADAL" clId="{20E9DC7F-4F7F-40D4-B200-5535C3A0E183}" dt="2021-08-16T09:54:56.038" v="20942"/>
          <ac:spMkLst>
            <pc:docMk/>
            <pc:sldMk cId="3969405665" sldId="267"/>
            <ac:spMk id="217" creationId="{72CBFE1B-FCD8-4C12-8A25-BD7BE8669F60}"/>
          </ac:spMkLst>
        </pc:spChg>
        <pc:spChg chg="mod">
          <ac:chgData name="塩川 和也" userId="39f0702c-b30a-4f15-b4da-77fc4aed6640" providerId="ADAL" clId="{20E9DC7F-4F7F-40D4-B200-5535C3A0E183}" dt="2021-08-16T09:54:56.038" v="20942"/>
          <ac:spMkLst>
            <pc:docMk/>
            <pc:sldMk cId="3969405665" sldId="267"/>
            <ac:spMk id="221" creationId="{D4190F6C-BB67-4574-BA15-F3E10186F753}"/>
          </ac:spMkLst>
        </pc:spChg>
        <pc:spChg chg="mod topLvl">
          <ac:chgData name="塩川 和也" userId="39f0702c-b30a-4f15-b4da-77fc4aed6640" providerId="ADAL" clId="{20E9DC7F-4F7F-40D4-B200-5535C3A0E183}" dt="2021-08-16T09:13:04.644" v="17516" actId="14100"/>
          <ac:spMkLst>
            <pc:docMk/>
            <pc:sldMk cId="3969405665" sldId="267"/>
            <ac:spMk id="223" creationId="{EC78ECCF-D66E-4447-B6C4-8911C5C64E65}"/>
          </ac:spMkLst>
        </pc:spChg>
        <pc:spChg chg="mod topLvl">
          <ac:chgData name="塩川 和也" userId="39f0702c-b30a-4f15-b4da-77fc4aed6640" providerId="ADAL" clId="{20E9DC7F-4F7F-40D4-B200-5535C3A0E183}" dt="2021-08-16T09:51:58.963" v="20871" actId="1035"/>
          <ac:spMkLst>
            <pc:docMk/>
            <pc:sldMk cId="3969405665" sldId="267"/>
            <ac:spMk id="224" creationId="{DEC33DF6-239F-4A1D-9D00-29F463BE4789}"/>
          </ac:spMkLst>
        </pc:spChg>
        <pc:spChg chg="mod topLvl">
          <ac:chgData name="塩川 和也" userId="39f0702c-b30a-4f15-b4da-77fc4aed6640" providerId="ADAL" clId="{20E9DC7F-4F7F-40D4-B200-5535C3A0E183}" dt="2021-08-16T09:51:58.963" v="20871" actId="1035"/>
          <ac:spMkLst>
            <pc:docMk/>
            <pc:sldMk cId="3969405665" sldId="267"/>
            <ac:spMk id="225" creationId="{9F0AE156-91CE-42E4-8BDA-6A29D267E2BB}"/>
          </ac:spMkLst>
        </pc:spChg>
        <pc:spChg chg="mod">
          <ac:chgData name="塩川 和也" userId="39f0702c-b30a-4f15-b4da-77fc4aed6640" providerId="ADAL" clId="{20E9DC7F-4F7F-40D4-B200-5535C3A0E183}" dt="2021-08-16T09:54:56.038" v="20942"/>
          <ac:spMkLst>
            <pc:docMk/>
            <pc:sldMk cId="3969405665" sldId="267"/>
            <ac:spMk id="226" creationId="{3748EF8C-5DA3-4953-8414-5803CFFD8BE0}"/>
          </ac:spMkLst>
        </pc:spChg>
        <pc:spChg chg="add mod ord">
          <ac:chgData name="塩川 和也" userId="39f0702c-b30a-4f15-b4da-77fc4aed6640" providerId="ADAL" clId="{20E9DC7F-4F7F-40D4-B200-5535C3A0E183}" dt="2021-08-16T09:56:09.331" v="20946" actId="167"/>
          <ac:spMkLst>
            <pc:docMk/>
            <pc:sldMk cId="3969405665" sldId="267"/>
            <ac:spMk id="227" creationId="{C1D5B3C3-37F1-4823-8F43-4BE0352E1764}"/>
          </ac:spMkLst>
        </pc:spChg>
        <pc:spChg chg="add mod ord">
          <ac:chgData name="塩川 和也" userId="39f0702c-b30a-4f15-b4da-77fc4aed6640" providerId="ADAL" clId="{20E9DC7F-4F7F-40D4-B200-5535C3A0E183}" dt="2021-08-16T09:56:09.331" v="20946" actId="167"/>
          <ac:spMkLst>
            <pc:docMk/>
            <pc:sldMk cId="3969405665" sldId="267"/>
            <ac:spMk id="228" creationId="{866CE0D1-C3F4-4AAD-876F-9AD890C603E2}"/>
          </ac:spMkLst>
        </pc:spChg>
        <pc:spChg chg="mod">
          <ac:chgData name="塩川 和也" userId="39f0702c-b30a-4f15-b4da-77fc4aed6640" providerId="ADAL" clId="{20E9DC7F-4F7F-40D4-B200-5535C3A0E183}" dt="2021-08-16T08:40:36.486" v="16151" actId="165"/>
          <ac:spMkLst>
            <pc:docMk/>
            <pc:sldMk cId="3969405665" sldId="267"/>
            <ac:spMk id="234" creationId="{24B19CBA-F0D2-42AF-8FB3-02F9417D185E}"/>
          </ac:spMkLst>
        </pc:spChg>
        <pc:spChg chg="mod">
          <ac:chgData name="塩川 和也" userId="39f0702c-b30a-4f15-b4da-77fc4aed6640" providerId="ADAL" clId="{20E9DC7F-4F7F-40D4-B200-5535C3A0E183}" dt="2021-08-16T08:40:36.486" v="16151" actId="165"/>
          <ac:spMkLst>
            <pc:docMk/>
            <pc:sldMk cId="3969405665" sldId="267"/>
            <ac:spMk id="236" creationId="{E253D9D8-2D0E-443E-B62E-145E86970F48}"/>
          </ac:spMkLst>
        </pc:spChg>
        <pc:spChg chg="mod">
          <ac:chgData name="塩川 和也" userId="39f0702c-b30a-4f15-b4da-77fc4aed6640" providerId="ADAL" clId="{20E9DC7F-4F7F-40D4-B200-5535C3A0E183}" dt="2021-08-16T08:40:36.486" v="16151" actId="165"/>
          <ac:spMkLst>
            <pc:docMk/>
            <pc:sldMk cId="3969405665" sldId="267"/>
            <ac:spMk id="237" creationId="{996DABBE-06E6-4A10-8727-A9D69CB90069}"/>
          </ac:spMkLst>
        </pc:spChg>
        <pc:spChg chg="mod topLvl">
          <ac:chgData name="塩川 和也" userId="39f0702c-b30a-4f15-b4da-77fc4aed6640" providerId="ADAL" clId="{20E9DC7F-4F7F-40D4-B200-5535C3A0E183}" dt="2021-08-16T09:55:06.617" v="20944" actId="164"/>
          <ac:spMkLst>
            <pc:docMk/>
            <pc:sldMk cId="3969405665" sldId="267"/>
            <ac:spMk id="240" creationId="{FC1AD7E6-1084-4C67-9185-565E911485D1}"/>
          </ac:spMkLst>
        </pc:spChg>
        <pc:spChg chg="mod topLvl">
          <ac:chgData name="塩川 和也" userId="39f0702c-b30a-4f15-b4da-77fc4aed6640" providerId="ADAL" clId="{20E9DC7F-4F7F-40D4-B200-5535C3A0E183}" dt="2021-08-16T09:55:06.617" v="20944" actId="164"/>
          <ac:spMkLst>
            <pc:docMk/>
            <pc:sldMk cId="3969405665" sldId="267"/>
            <ac:spMk id="241" creationId="{3C995DAA-C5B9-4718-8014-84AC3F92965F}"/>
          </ac:spMkLst>
        </pc:spChg>
        <pc:spChg chg="mod topLvl">
          <ac:chgData name="塩川 和也" userId="39f0702c-b30a-4f15-b4da-77fc4aed6640" providerId="ADAL" clId="{20E9DC7F-4F7F-40D4-B200-5535C3A0E183}" dt="2021-08-16T09:55:06.617" v="20944" actId="164"/>
          <ac:spMkLst>
            <pc:docMk/>
            <pc:sldMk cId="3969405665" sldId="267"/>
            <ac:spMk id="242" creationId="{0BEB1EDA-EC9F-4B5B-8AB5-A1F565D894EB}"/>
          </ac:spMkLst>
        </pc:spChg>
        <pc:spChg chg="mod topLvl">
          <ac:chgData name="塩川 和也" userId="39f0702c-b30a-4f15-b4da-77fc4aed6640" providerId="ADAL" clId="{20E9DC7F-4F7F-40D4-B200-5535C3A0E183}" dt="2021-08-16T09:55:06.617" v="20944" actId="164"/>
          <ac:spMkLst>
            <pc:docMk/>
            <pc:sldMk cId="3969405665" sldId="267"/>
            <ac:spMk id="243" creationId="{CEA7DC76-4F8D-46C1-BB7F-05156FC0C2CD}"/>
          </ac:spMkLst>
        </pc:spChg>
        <pc:spChg chg="mod">
          <ac:chgData name="塩川 和也" userId="39f0702c-b30a-4f15-b4da-77fc4aed6640" providerId="ADAL" clId="{20E9DC7F-4F7F-40D4-B200-5535C3A0E183}" dt="2021-08-16T09:56:06.483" v="20945" actId="571"/>
          <ac:spMkLst>
            <pc:docMk/>
            <pc:sldMk cId="3969405665" sldId="267"/>
            <ac:spMk id="246" creationId="{EC6C1250-2AEE-4142-8EDC-866781C274AA}"/>
          </ac:spMkLst>
        </pc:spChg>
        <pc:spChg chg="mod">
          <ac:chgData name="塩川 和也" userId="39f0702c-b30a-4f15-b4da-77fc4aed6640" providerId="ADAL" clId="{20E9DC7F-4F7F-40D4-B200-5535C3A0E183}" dt="2021-08-16T09:56:06.483" v="20945" actId="571"/>
          <ac:spMkLst>
            <pc:docMk/>
            <pc:sldMk cId="3969405665" sldId="267"/>
            <ac:spMk id="250" creationId="{335821C0-CC83-4D4D-BC36-BF9296212053}"/>
          </ac:spMkLst>
        </pc:spChg>
        <pc:spChg chg="mod">
          <ac:chgData name="塩川 和也" userId="39f0702c-b30a-4f15-b4da-77fc4aed6640" providerId="ADAL" clId="{20E9DC7F-4F7F-40D4-B200-5535C3A0E183}" dt="2021-08-16T09:56:06.483" v="20945" actId="571"/>
          <ac:spMkLst>
            <pc:docMk/>
            <pc:sldMk cId="3969405665" sldId="267"/>
            <ac:spMk id="252" creationId="{114A8070-049F-4707-9A12-F9AB73C05FCB}"/>
          </ac:spMkLst>
        </pc:spChg>
        <pc:spChg chg="add mod ord">
          <ac:chgData name="塩川 和也" userId="39f0702c-b30a-4f15-b4da-77fc4aed6640" providerId="ADAL" clId="{20E9DC7F-4F7F-40D4-B200-5535C3A0E183}" dt="2021-08-16T10:09:56.495" v="21412" actId="14100"/>
          <ac:spMkLst>
            <pc:docMk/>
            <pc:sldMk cId="3969405665" sldId="267"/>
            <ac:spMk id="258" creationId="{85A8C281-5647-49A9-9AB3-D155D0D2907E}"/>
          </ac:spMkLst>
        </pc:spChg>
        <pc:spChg chg="add mod ord">
          <ac:chgData name="塩川 和也" userId="39f0702c-b30a-4f15-b4da-77fc4aed6640" providerId="ADAL" clId="{20E9DC7F-4F7F-40D4-B200-5535C3A0E183}" dt="2021-08-16T10:12:32.076" v="21676" actId="14100"/>
          <ac:spMkLst>
            <pc:docMk/>
            <pc:sldMk cId="3969405665" sldId="267"/>
            <ac:spMk id="259" creationId="{ED6CF4C2-8C87-46EE-AEFC-E607D783B54C}"/>
          </ac:spMkLst>
        </pc:spChg>
        <pc:spChg chg="add mod ord">
          <ac:chgData name="塩川 和也" userId="39f0702c-b30a-4f15-b4da-77fc4aed6640" providerId="ADAL" clId="{20E9DC7F-4F7F-40D4-B200-5535C3A0E183}" dt="2021-08-16T10:11:45.876" v="21644" actId="14100"/>
          <ac:spMkLst>
            <pc:docMk/>
            <pc:sldMk cId="3969405665" sldId="267"/>
            <ac:spMk id="260" creationId="{E5D9FBF1-414D-4639-99FC-54FADC9FC224}"/>
          </ac:spMkLst>
        </pc:spChg>
        <pc:spChg chg="add mod ord">
          <ac:chgData name="塩川 和也" userId="39f0702c-b30a-4f15-b4da-77fc4aed6640" providerId="ADAL" clId="{20E9DC7F-4F7F-40D4-B200-5535C3A0E183}" dt="2021-08-16T09:56:09.331" v="20946" actId="167"/>
          <ac:spMkLst>
            <pc:docMk/>
            <pc:sldMk cId="3969405665" sldId="267"/>
            <ac:spMk id="261" creationId="{AF172E1A-8092-43D0-A1AE-BD322C0DF289}"/>
          </ac:spMkLst>
        </pc:spChg>
        <pc:spChg chg="add mod ord">
          <ac:chgData name="塩川 和也" userId="39f0702c-b30a-4f15-b4da-77fc4aed6640" providerId="ADAL" clId="{20E9DC7F-4F7F-40D4-B200-5535C3A0E183}" dt="2021-08-16T10:12:07.864" v="21674"/>
          <ac:spMkLst>
            <pc:docMk/>
            <pc:sldMk cId="3969405665" sldId="267"/>
            <ac:spMk id="262" creationId="{8234BE50-5F4D-4C19-A001-E62CEFEAF68C}"/>
          </ac:spMkLst>
        </pc:spChg>
        <pc:spChg chg="mod">
          <ac:chgData name="塩川 和也" userId="39f0702c-b30a-4f15-b4da-77fc4aed6640" providerId="ADAL" clId="{20E9DC7F-4F7F-40D4-B200-5535C3A0E183}" dt="2021-08-16T09:56:06.483" v="20945" actId="571"/>
          <ac:spMkLst>
            <pc:docMk/>
            <pc:sldMk cId="3969405665" sldId="267"/>
            <ac:spMk id="264" creationId="{456BBC7C-4672-456C-AEA5-6CDAA5D25D60}"/>
          </ac:spMkLst>
        </pc:spChg>
        <pc:spChg chg="mod">
          <ac:chgData name="塩川 和也" userId="39f0702c-b30a-4f15-b4da-77fc4aed6640" providerId="ADAL" clId="{20E9DC7F-4F7F-40D4-B200-5535C3A0E183}" dt="2021-08-16T09:56:06.483" v="20945" actId="571"/>
          <ac:spMkLst>
            <pc:docMk/>
            <pc:sldMk cId="3969405665" sldId="267"/>
            <ac:spMk id="265" creationId="{06C994BC-C311-42EA-A408-2FF0D23BE07C}"/>
          </ac:spMkLst>
        </pc:spChg>
        <pc:spChg chg="mod">
          <ac:chgData name="塩川 和也" userId="39f0702c-b30a-4f15-b4da-77fc4aed6640" providerId="ADAL" clId="{20E9DC7F-4F7F-40D4-B200-5535C3A0E183}" dt="2021-08-16T09:56:06.483" v="20945" actId="571"/>
          <ac:spMkLst>
            <pc:docMk/>
            <pc:sldMk cId="3969405665" sldId="267"/>
            <ac:spMk id="267" creationId="{7A2C558A-BC02-428B-94EE-F0FF0346872C}"/>
          </ac:spMkLst>
        </pc:spChg>
        <pc:spChg chg="mod">
          <ac:chgData name="塩川 和也" userId="39f0702c-b30a-4f15-b4da-77fc4aed6640" providerId="ADAL" clId="{20E9DC7F-4F7F-40D4-B200-5535C3A0E183}" dt="2021-08-16T09:56:06.483" v="20945" actId="571"/>
          <ac:spMkLst>
            <pc:docMk/>
            <pc:sldMk cId="3969405665" sldId="267"/>
            <ac:spMk id="268" creationId="{C9D1107E-E5AC-4FDB-88B9-6054F9923CA3}"/>
          </ac:spMkLst>
        </pc:spChg>
        <pc:spChg chg="mod">
          <ac:chgData name="塩川 和也" userId="39f0702c-b30a-4f15-b4da-77fc4aed6640" providerId="ADAL" clId="{20E9DC7F-4F7F-40D4-B200-5535C3A0E183}" dt="2021-08-16T09:56:06.483" v="20945" actId="571"/>
          <ac:spMkLst>
            <pc:docMk/>
            <pc:sldMk cId="3969405665" sldId="267"/>
            <ac:spMk id="270" creationId="{DAABB822-99CA-4F55-A727-49F58C7100D2}"/>
          </ac:spMkLst>
        </pc:spChg>
        <pc:spChg chg="mod">
          <ac:chgData name="塩川 和也" userId="39f0702c-b30a-4f15-b4da-77fc4aed6640" providerId="ADAL" clId="{20E9DC7F-4F7F-40D4-B200-5535C3A0E183}" dt="2021-08-16T09:56:06.483" v="20945" actId="571"/>
          <ac:spMkLst>
            <pc:docMk/>
            <pc:sldMk cId="3969405665" sldId="267"/>
            <ac:spMk id="271" creationId="{1DEFD894-6393-46BE-BF4C-28FC0BEF3C74}"/>
          </ac:spMkLst>
        </pc:spChg>
        <pc:spChg chg="mod">
          <ac:chgData name="塩川 和也" userId="39f0702c-b30a-4f15-b4da-77fc4aed6640" providerId="ADAL" clId="{20E9DC7F-4F7F-40D4-B200-5535C3A0E183}" dt="2021-08-16T09:56:06.483" v="20945" actId="571"/>
          <ac:spMkLst>
            <pc:docMk/>
            <pc:sldMk cId="3969405665" sldId="267"/>
            <ac:spMk id="273" creationId="{F4BA3E5D-2113-4EC9-9C29-D06BE44D74AA}"/>
          </ac:spMkLst>
        </pc:spChg>
        <pc:spChg chg="mod">
          <ac:chgData name="塩川 和也" userId="39f0702c-b30a-4f15-b4da-77fc4aed6640" providerId="ADAL" clId="{20E9DC7F-4F7F-40D4-B200-5535C3A0E183}" dt="2021-08-16T09:56:06.483" v="20945" actId="571"/>
          <ac:spMkLst>
            <pc:docMk/>
            <pc:sldMk cId="3969405665" sldId="267"/>
            <ac:spMk id="274" creationId="{737950A7-3BAD-4426-A1E6-BBF095DBF27F}"/>
          </ac:spMkLst>
        </pc:spChg>
        <pc:spChg chg="add mod ord">
          <ac:chgData name="塩川 和也" userId="39f0702c-b30a-4f15-b4da-77fc4aed6640" providerId="ADAL" clId="{20E9DC7F-4F7F-40D4-B200-5535C3A0E183}" dt="2021-08-16T09:56:09.331" v="20946" actId="167"/>
          <ac:spMkLst>
            <pc:docMk/>
            <pc:sldMk cId="3969405665" sldId="267"/>
            <ac:spMk id="275" creationId="{251785C5-EE87-44A2-B4B9-DA2B14F5025C}"/>
          </ac:spMkLst>
        </pc:spChg>
        <pc:spChg chg="add mod ord">
          <ac:chgData name="塩川 和也" userId="39f0702c-b30a-4f15-b4da-77fc4aed6640" providerId="ADAL" clId="{20E9DC7F-4F7F-40D4-B200-5535C3A0E183}" dt="2021-08-16T10:14:44.821" v="21986" actId="14100"/>
          <ac:spMkLst>
            <pc:docMk/>
            <pc:sldMk cId="3969405665" sldId="267"/>
            <ac:spMk id="276" creationId="{FA1FF436-242A-49DA-9A70-34C9285B5DFE}"/>
          </ac:spMkLst>
        </pc:spChg>
        <pc:spChg chg="add mod ord">
          <ac:chgData name="塩川 和也" userId="39f0702c-b30a-4f15-b4da-77fc4aed6640" providerId="ADAL" clId="{20E9DC7F-4F7F-40D4-B200-5535C3A0E183}" dt="2021-08-16T09:59:00.724" v="20963"/>
          <ac:spMkLst>
            <pc:docMk/>
            <pc:sldMk cId="3969405665" sldId="267"/>
            <ac:spMk id="277" creationId="{BAD6F874-E178-4CDB-B367-C57495CFD4B0}"/>
          </ac:spMkLst>
        </pc:spChg>
        <pc:spChg chg="add mod">
          <ac:chgData name="塩川 和也" userId="39f0702c-b30a-4f15-b4da-77fc4aed6640" providerId="ADAL" clId="{20E9DC7F-4F7F-40D4-B200-5535C3A0E183}" dt="2021-08-16T10:17:02.349" v="22157" actId="404"/>
          <ac:spMkLst>
            <pc:docMk/>
            <pc:sldMk cId="3969405665" sldId="267"/>
            <ac:spMk id="278" creationId="{B278E0B8-B9F5-41E8-BB3F-65F16E616774}"/>
          </ac:spMkLst>
        </pc:spChg>
        <pc:grpChg chg="add mod">
          <ac:chgData name="塩川 和也" userId="39f0702c-b30a-4f15-b4da-77fc4aed6640" providerId="ADAL" clId="{20E9DC7F-4F7F-40D4-B200-5535C3A0E183}" dt="2021-08-16T09:07:10.036" v="16851" actId="164"/>
          <ac:grpSpMkLst>
            <pc:docMk/>
            <pc:sldMk cId="3969405665" sldId="267"/>
            <ac:grpSpMk id="16" creationId="{E8583E38-E21C-4DFD-A33B-6E14C6B5B056}"/>
          </ac:grpSpMkLst>
        </pc:grpChg>
        <pc:grpChg chg="mod topLvl">
          <ac:chgData name="塩川 和也" userId="39f0702c-b30a-4f15-b4da-77fc4aed6640" providerId="ADAL" clId="{20E9DC7F-4F7F-40D4-B200-5535C3A0E183}" dt="2021-08-16T09:07:10.036" v="16851" actId="164"/>
          <ac:grpSpMkLst>
            <pc:docMk/>
            <pc:sldMk cId="3969405665" sldId="267"/>
            <ac:grpSpMk id="17" creationId="{CC0405EE-01DA-41B5-95ED-751ABED12728}"/>
          </ac:grpSpMkLst>
        </pc:grpChg>
        <pc:grpChg chg="mod topLvl">
          <ac:chgData name="塩川 和也" userId="39f0702c-b30a-4f15-b4da-77fc4aed6640" providerId="ADAL" clId="{20E9DC7F-4F7F-40D4-B200-5535C3A0E183}" dt="2021-08-16T09:07:10.036" v="16851" actId="164"/>
          <ac:grpSpMkLst>
            <pc:docMk/>
            <pc:sldMk cId="3969405665" sldId="267"/>
            <ac:grpSpMk id="18" creationId="{DD19CF35-9A88-434E-90CF-356982156196}"/>
          </ac:grpSpMkLst>
        </pc:grpChg>
        <pc:grpChg chg="add del mod">
          <ac:chgData name="塩川 和也" userId="39f0702c-b30a-4f15-b4da-77fc4aed6640" providerId="ADAL" clId="{20E9DC7F-4F7F-40D4-B200-5535C3A0E183}" dt="2021-08-16T09:56:13.744" v="20947" actId="478"/>
          <ac:grpSpMkLst>
            <pc:docMk/>
            <pc:sldMk cId="3969405665" sldId="267"/>
            <ac:grpSpMk id="20" creationId="{AE2CA790-78F1-4D2E-937B-58A90D5F20BC}"/>
          </ac:grpSpMkLst>
        </pc:grpChg>
        <pc:grpChg chg="mod">
          <ac:chgData name="塩川 和也" userId="39f0702c-b30a-4f15-b4da-77fc4aed6640" providerId="ADAL" clId="{20E9DC7F-4F7F-40D4-B200-5535C3A0E183}" dt="2021-08-16T08:40:36.486" v="16151" actId="165"/>
          <ac:grpSpMkLst>
            <pc:docMk/>
            <pc:sldMk cId="3969405665" sldId="267"/>
            <ac:grpSpMk id="28" creationId="{AB9BD715-D6B3-44FE-9788-1FF6F909528A}"/>
          </ac:grpSpMkLst>
        </pc:grpChg>
        <pc:grpChg chg="mod">
          <ac:chgData name="塩川 和也" userId="39f0702c-b30a-4f15-b4da-77fc4aed6640" providerId="ADAL" clId="{20E9DC7F-4F7F-40D4-B200-5535C3A0E183}" dt="2021-08-16T08:40:36.486" v="16151" actId="165"/>
          <ac:grpSpMkLst>
            <pc:docMk/>
            <pc:sldMk cId="3969405665" sldId="267"/>
            <ac:grpSpMk id="33" creationId="{FF168F78-AD5E-48D4-8DB9-6182AEAB1BEB}"/>
          </ac:grpSpMkLst>
        </pc:grpChg>
        <pc:grpChg chg="mod topLvl">
          <ac:chgData name="塩川 和也" userId="39f0702c-b30a-4f15-b4da-77fc4aed6640" providerId="ADAL" clId="{20E9DC7F-4F7F-40D4-B200-5535C3A0E183}" dt="2021-08-16T08:40:36.486" v="16151" actId="165"/>
          <ac:grpSpMkLst>
            <pc:docMk/>
            <pc:sldMk cId="3969405665" sldId="267"/>
            <ac:grpSpMk id="59" creationId="{2D4D830C-DC52-463E-A5B4-6A4F214D0A10}"/>
          </ac:grpSpMkLst>
        </pc:grpChg>
        <pc:grpChg chg="mod topLvl">
          <ac:chgData name="塩川 和也" userId="39f0702c-b30a-4f15-b4da-77fc4aed6640" providerId="ADAL" clId="{20E9DC7F-4F7F-40D4-B200-5535C3A0E183}" dt="2021-08-16T09:28:58.798" v="18782" actId="1076"/>
          <ac:grpSpMkLst>
            <pc:docMk/>
            <pc:sldMk cId="3969405665" sldId="267"/>
            <ac:grpSpMk id="60" creationId="{4303210D-75BA-4536-A630-DCCCC76964A4}"/>
          </ac:grpSpMkLst>
        </pc:grpChg>
        <pc:grpChg chg="mod">
          <ac:chgData name="塩川 和也" userId="39f0702c-b30a-4f15-b4da-77fc4aed6640" providerId="ADAL" clId="{20E9DC7F-4F7F-40D4-B200-5535C3A0E183}" dt="2021-08-16T08:40:36.486" v="16151" actId="165"/>
          <ac:grpSpMkLst>
            <pc:docMk/>
            <pc:sldMk cId="3969405665" sldId="267"/>
            <ac:grpSpMk id="75" creationId="{CAB25D95-6FAD-4903-9550-7EE39EB15F68}"/>
          </ac:grpSpMkLst>
        </pc:grpChg>
        <pc:grpChg chg="mod">
          <ac:chgData name="塩川 和也" userId="39f0702c-b30a-4f15-b4da-77fc4aed6640" providerId="ADAL" clId="{20E9DC7F-4F7F-40D4-B200-5535C3A0E183}" dt="2021-08-16T08:40:36.486" v="16151" actId="165"/>
          <ac:grpSpMkLst>
            <pc:docMk/>
            <pc:sldMk cId="3969405665" sldId="267"/>
            <ac:grpSpMk id="80" creationId="{A30E0F61-16F8-44DE-BAFA-99A725CE2507}"/>
          </ac:grpSpMkLst>
        </pc:grpChg>
        <pc:grpChg chg="mod topLvl">
          <ac:chgData name="塩川 和也" userId="39f0702c-b30a-4f15-b4da-77fc4aed6640" providerId="ADAL" clId="{20E9DC7F-4F7F-40D4-B200-5535C3A0E183}" dt="2021-08-16T09:55:06.617" v="20944" actId="164"/>
          <ac:grpSpMkLst>
            <pc:docMk/>
            <pc:sldMk cId="3969405665" sldId="267"/>
            <ac:grpSpMk id="108" creationId="{01A7B4E6-E13A-485C-BB77-8E9CD018B75E}"/>
          </ac:grpSpMkLst>
        </pc:grpChg>
        <pc:grpChg chg="mod topLvl">
          <ac:chgData name="塩川 和也" userId="39f0702c-b30a-4f15-b4da-77fc4aed6640" providerId="ADAL" clId="{20E9DC7F-4F7F-40D4-B200-5535C3A0E183}" dt="2021-08-16T09:55:06.617" v="20944" actId="164"/>
          <ac:grpSpMkLst>
            <pc:docMk/>
            <pc:sldMk cId="3969405665" sldId="267"/>
            <ac:grpSpMk id="109" creationId="{EFD535F8-CDD2-44B4-97D7-DBF456E94D16}"/>
          </ac:grpSpMkLst>
        </pc:grpChg>
        <pc:grpChg chg="mod">
          <ac:chgData name="塩川 和也" userId="39f0702c-b30a-4f15-b4da-77fc4aed6640" providerId="ADAL" clId="{20E9DC7F-4F7F-40D4-B200-5535C3A0E183}" dt="2021-08-16T08:40:36.486" v="16151" actId="165"/>
          <ac:grpSpMkLst>
            <pc:docMk/>
            <pc:sldMk cId="3969405665" sldId="267"/>
            <ac:grpSpMk id="129" creationId="{5DFA0449-0F9E-43ED-8079-3C2F06FBC7EA}"/>
          </ac:grpSpMkLst>
        </pc:grpChg>
        <pc:grpChg chg="mod">
          <ac:chgData name="塩川 和也" userId="39f0702c-b30a-4f15-b4da-77fc4aed6640" providerId="ADAL" clId="{20E9DC7F-4F7F-40D4-B200-5535C3A0E183}" dt="2021-08-16T08:40:36.486" v="16151" actId="165"/>
          <ac:grpSpMkLst>
            <pc:docMk/>
            <pc:sldMk cId="3969405665" sldId="267"/>
            <ac:grpSpMk id="134" creationId="{67C74827-DF24-43E7-997C-CE5E09A7EDAA}"/>
          </ac:grpSpMkLst>
        </pc:grpChg>
        <pc:grpChg chg="add mod ord">
          <ac:chgData name="塩川 和也" userId="39f0702c-b30a-4f15-b4da-77fc4aed6640" providerId="ADAL" clId="{20E9DC7F-4F7F-40D4-B200-5535C3A0E183}" dt="2021-08-16T09:55:06.617" v="20944" actId="164"/>
          <ac:grpSpMkLst>
            <pc:docMk/>
            <pc:sldMk cId="3969405665" sldId="267"/>
            <ac:grpSpMk id="137" creationId="{90A03A00-5250-41CC-B52E-966059D45974}"/>
          </ac:grpSpMkLst>
        </pc:grpChg>
        <pc:grpChg chg="mod">
          <ac:chgData name="塩川 和也" userId="39f0702c-b30a-4f15-b4da-77fc4aed6640" providerId="ADAL" clId="{20E9DC7F-4F7F-40D4-B200-5535C3A0E183}" dt="2021-08-16T08:40:22.844" v="16149"/>
          <ac:grpSpMkLst>
            <pc:docMk/>
            <pc:sldMk cId="3969405665" sldId="267"/>
            <ac:grpSpMk id="139" creationId="{0569434E-4406-4E65-93AE-D125660BEFD2}"/>
          </ac:grpSpMkLst>
        </pc:grpChg>
        <pc:grpChg chg="add mod ord">
          <ac:chgData name="塩川 和也" userId="39f0702c-b30a-4f15-b4da-77fc4aed6640" providerId="ADAL" clId="{20E9DC7F-4F7F-40D4-B200-5535C3A0E183}" dt="2021-08-16T08:42:01.439" v="16156" actId="167"/>
          <ac:grpSpMkLst>
            <pc:docMk/>
            <pc:sldMk cId="3969405665" sldId="267"/>
            <ac:grpSpMk id="142" creationId="{0DC4520E-2471-44BB-8900-792E3DF00319}"/>
          </ac:grpSpMkLst>
        </pc:grpChg>
        <pc:grpChg chg="mod">
          <ac:chgData name="塩川 和也" userId="39f0702c-b30a-4f15-b4da-77fc4aed6640" providerId="ADAL" clId="{20E9DC7F-4F7F-40D4-B200-5535C3A0E183}" dt="2021-08-16T08:40:22.844" v="16149"/>
          <ac:grpSpMkLst>
            <pc:docMk/>
            <pc:sldMk cId="3969405665" sldId="267"/>
            <ac:grpSpMk id="145" creationId="{DB81028A-24AC-4CA2-B108-502DF181309E}"/>
          </ac:grpSpMkLst>
        </pc:grpChg>
        <pc:grpChg chg="add mod ord">
          <ac:chgData name="塩川 和也" userId="39f0702c-b30a-4f15-b4da-77fc4aed6640" providerId="ADAL" clId="{20E9DC7F-4F7F-40D4-B200-5535C3A0E183}" dt="2021-08-16T09:07:10.036" v="16851" actId="164"/>
          <ac:grpSpMkLst>
            <pc:docMk/>
            <pc:sldMk cId="3969405665" sldId="267"/>
            <ac:grpSpMk id="153" creationId="{DF53493F-09DC-4FC6-9B48-004201AF3A55}"/>
          </ac:grpSpMkLst>
        </pc:grpChg>
        <pc:grpChg chg="mod">
          <ac:chgData name="塩川 和也" userId="39f0702c-b30a-4f15-b4da-77fc4aed6640" providerId="ADAL" clId="{20E9DC7F-4F7F-40D4-B200-5535C3A0E183}" dt="2021-08-16T08:40:22.844" v="16149"/>
          <ac:grpSpMkLst>
            <pc:docMk/>
            <pc:sldMk cId="3969405665" sldId="267"/>
            <ac:grpSpMk id="175" creationId="{169CA706-8626-45A6-8F0C-10E06D534989}"/>
          </ac:grpSpMkLst>
        </pc:grpChg>
        <pc:grpChg chg="del mod topLvl">
          <ac:chgData name="塩川 和也" userId="39f0702c-b30a-4f15-b4da-77fc4aed6640" providerId="ADAL" clId="{20E9DC7F-4F7F-40D4-B200-5535C3A0E183}" dt="2021-08-16T08:41:13.205" v="16154" actId="478"/>
          <ac:grpSpMkLst>
            <pc:docMk/>
            <pc:sldMk cId="3969405665" sldId="267"/>
            <ac:grpSpMk id="189" creationId="{DAE902D0-FCDB-4206-B0FA-94D276240873}"/>
          </ac:grpSpMkLst>
        </pc:grpChg>
        <pc:grpChg chg="add mod ord">
          <ac:chgData name="塩川 和也" userId="39f0702c-b30a-4f15-b4da-77fc4aed6640" providerId="ADAL" clId="{20E9DC7F-4F7F-40D4-B200-5535C3A0E183}" dt="2021-08-16T09:57:06.515" v="20951" actId="166"/>
          <ac:grpSpMkLst>
            <pc:docMk/>
            <pc:sldMk cId="3969405665" sldId="267"/>
            <ac:grpSpMk id="210" creationId="{A78D2EB4-5C09-4BEE-8941-CB2039DDF5A5}"/>
          </ac:grpSpMkLst>
        </pc:grpChg>
        <pc:grpChg chg="del mod topLvl">
          <ac:chgData name="塩川 和也" userId="39f0702c-b30a-4f15-b4da-77fc4aed6640" providerId="ADAL" clId="{20E9DC7F-4F7F-40D4-B200-5535C3A0E183}" dt="2021-08-16T08:42:04.916" v="16157" actId="478"/>
          <ac:grpSpMkLst>
            <pc:docMk/>
            <pc:sldMk cId="3969405665" sldId="267"/>
            <ac:grpSpMk id="211" creationId="{2AEDBB3F-82F3-44DD-919F-5B4E6D39AF6A}"/>
          </ac:grpSpMkLst>
        </pc:grpChg>
        <pc:grpChg chg="mod">
          <ac:chgData name="塩川 和也" userId="39f0702c-b30a-4f15-b4da-77fc4aed6640" providerId="ADAL" clId="{20E9DC7F-4F7F-40D4-B200-5535C3A0E183}" dt="2021-08-16T08:40:36.486" v="16151" actId="165"/>
          <ac:grpSpMkLst>
            <pc:docMk/>
            <pc:sldMk cId="3969405665" sldId="267"/>
            <ac:grpSpMk id="213" creationId="{FBE81D01-47FA-4EFA-B5F0-BC63AD89A912}"/>
          </ac:grpSpMkLst>
        </pc:grpChg>
        <pc:grpChg chg="del">
          <ac:chgData name="塩川 和也" userId="39f0702c-b30a-4f15-b4da-77fc4aed6640" providerId="ADAL" clId="{20E9DC7F-4F7F-40D4-B200-5535C3A0E183}" dt="2021-08-16T08:40:36.486" v="16151" actId="165"/>
          <ac:grpSpMkLst>
            <pc:docMk/>
            <pc:sldMk cId="3969405665" sldId="267"/>
            <ac:grpSpMk id="216" creationId="{E6311ACD-E478-4BBB-802B-D0F9F5D7FBB0}"/>
          </ac:grpSpMkLst>
        </pc:grpChg>
        <pc:grpChg chg="mod">
          <ac:chgData name="塩川 和也" userId="39f0702c-b30a-4f15-b4da-77fc4aed6640" providerId="ADAL" clId="{20E9DC7F-4F7F-40D4-B200-5535C3A0E183}" dt="2021-08-16T09:54:56.038" v="20942"/>
          <ac:grpSpMkLst>
            <pc:docMk/>
            <pc:sldMk cId="3969405665" sldId="267"/>
            <ac:grpSpMk id="219" creationId="{1D3978BA-0E30-4914-99AE-1E75269F6E01}"/>
          </ac:grpSpMkLst>
        </pc:grpChg>
        <pc:grpChg chg="del">
          <ac:chgData name="塩川 和也" userId="39f0702c-b30a-4f15-b4da-77fc4aed6640" providerId="ADAL" clId="{20E9DC7F-4F7F-40D4-B200-5535C3A0E183}" dt="2021-08-16T08:40:36.486" v="16151" actId="165"/>
          <ac:grpSpMkLst>
            <pc:docMk/>
            <pc:sldMk cId="3969405665" sldId="267"/>
            <ac:grpSpMk id="232" creationId="{2FAC263D-B168-4FC2-A311-75737E287B3B}"/>
          </ac:grpSpMkLst>
        </pc:grpChg>
        <pc:grpChg chg="del mod topLvl">
          <ac:chgData name="塩川 和也" userId="39f0702c-b30a-4f15-b4da-77fc4aed6640" providerId="ADAL" clId="{20E9DC7F-4F7F-40D4-B200-5535C3A0E183}" dt="2021-08-16T08:42:26.460" v="16160" actId="478"/>
          <ac:grpSpMkLst>
            <pc:docMk/>
            <pc:sldMk cId="3969405665" sldId="267"/>
            <ac:grpSpMk id="233" creationId="{B2CF8D43-337E-4B4B-8C2F-A330967B68B9}"/>
          </ac:grpSpMkLst>
        </pc:grpChg>
        <pc:grpChg chg="mod">
          <ac:chgData name="塩川 和也" userId="39f0702c-b30a-4f15-b4da-77fc4aed6640" providerId="ADAL" clId="{20E9DC7F-4F7F-40D4-B200-5535C3A0E183}" dt="2021-08-16T08:40:36.486" v="16151" actId="165"/>
          <ac:grpSpMkLst>
            <pc:docMk/>
            <pc:sldMk cId="3969405665" sldId="267"/>
            <ac:grpSpMk id="235" creationId="{17EAB302-D23A-43DC-8F81-4AAC7CE5093C}"/>
          </ac:grpSpMkLst>
        </pc:grpChg>
        <pc:grpChg chg="add del mod ord">
          <ac:chgData name="塩川 和也" userId="39f0702c-b30a-4f15-b4da-77fc4aed6640" providerId="ADAL" clId="{20E9DC7F-4F7F-40D4-B200-5535C3A0E183}" dt="2021-08-16T09:56:54.080" v="20950" actId="478"/>
          <ac:grpSpMkLst>
            <pc:docMk/>
            <pc:sldMk cId="3969405665" sldId="267"/>
            <ac:grpSpMk id="244" creationId="{F872C172-9CD6-4A45-B1BC-0E257D90EECF}"/>
          </ac:grpSpMkLst>
        </pc:grpChg>
        <pc:grpChg chg="mod">
          <ac:chgData name="塩川 和也" userId="39f0702c-b30a-4f15-b4da-77fc4aed6640" providerId="ADAL" clId="{20E9DC7F-4F7F-40D4-B200-5535C3A0E183}" dt="2021-08-16T09:56:06.483" v="20945" actId="571"/>
          <ac:grpSpMkLst>
            <pc:docMk/>
            <pc:sldMk cId="3969405665" sldId="267"/>
            <ac:grpSpMk id="248" creationId="{79862D96-2503-4EE1-8003-A34776912DD9}"/>
          </ac:grpSpMkLst>
        </pc:grpChg>
        <pc:grpChg chg="del">
          <ac:chgData name="塩川 和也" userId="39f0702c-b30a-4f15-b4da-77fc4aed6640" providerId="ADAL" clId="{20E9DC7F-4F7F-40D4-B200-5535C3A0E183}" dt="2021-08-16T08:40:36.486" v="16151" actId="165"/>
          <ac:grpSpMkLst>
            <pc:docMk/>
            <pc:sldMk cId="3969405665" sldId="267"/>
            <ac:grpSpMk id="254" creationId="{484B6414-63E2-489D-92E0-B4D772E976A7}"/>
          </ac:grpSpMkLst>
        </pc:grpChg>
        <pc:grpChg chg="add mod ord">
          <ac:chgData name="塩川 和也" userId="39f0702c-b30a-4f15-b4da-77fc4aed6640" providerId="ADAL" clId="{20E9DC7F-4F7F-40D4-B200-5535C3A0E183}" dt="2021-08-16T09:56:09.331" v="20946" actId="167"/>
          <ac:grpSpMkLst>
            <pc:docMk/>
            <pc:sldMk cId="3969405665" sldId="267"/>
            <ac:grpSpMk id="263" creationId="{4B520936-CD16-4BD5-A022-EDEF3B8B4716}"/>
          </ac:grpSpMkLst>
        </pc:grpChg>
        <pc:grpChg chg="mod">
          <ac:chgData name="塩川 和也" userId="39f0702c-b30a-4f15-b4da-77fc4aed6640" providerId="ADAL" clId="{20E9DC7F-4F7F-40D4-B200-5535C3A0E183}" dt="2021-08-16T09:56:06.483" v="20945" actId="571"/>
          <ac:grpSpMkLst>
            <pc:docMk/>
            <pc:sldMk cId="3969405665" sldId="267"/>
            <ac:grpSpMk id="266" creationId="{32229120-74FC-45BD-913E-496E4BC7DD7E}"/>
          </ac:grpSpMkLst>
        </pc:grpChg>
        <pc:grpChg chg="add mod ord">
          <ac:chgData name="塩川 和也" userId="39f0702c-b30a-4f15-b4da-77fc4aed6640" providerId="ADAL" clId="{20E9DC7F-4F7F-40D4-B200-5535C3A0E183}" dt="2021-08-16T09:56:09.331" v="20946" actId="167"/>
          <ac:grpSpMkLst>
            <pc:docMk/>
            <pc:sldMk cId="3969405665" sldId="267"/>
            <ac:grpSpMk id="269" creationId="{2A612D8A-00A3-4600-B08B-9AB9CE787DDD}"/>
          </ac:grpSpMkLst>
        </pc:grpChg>
        <pc:grpChg chg="mod">
          <ac:chgData name="塩川 和也" userId="39f0702c-b30a-4f15-b4da-77fc4aed6640" providerId="ADAL" clId="{20E9DC7F-4F7F-40D4-B200-5535C3A0E183}" dt="2021-08-16T09:56:06.483" v="20945" actId="571"/>
          <ac:grpSpMkLst>
            <pc:docMk/>
            <pc:sldMk cId="3969405665" sldId="267"/>
            <ac:grpSpMk id="272" creationId="{DAA6C8FF-50B6-4EDC-99F3-5C1D9C52F756}"/>
          </ac:grpSpMkLst>
        </pc:grpChg>
        <pc:picChg chg="add del mod modCrop">
          <ac:chgData name="塩川 和也" userId="39f0702c-b30a-4f15-b4da-77fc4aed6640" providerId="ADAL" clId="{20E9DC7F-4F7F-40D4-B200-5535C3A0E183}" dt="2021-08-16T09:00:22.804" v="16808" actId="478"/>
          <ac:picMkLst>
            <pc:docMk/>
            <pc:sldMk cId="3969405665" sldId="267"/>
            <ac:picMk id="6" creationId="{E2E12698-7F2A-4604-9690-DC9B16B8C99F}"/>
          </ac:picMkLst>
        </pc:picChg>
        <pc:picChg chg="add mod modCrop">
          <ac:chgData name="塩川 和也" userId="39f0702c-b30a-4f15-b4da-77fc4aed6640" providerId="ADAL" clId="{20E9DC7F-4F7F-40D4-B200-5535C3A0E183}" dt="2021-08-16T09:07:10.036" v="16851" actId="164"/>
          <ac:picMkLst>
            <pc:docMk/>
            <pc:sldMk cId="3969405665" sldId="267"/>
            <ac:picMk id="8" creationId="{D529718F-872E-47F7-BFAE-BB9E703D5CBF}"/>
          </ac:picMkLst>
        </pc:picChg>
        <pc:picChg chg="add mod">
          <ac:chgData name="塩川 和也" userId="39f0702c-b30a-4f15-b4da-77fc4aed6640" providerId="ADAL" clId="{20E9DC7F-4F7F-40D4-B200-5535C3A0E183}" dt="2021-08-16T09:07:10.036" v="16851" actId="164"/>
          <ac:picMkLst>
            <pc:docMk/>
            <pc:sldMk cId="3969405665" sldId="267"/>
            <ac:picMk id="10" creationId="{3B9B1D90-6D90-47CE-82BF-2BC5316F6987}"/>
          </ac:picMkLst>
        </pc:picChg>
        <pc:picChg chg="add del mod">
          <ac:chgData name="塩川 和也" userId="39f0702c-b30a-4f15-b4da-77fc4aed6640" providerId="ADAL" clId="{20E9DC7F-4F7F-40D4-B200-5535C3A0E183}" dt="2021-08-16T09:04:55.924" v="16837" actId="478"/>
          <ac:picMkLst>
            <pc:docMk/>
            <pc:sldMk cId="3969405665" sldId="267"/>
            <ac:picMk id="12" creationId="{682B0EE8-3E8C-4D69-A718-D597556A94EE}"/>
          </ac:picMkLst>
        </pc:picChg>
        <pc:picChg chg="add mod ord modCrop">
          <ac:chgData name="塩川 和也" userId="39f0702c-b30a-4f15-b4da-77fc4aed6640" providerId="ADAL" clId="{20E9DC7F-4F7F-40D4-B200-5535C3A0E183}" dt="2021-08-16T09:07:10.036" v="16851" actId="164"/>
          <ac:picMkLst>
            <pc:docMk/>
            <pc:sldMk cId="3969405665" sldId="267"/>
            <ac:picMk id="15" creationId="{EEEF7D05-2D3D-4078-A008-388655E928C6}"/>
          </ac:picMkLst>
        </pc:picChg>
        <pc:picChg chg="mod ord topLvl">
          <ac:chgData name="塩川 和也" userId="39f0702c-b30a-4f15-b4da-77fc4aed6640" providerId="ADAL" clId="{20E9DC7F-4F7F-40D4-B200-5535C3A0E183}" dt="2021-08-16T09:07:10.036" v="16851" actId="164"/>
          <ac:picMkLst>
            <pc:docMk/>
            <pc:sldMk cId="3969405665" sldId="267"/>
            <ac:picMk id="36" creationId="{28513782-7CA7-4FE8-B845-78D9A156B73D}"/>
          </ac:picMkLst>
        </pc:picChg>
        <pc:picChg chg="mod ord topLvl">
          <ac:chgData name="塩川 和也" userId="39f0702c-b30a-4f15-b4da-77fc4aed6640" providerId="ADAL" clId="{20E9DC7F-4F7F-40D4-B200-5535C3A0E183}" dt="2021-08-16T09:07:10.036" v="16851" actId="164"/>
          <ac:picMkLst>
            <pc:docMk/>
            <pc:sldMk cId="3969405665" sldId="267"/>
            <ac:picMk id="40" creationId="{2C279D52-89B0-4F78-B85F-AB4C0B8980E4}"/>
          </ac:picMkLst>
        </pc:picChg>
        <pc:picChg chg="mod topLvl">
          <ac:chgData name="塩川 和也" userId="39f0702c-b30a-4f15-b4da-77fc4aed6640" providerId="ADAL" clId="{20E9DC7F-4F7F-40D4-B200-5535C3A0E183}" dt="2021-08-16T08:40:36.486" v="16151" actId="165"/>
          <ac:picMkLst>
            <pc:docMk/>
            <pc:sldMk cId="3969405665" sldId="267"/>
            <ac:picMk id="66" creationId="{381680D5-5A36-44F0-B016-ACF603649C6F}"/>
          </ac:picMkLst>
        </pc:picChg>
        <pc:picChg chg="mod topLvl">
          <ac:chgData name="塩川 和也" userId="39f0702c-b30a-4f15-b4da-77fc4aed6640" providerId="ADAL" clId="{20E9DC7F-4F7F-40D4-B200-5535C3A0E183}" dt="2021-08-16T08:40:36.486" v="16151" actId="165"/>
          <ac:picMkLst>
            <pc:docMk/>
            <pc:sldMk cId="3969405665" sldId="267"/>
            <ac:picMk id="90" creationId="{8289CA68-FD3C-4B0A-A778-B6021D6E9645}"/>
          </ac:picMkLst>
        </pc:picChg>
        <pc:picChg chg="del mod topLvl">
          <ac:chgData name="塩川 和也" userId="39f0702c-b30a-4f15-b4da-77fc4aed6640" providerId="ADAL" clId="{20E9DC7F-4F7F-40D4-B200-5535C3A0E183}" dt="2021-08-16T09:27:51.026" v="18781" actId="478"/>
          <ac:picMkLst>
            <pc:docMk/>
            <pc:sldMk cId="3969405665" sldId="267"/>
            <ac:picMk id="95" creationId="{90C8497E-B4C9-451F-B5FA-720C1884ADC4}"/>
          </ac:picMkLst>
        </pc:picChg>
        <pc:picChg chg="mod topLvl">
          <ac:chgData name="塩川 和也" userId="39f0702c-b30a-4f15-b4da-77fc4aed6640" providerId="ADAL" clId="{20E9DC7F-4F7F-40D4-B200-5535C3A0E183}" dt="2021-08-16T09:55:06.617" v="20944" actId="164"/>
          <ac:picMkLst>
            <pc:docMk/>
            <pc:sldMk cId="3969405665" sldId="267"/>
            <ac:picMk id="118" creationId="{DB4132B4-B1E2-4E0A-A94C-994282BA2078}"/>
          </ac:picMkLst>
        </pc:picChg>
        <pc:picChg chg="mod topLvl">
          <ac:chgData name="塩川 和也" userId="39f0702c-b30a-4f15-b4da-77fc4aed6640" providerId="ADAL" clId="{20E9DC7F-4F7F-40D4-B200-5535C3A0E183}" dt="2021-08-16T09:55:06.617" v="20944" actId="164"/>
          <ac:picMkLst>
            <pc:docMk/>
            <pc:sldMk cId="3969405665" sldId="267"/>
            <ac:picMk id="144" creationId="{6CAD59E2-CEA2-46FB-A626-3934E7788D9C}"/>
          </ac:picMkLst>
        </pc:picChg>
        <pc:picChg chg="del mod topLvl">
          <ac:chgData name="塩川 和也" userId="39f0702c-b30a-4f15-b4da-77fc4aed6640" providerId="ADAL" clId="{20E9DC7F-4F7F-40D4-B200-5535C3A0E183}" dt="2021-08-16T08:49:50.356" v="16436" actId="478"/>
          <ac:picMkLst>
            <pc:docMk/>
            <pc:sldMk cId="3969405665" sldId="267"/>
            <ac:picMk id="155" creationId="{3B3E0A1C-693A-4245-B374-87A8B56BBD6A}"/>
          </ac:picMkLst>
        </pc:picChg>
        <pc:picChg chg="del mod topLvl">
          <ac:chgData name="塩川 和也" userId="39f0702c-b30a-4f15-b4da-77fc4aed6640" providerId="ADAL" clId="{20E9DC7F-4F7F-40D4-B200-5535C3A0E183}" dt="2021-08-16T08:49:56.037" v="16437" actId="478"/>
          <ac:picMkLst>
            <pc:docMk/>
            <pc:sldMk cId="3969405665" sldId="267"/>
            <ac:picMk id="176" creationId="{862A2B34-F2F8-4C32-9B64-02C6ACBE5F53}"/>
          </ac:picMkLst>
        </pc:picChg>
        <pc:picChg chg="del mod topLvl">
          <ac:chgData name="塩川 和也" userId="39f0702c-b30a-4f15-b4da-77fc4aed6640" providerId="ADAL" clId="{20E9DC7F-4F7F-40D4-B200-5535C3A0E183}" dt="2021-08-16T08:48:12.326" v="16245" actId="478"/>
          <ac:picMkLst>
            <pc:docMk/>
            <pc:sldMk cId="3969405665" sldId="267"/>
            <ac:picMk id="178" creationId="{738EDB85-ADC9-47A2-835B-04DEBF9314D6}"/>
          </ac:picMkLst>
        </pc:picChg>
        <pc:picChg chg="add mod ord">
          <ac:chgData name="塩川 和也" userId="39f0702c-b30a-4f15-b4da-77fc4aed6640" providerId="ADAL" clId="{20E9DC7F-4F7F-40D4-B200-5535C3A0E183}" dt="2021-08-16T09:07:10.036" v="16851" actId="164"/>
          <ac:picMkLst>
            <pc:docMk/>
            <pc:sldMk cId="3969405665" sldId="267"/>
            <ac:picMk id="181" creationId="{EE101F30-FCA2-4C41-B258-395C935D8B68}"/>
          </ac:picMkLst>
        </pc:picChg>
        <pc:picChg chg="add mod ord">
          <ac:chgData name="塩川 和也" userId="39f0702c-b30a-4f15-b4da-77fc4aed6640" providerId="ADAL" clId="{20E9DC7F-4F7F-40D4-B200-5535C3A0E183}" dt="2021-08-16T09:07:10.036" v="16851" actId="164"/>
          <ac:picMkLst>
            <pc:docMk/>
            <pc:sldMk cId="3969405665" sldId="267"/>
            <ac:picMk id="191" creationId="{CE4DC2F1-9B20-4D35-B69E-7726C8B23F78}"/>
          </ac:picMkLst>
        </pc:picChg>
        <pc:picChg chg="del mod topLvl">
          <ac:chgData name="塩川 和也" userId="39f0702c-b30a-4f15-b4da-77fc4aed6640" providerId="ADAL" clId="{20E9DC7F-4F7F-40D4-B200-5535C3A0E183}" dt="2021-08-16T08:47:49.893" v="16240" actId="478"/>
          <ac:picMkLst>
            <pc:docMk/>
            <pc:sldMk cId="3969405665" sldId="267"/>
            <ac:picMk id="195" creationId="{527CD740-ABD1-4D01-A1E8-57EF6DE90A02}"/>
          </ac:picMkLst>
        </pc:picChg>
        <pc:picChg chg="del mod topLvl">
          <ac:chgData name="塩川 和也" userId="39f0702c-b30a-4f15-b4da-77fc4aed6640" providerId="ADAL" clId="{20E9DC7F-4F7F-40D4-B200-5535C3A0E183}" dt="2021-08-16T08:47:50.553" v="16241" actId="478"/>
          <ac:picMkLst>
            <pc:docMk/>
            <pc:sldMk cId="3969405665" sldId="267"/>
            <ac:picMk id="196" creationId="{800477DC-5777-44AD-AD71-875A730C41AA}"/>
          </ac:picMkLst>
        </pc:picChg>
        <pc:picChg chg="del mod topLvl">
          <ac:chgData name="塩川 和也" userId="39f0702c-b30a-4f15-b4da-77fc4aed6640" providerId="ADAL" clId="{20E9DC7F-4F7F-40D4-B200-5535C3A0E183}" dt="2021-08-16T08:48:10.244" v="16243" actId="478"/>
          <ac:picMkLst>
            <pc:docMk/>
            <pc:sldMk cId="3969405665" sldId="267"/>
            <ac:picMk id="206" creationId="{5EE52327-ADBD-495B-8ADE-E68A6255BF13}"/>
          </ac:picMkLst>
        </pc:picChg>
        <pc:picChg chg="del mod topLvl">
          <ac:chgData name="塩川 和也" userId="39f0702c-b30a-4f15-b4da-77fc4aed6640" providerId="ADAL" clId="{20E9DC7F-4F7F-40D4-B200-5535C3A0E183}" dt="2021-08-16T08:48:11.149" v="16244" actId="478"/>
          <ac:picMkLst>
            <pc:docMk/>
            <pc:sldMk cId="3969405665" sldId="267"/>
            <ac:picMk id="208" creationId="{C0B0637A-19CA-41DE-B669-0DDC9849C23D}"/>
          </ac:picMkLst>
        </pc:picChg>
        <pc:picChg chg="del mod topLvl">
          <ac:chgData name="塩川 和也" userId="39f0702c-b30a-4f15-b4da-77fc4aed6640" providerId="ADAL" clId="{20E9DC7F-4F7F-40D4-B200-5535C3A0E183}" dt="2021-08-16T09:23:11.813" v="18483" actId="478"/>
          <ac:picMkLst>
            <pc:docMk/>
            <pc:sldMk cId="3969405665" sldId="267"/>
            <ac:picMk id="218" creationId="{BE54C0FB-57A7-4CF2-89AA-0B4C02EC8951}"/>
          </ac:picMkLst>
        </pc:picChg>
        <pc:picChg chg="del mod topLvl">
          <ac:chgData name="塩川 和也" userId="39f0702c-b30a-4f15-b4da-77fc4aed6640" providerId="ADAL" clId="{20E9DC7F-4F7F-40D4-B200-5535C3A0E183}" dt="2021-08-16T09:23:08.162" v="18480" actId="478"/>
          <ac:picMkLst>
            <pc:docMk/>
            <pc:sldMk cId="3969405665" sldId="267"/>
            <ac:picMk id="220" creationId="{7796C019-D28E-45DA-8F1F-FBC5ECB075E7}"/>
          </ac:picMkLst>
        </pc:picChg>
        <pc:picChg chg="del mod topLvl">
          <ac:chgData name="塩川 和也" userId="39f0702c-b30a-4f15-b4da-77fc4aed6640" providerId="ADAL" clId="{20E9DC7F-4F7F-40D4-B200-5535C3A0E183}" dt="2021-08-16T09:23:09.292" v="18481" actId="478"/>
          <ac:picMkLst>
            <pc:docMk/>
            <pc:sldMk cId="3969405665" sldId="267"/>
            <ac:picMk id="222" creationId="{ACFD3077-6F6C-4F84-A9C7-4B3761DF7AC5}"/>
          </ac:picMkLst>
        </pc:picChg>
        <pc:picChg chg="del mod topLvl">
          <ac:chgData name="塩川 和也" userId="39f0702c-b30a-4f15-b4da-77fc4aed6640" providerId="ADAL" clId="{20E9DC7F-4F7F-40D4-B200-5535C3A0E183}" dt="2021-08-16T09:23:10.499" v="18482" actId="478"/>
          <ac:picMkLst>
            <pc:docMk/>
            <pc:sldMk cId="3969405665" sldId="267"/>
            <ac:picMk id="229" creationId="{5CC1F38C-4EC4-47F8-A857-B5EC0CAADCB5}"/>
          </ac:picMkLst>
        </pc:picChg>
        <pc:picChg chg="mod topLvl">
          <ac:chgData name="塩川 和也" userId="39f0702c-b30a-4f15-b4da-77fc4aed6640" providerId="ADAL" clId="{20E9DC7F-4F7F-40D4-B200-5535C3A0E183}" dt="2021-08-16T08:40:36.486" v="16151" actId="165"/>
          <ac:picMkLst>
            <pc:docMk/>
            <pc:sldMk cId="3969405665" sldId="267"/>
            <ac:picMk id="230" creationId="{67947C9D-5DE9-4084-B3A5-870B9AD4F428}"/>
          </ac:picMkLst>
        </pc:picChg>
        <pc:picChg chg="mod topLvl">
          <ac:chgData name="塩川 和也" userId="39f0702c-b30a-4f15-b4da-77fc4aed6640" providerId="ADAL" clId="{20E9DC7F-4F7F-40D4-B200-5535C3A0E183}" dt="2021-08-16T08:40:36.486" v="16151" actId="165"/>
          <ac:picMkLst>
            <pc:docMk/>
            <pc:sldMk cId="3969405665" sldId="267"/>
            <ac:picMk id="231" creationId="{2E6B91FB-9375-4A45-9EA2-37B11F218AAD}"/>
          </ac:picMkLst>
        </pc:picChg>
        <pc:picChg chg="mod topLvl">
          <ac:chgData name="塩川 和也" userId="39f0702c-b30a-4f15-b4da-77fc4aed6640" providerId="ADAL" clId="{20E9DC7F-4F7F-40D4-B200-5535C3A0E183}" dt="2021-08-16T09:55:06.617" v="20944" actId="164"/>
          <ac:picMkLst>
            <pc:docMk/>
            <pc:sldMk cId="3969405665" sldId="267"/>
            <ac:picMk id="238" creationId="{B386013F-9A81-43D6-9944-1A5E761BD02F}"/>
          </ac:picMkLst>
        </pc:picChg>
        <pc:picChg chg="mod topLvl">
          <ac:chgData name="塩川 和也" userId="39f0702c-b30a-4f15-b4da-77fc4aed6640" providerId="ADAL" clId="{20E9DC7F-4F7F-40D4-B200-5535C3A0E183}" dt="2021-08-16T09:55:06.617" v="20944" actId="164"/>
          <ac:picMkLst>
            <pc:docMk/>
            <pc:sldMk cId="3969405665" sldId="267"/>
            <ac:picMk id="239" creationId="{8CF0B43D-65F2-4860-A1C3-EDD04AA6A3A4}"/>
          </ac:picMkLst>
        </pc:picChg>
        <pc:picChg chg="mod topLvl">
          <ac:chgData name="塩川 和也" userId="39f0702c-b30a-4f15-b4da-77fc4aed6640" providerId="ADAL" clId="{20E9DC7F-4F7F-40D4-B200-5535C3A0E183}" dt="2021-08-16T09:55:06.617" v="20944" actId="164"/>
          <ac:picMkLst>
            <pc:docMk/>
            <pc:sldMk cId="3969405665" sldId="267"/>
            <ac:picMk id="245" creationId="{F94A4491-7C3F-478A-B02A-B4E83A351F61}"/>
          </ac:picMkLst>
        </pc:picChg>
        <pc:picChg chg="mod topLvl">
          <ac:chgData name="塩川 和也" userId="39f0702c-b30a-4f15-b4da-77fc4aed6640" providerId="ADAL" clId="{20E9DC7F-4F7F-40D4-B200-5535C3A0E183}" dt="2021-08-16T09:55:06.617" v="20944" actId="164"/>
          <ac:picMkLst>
            <pc:docMk/>
            <pc:sldMk cId="3969405665" sldId="267"/>
            <ac:picMk id="247" creationId="{7E1AEEDF-69C8-43D7-88B5-C0AA5805C0AC}"/>
          </ac:picMkLst>
        </pc:picChg>
        <pc:picChg chg="mod topLvl">
          <ac:chgData name="塩川 和也" userId="39f0702c-b30a-4f15-b4da-77fc4aed6640" providerId="ADAL" clId="{20E9DC7F-4F7F-40D4-B200-5535C3A0E183}" dt="2021-08-16T09:55:06.617" v="20944" actId="164"/>
          <ac:picMkLst>
            <pc:docMk/>
            <pc:sldMk cId="3969405665" sldId="267"/>
            <ac:picMk id="249" creationId="{3F059131-B93A-4F43-A0EF-5C573BEC60C2}"/>
          </ac:picMkLst>
        </pc:picChg>
        <pc:picChg chg="mod topLvl">
          <ac:chgData name="塩川 和也" userId="39f0702c-b30a-4f15-b4da-77fc4aed6640" providerId="ADAL" clId="{20E9DC7F-4F7F-40D4-B200-5535C3A0E183}" dt="2021-08-16T09:55:06.617" v="20944" actId="164"/>
          <ac:picMkLst>
            <pc:docMk/>
            <pc:sldMk cId="3969405665" sldId="267"/>
            <ac:picMk id="251" creationId="{4CE08983-CC53-4009-8867-A207F2E92B5C}"/>
          </ac:picMkLst>
        </pc:picChg>
        <pc:picChg chg="add mod ord">
          <ac:chgData name="塩川 和也" userId="39f0702c-b30a-4f15-b4da-77fc4aed6640" providerId="ADAL" clId="{20E9DC7F-4F7F-40D4-B200-5535C3A0E183}" dt="2021-08-16T09:56:09.331" v="20946" actId="167"/>
          <ac:picMkLst>
            <pc:docMk/>
            <pc:sldMk cId="3969405665" sldId="267"/>
            <ac:picMk id="253" creationId="{3C959F0B-03E7-4BBF-8BF4-EB0350986EE7}"/>
          </ac:picMkLst>
        </pc:picChg>
        <pc:picChg chg="add mod ord">
          <ac:chgData name="塩川 和也" userId="39f0702c-b30a-4f15-b4da-77fc4aed6640" providerId="ADAL" clId="{20E9DC7F-4F7F-40D4-B200-5535C3A0E183}" dt="2021-08-16T09:56:09.331" v="20946" actId="167"/>
          <ac:picMkLst>
            <pc:docMk/>
            <pc:sldMk cId="3969405665" sldId="267"/>
            <ac:picMk id="255" creationId="{9D988ED5-9351-4A7B-90D0-B1BB2AC6C32F}"/>
          </ac:picMkLst>
        </pc:picChg>
        <pc:picChg chg="add mod ord">
          <ac:chgData name="塩川 和也" userId="39f0702c-b30a-4f15-b4da-77fc4aed6640" providerId="ADAL" clId="{20E9DC7F-4F7F-40D4-B200-5535C3A0E183}" dt="2021-08-16T09:56:09.331" v="20946" actId="167"/>
          <ac:picMkLst>
            <pc:docMk/>
            <pc:sldMk cId="3969405665" sldId="267"/>
            <ac:picMk id="256" creationId="{514CD5E9-D7C6-491B-87A6-76F7870C0023}"/>
          </ac:picMkLst>
        </pc:picChg>
        <pc:picChg chg="add mod ord">
          <ac:chgData name="塩川 和也" userId="39f0702c-b30a-4f15-b4da-77fc4aed6640" providerId="ADAL" clId="{20E9DC7F-4F7F-40D4-B200-5535C3A0E183}" dt="2021-08-16T09:56:09.331" v="20946" actId="167"/>
          <ac:picMkLst>
            <pc:docMk/>
            <pc:sldMk cId="3969405665" sldId="267"/>
            <ac:picMk id="257" creationId="{B17434CF-215E-4473-B986-73216CD304C5}"/>
          </ac:picMkLst>
        </pc:picChg>
      </pc:sldChg>
      <pc:sldMasterChg chg="addSldLayout modSldLayout">
        <pc:chgData name="塩川 和也" userId="39f0702c-b30a-4f15-b4da-77fc4aed6640" providerId="ADAL" clId="{20E9DC7F-4F7F-40D4-B200-5535C3A0E183}" dt="2021-08-13T04:56:22.572" v="7647" actId="207"/>
        <pc:sldMasterMkLst>
          <pc:docMk/>
          <pc:sldMasterMk cId="0" sldId="2147483659"/>
        </pc:sldMasterMkLst>
        <pc:sldLayoutChg chg="addSp delSp modSp new mod">
          <pc:chgData name="塩川 和也" userId="39f0702c-b30a-4f15-b4da-77fc4aed6640" providerId="ADAL" clId="{20E9DC7F-4F7F-40D4-B200-5535C3A0E183}" dt="2021-08-13T04:56:22.572" v="7647" actId="207"/>
          <pc:sldLayoutMkLst>
            <pc:docMk/>
            <pc:sldMasterMk cId="0" sldId="2147483659"/>
            <pc:sldLayoutMk cId="3550799077" sldId="2147483662"/>
          </pc:sldLayoutMkLst>
          <pc:spChg chg="del">
            <ac:chgData name="塩川 和也" userId="39f0702c-b30a-4f15-b4da-77fc4aed6640" providerId="ADAL" clId="{20E9DC7F-4F7F-40D4-B200-5535C3A0E183}" dt="2021-08-13T04:30:03.366" v="6223" actId="478"/>
            <ac:spMkLst>
              <pc:docMk/>
              <pc:sldMasterMk cId="0" sldId="2147483659"/>
              <pc:sldLayoutMk cId="3550799077" sldId="2147483662"/>
              <ac:spMk id="2" creationId="{B200174F-FF25-4109-B1F9-B0F6C6FDC317}"/>
            </ac:spMkLst>
          </pc:spChg>
          <pc:spChg chg="del">
            <ac:chgData name="塩川 和也" userId="39f0702c-b30a-4f15-b4da-77fc4aed6640" providerId="ADAL" clId="{20E9DC7F-4F7F-40D4-B200-5535C3A0E183}" dt="2021-08-13T04:30:05.709" v="6224" actId="478"/>
            <ac:spMkLst>
              <pc:docMk/>
              <pc:sldMasterMk cId="0" sldId="2147483659"/>
              <pc:sldLayoutMk cId="3550799077" sldId="2147483662"/>
              <ac:spMk id="3" creationId="{CD69DFD4-7E5C-46C2-B108-B37B4EFDC507}"/>
            </ac:spMkLst>
          </pc:spChg>
          <pc:spChg chg="add mod">
            <ac:chgData name="塩川 和也" userId="39f0702c-b30a-4f15-b4da-77fc4aed6640" providerId="ADAL" clId="{20E9DC7F-4F7F-40D4-B200-5535C3A0E183}" dt="2021-08-13T04:56:22.572" v="7647" actId="207"/>
            <ac:spMkLst>
              <pc:docMk/>
              <pc:sldMasterMk cId="0" sldId="2147483659"/>
              <pc:sldLayoutMk cId="3550799077" sldId="2147483662"/>
              <ac:spMk id="4" creationId="{2A093224-27F3-4F7F-ADE6-E09AAE80BB0D}"/>
            </ac:spMkLst>
          </pc:spChg>
        </pc:sldLayoutChg>
      </pc:sldMasterChg>
    </pc:docChg>
  </pc:docChgLst>
  <pc:docChgLst>
    <pc:chgData name="塩川 和也" userId="39f0702c-b30a-4f15-b4da-77fc4aed6640" providerId="ADAL" clId="{2D6F75FE-A025-42DB-903E-A12EB05CD1A5}"/>
    <pc:docChg chg="undo custSel delSld modSld modSection">
      <pc:chgData name="塩川 和也" userId="39f0702c-b30a-4f15-b4da-77fc4aed6640" providerId="ADAL" clId="{2D6F75FE-A025-42DB-903E-A12EB05CD1A5}" dt="2021-06-21T06:37:54.473" v="2095" actId="14100"/>
      <pc:docMkLst>
        <pc:docMk/>
      </pc:docMkLst>
      <pc:sldChg chg="addSp modSp mod">
        <pc:chgData name="塩川 和也" userId="39f0702c-b30a-4f15-b4da-77fc4aed6640" providerId="ADAL" clId="{2D6F75FE-A025-42DB-903E-A12EB05CD1A5}" dt="2021-06-21T02:22:56.084" v="606" actId="20577"/>
        <pc:sldMkLst>
          <pc:docMk/>
          <pc:sldMk cId="3188264080" sldId="490"/>
        </pc:sldMkLst>
        <pc:spChg chg="add mod">
          <ac:chgData name="塩川 和也" userId="39f0702c-b30a-4f15-b4da-77fc4aed6640" providerId="ADAL" clId="{2D6F75FE-A025-42DB-903E-A12EB05CD1A5}" dt="2021-06-21T02:22:56.084" v="606" actId="20577"/>
          <ac:spMkLst>
            <pc:docMk/>
            <pc:sldMk cId="3188264080" sldId="490"/>
            <ac:spMk id="20" creationId="{55A0CBAB-E136-4FA1-9AB1-B7664B2D8FD1}"/>
          </ac:spMkLst>
        </pc:spChg>
      </pc:sldChg>
      <pc:sldChg chg="addSp delSp modSp mod">
        <pc:chgData name="塩川 和也" userId="39f0702c-b30a-4f15-b4da-77fc4aed6640" providerId="ADAL" clId="{2D6F75FE-A025-42DB-903E-A12EB05CD1A5}" dt="2021-06-21T06:37:54.473" v="2095" actId="14100"/>
        <pc:sldMkLst>
          <pc:docMk/>
          <pc:sldMk cId="1660761311" sldId="499"/>
        </pc:sldMkLst>
        <pc:spChg chg="del">
          <ac:chgData name="塩川 和也" userId="39f0702c-b30a-4f15-b4da-77fc4aed6640" providerId="ADAL" clId="{2D6F75FE-A025-42DB-903E-A12EB05CD1A5}" dt="2021-06-21T02:36:29.357" v="838" actId="478"/>
          <ac:spMkLst>
            <pc:docMk/>
            <pc:sldMk cId="1660761311" sldId="499"/>
            <ac:spMk id="30" creationId="{4DB90EB7-7A1E-4618-BAD6-EC10CE0E19E6}"/>
          </ac:spMkLst>
        </pc:spChg>
        <pc:spChg chg="del">
          <ac:chgData name="塩川 和也" userId="39f0702c-b30a-4f15-b4da-77fc4aed6640" providerId="ADAL" clId="{2D6F75FE-A025-42DB-903E-A12EB05CD1A5}" dt="2021-06-21T02:36:26.104" v="837" actId="478"/>
          <ac:spMkLst>
            <pc:docMk/>
            <pc:sldMk cId="1660761311" sldId="499"/>
            <ac:spMk id="31" creationId="{F9DBF2AB-0D81-42F9-8339-9C6682AE0679}"/>
          </ac:spMkLst>
        </pc:spChg>
        <pc:spChg chg="mod">
          <ac:chgData name="塩川 和也" userId="39f0702c-b30a-4f15-b4da-77fc4aed6640" providerId="ADAL" clId="{2D6F75FE-A025-42DB-903E-A12EB05CD1A5}" dt="2021-06-21T02:34:42.731" v="801" actId="20577"/>
          <ac:spMkLst>
            <pc:docMk/>
            <pc:sldMk cId="1660761311" sldId="499"/>
            <ac:spMk id="42" creationId="{F9B43D76-9EFC-434D-9A4E-265ED129D67E}"/>
          </ac:spMkLst>
        </pc:spChg>
        <pc:spChg chg="del mod">
          <ac:chgData name="塩川 和也" userId="39f0702c-b30a-4f15-b4da-77fc4aed6640" providerId="ADAL" clId="{2D6F75FE-A025-42DB-903E-A12EB05CD1A5}" dt="2021-06-21T03:08:47.698" v="850" actId="478"/>
          <ac:spMkLst>
            <pc:docMk/>
            <pc:sldMk cId="1660761311" sldId="499"/>
            <ac:spMk id="44" creationId="{54857865-BDD9-4109-B3A1-35BFA9E7B577}"/>
          </ac:spMkLst>
        </pc:spChg>
        <pc:spChg chg="add mod">
          <ac:chgData name="塩川 和也" userId="39f0702c-b30a-4f15-b4da-77fc4aed6640" providerId="ADAL" clId="{2D6F75FE-A025-42DB-903E-A12EB05CD1A5}" dt="2021-06-21T02:31:29.854" v="782"/>
          <ac:spMkLst>
            <pc:docMk/>
            <pc:sldMk cId="1660761311" sldId="499"/>
            <ac:spMk id="51" creationId="{AC29843B-4F10-4321-A2A0-37FD5247D066}"/>
          </ac:spMkLst>
        </pc:spChg>
        <pc:spChg chg="add mod">
          <ac:chgData name="塩川 和也" userId="39f0702c-b30a-4f15-b4da-77fc4aed6640" providerId="ADAL" clId="{2D6F75FE-A025-42DB-903E-A12EB05CD1A5}" dt="2021-06-21T02:33:30.021" v="795" actId="1038"/>
          <ac:spMkLst>
            <pc:docMk/>
            <pc:sldMk cId="1660761311" sldId="499"/>
            <ac:spMk id="52" creationId="{0FD137A0-E80A-42EC-A614-B75B98401DFD}"/>
          </ac:spMkLst>
        </pc:spChg>
        <pc:spChg chg="add mod">
          <ac:chgData name="塩川 和也" userId="39f0702c-b30a-4f15-b4da-77fc4aed6640" providerId="ADAL" clId="{2D6F75FE-A025-42DB-903E-A12EB05CD1A5}" dt="2021-06-21T02:34:50.581" v="816" actId="1037"/>
          <ac:spMkLst>
            <pc:docMk/>
            <pc:sldMk cId="1660761311" sldId="499"/>
            <ac:spMk id="55" creationId="{5336771B-F5F6-46A6-8E5E-E28DF1F7DDE0}"/>
          </ac:spMkLst>
        </pc:spChg>
        <pc:spChg chg="add mod">
          <ac:chgData name="塩川 和也" userId="39f0702c-b30a-4f15-b4da-77fc4aed6640" providerId="ADAL" clId="{2D6F75FE-A025-42DB-903E-A12EB05CD1A5}" dt="2021-06-21T02:36:10.389" v="834" actId="164"/>
          <ac:spMkLst>
            <pc:docMk/>
            <pc:sldMk cId="1660761311" sldId="499"/>
            <ac:spMk id="56" creationId="{E44C4D5C-125B-44DF-9F04-571122479748}"/>
          </ac:spMkLst>
        </pc:spChg>
        <pc:grpChg chg="add mod">
          <ac:chgData name="塩川 和也" userId="39f0702c-b30a-4f15-b4da-77fc4aed6640" providerId="ADAL" clId="{2D6F75FE-A025-42DB-903E-A12EB05CD1A5}" dt="2021-06-21T06:37:47.338" v="2094" actId="1076"/>
          <ac:grpSpMkLst>
            <pc:docMk/>
            <pc:sldMk cId="1660761311" sldId="499"/>
            <ac:grpSpMk id="7" creationId="{81B07DDC-BE35-4B14-A0C3-CC7A62696DD2}"/>
          </ac:grpSpMkLst>
        </pc:grpChg>
        <pc:picChg chg="add mod modCrop">
          <ac:chgData name="塩川 和也" userId="39f0702c-b30a-4f15-b4da-77fc4aed6640" providerId="ADAL" clId="{2D6F75FE-A025-42DB-903E-A12EB05CD1A5}" dt="2021-06-21T03:07:58.673" v="844" actId="1582"/>
          <ac:picMkLst>
            <pc:docMk/>
            <pc:sldMk cId="1660761311" sldId="499"/>
            <ac:picMk id="4" creationId="{4E7EDC28-68BE-4B80-88B2-CAD74F280C8A}"/>
          </ac:picMkLst>
        </pc:picChg>
        <pc:picChg chg="add del">
          <ac:chgData name="塩川 和也" userId="39f0702c-b30a-4f15-b4da-77fc4aed6640" providerId="ADAL" clId="{2D6F75FE-A025-42DB-903E-A12EB05CD1A5}" dt="2021-06-21T02:34:58.251" v="817" actId="478"/>
          <ac:picMkLst>
            <pc:docMk/>
            <pc:sldMk cId="1660761311" sldId="499"/>
            <ac:picMk id="6" creationId="{77DF7A67-2642-4810-B31C-53A3E3498184}"/>
          </ac:picMkLst>
        </pc:picChg>
        <pc:cxnChg chg="add del mod">
          <ac:chgData name="塩川 和也" userId="39f0702c-b30a-4f15-b4da-77fc4aed6640" providerId="ADAL" clId="{2D6F75FE-A025-42DB-903E-A12EB05CD1A5}" dt="2021-06-21T03:08:18.426" v="846"/>
          <ac:cxnSpMkLst>
            <pc:docMk/>
            <pc:sldMk cId="1660761311" sldId="499"/>
            <ac:cxnSpMk id="59" creationId="{276F319B-7294-415D-ADD7-65F7FBD3F6C9}"/>
          </ac:cxnSpMkLst>
        </pc:cxnChg>
        <pc:cxnChg chg="add mod">
          <ac:chgData name="塩川 和也" userId="39f0702c-b30a-4f15-b4da-77fc4aed6640" providerId="ADAL" clId="{2D6F75FE-A025-42DB-903E-A12EB05CD1A5}" dt="2021-06-21T06:37:54.473" v="2095" actId="14100"/>
          <ac:cxnSpMkLst>
            <pc:docMk/>
            <pc:sldMk cId="1660761311" sldId="499"/>
            <ac:cxnSpMk id="65" creationId="{3FD0D074-A8F9-40F7-8195-32535E3CE121}"/>
          </ac:cxnSpMkLst>
        </pc:cxnChg>
      </pc:sldChg>
      <pc:sldChg chg="delSp modSp mod">
        <pc:chgData name="塩川 和也" userId="39f0702c-b30a-4f15-b4da-77fc4aed6640" providerId="ADAL" clId="{2D6F75FE-A025-42DB-903E-A12EB05CD1A5}" dt="2021-06-21T02:24:23.404" v="655" actId="1036"/>
        <pc:sldMkLst>
          <pc:docMk/>
          <pc:sldMk cId="3047857529" sldId="511"/>
        </pc:sldMkLst>
        <pc:spChg chg="mod">
          <ac:chgData name="塩川 和也" userId="39f0702c-b30a-4f15-b4da-77fc4aed6640" providerId="ADAL" clId="{2D6F75FE-A025-42DB-903E-A12EB05CD1A5}" dt="2021-06-21T02:24:13.766" v="625" actId="165"/>
          <ac:spMkLst>
            <pc:docMk/>
            <pc:sldMk cId="3047857529" sldId="511"/>
            <ac:spMk id="46" creationId="{C7028538-634E-4F8D-88A8-2102F0148CE4}"/>
          </ac:spMkLst>
        </pc:spChg>
        <pc:spChg chg="mod topLvl">
          <ac:chgData name="塩川 和也" userId="39f0702c-b30a-4f15-b4da-77fc4aed6640" providerId="ADAL" clId="{2D6F75FE-A025-42DB-903E-A12EB05CD1A5}" dt="2021-06-21T02:24:13.766" v="625" actId="165"/>
          <ac:spMkLst>
            <pc:docMk/>
            <pc:sldMk cId="3047857529" sldId="511"/>
            <ac:spMk id="47" creationId="{FFAF1119-C9CE-4E86-94C2-F1F37396C44D}"/>
          </ac:spMkLst>
        </pc:spChg>
        <pc:spChg chg="mod topLvl">
          <ac:chgData name="塩川 和也" userId="39f0702c-b30a-4f15-b4da-77fc4aed6640" providerId="ADAL" clId="{2D6F75FE-A025-42DB-903E-A12EB05CD1A5}" dt="2021-06-21T02:24:13.766" v="625" actId="165"/>
          <ac:spMkLst>
            <pc:docMk/>
            <pc:sldMk cId="3047857529" sldId="511"/>
            <ac:spMk id="48" creationId="{BA452568-032B-41AF-9965-B62A5B99CF4A}"/>
          </ac:spMkLst>
        </pc:spChg>
        <pc:spChg chg="mod">
          <ac:chgData name="塩川 和也" userId="39f0702c-b30a-4f15-b4da-77fc4aed6640" providerId="ADAL" clId="{2D6F75FE-A025-42DB-903E-A12EB05CD1A5}" dt="2021-06-21T02:24:13.766" v="625" actId="165"/>
          <ac:spMkLst>
            <pc:docMk/>
            <pc:sldMk cId="3047857529" sldId="511"/>
            <ac:spMk id="49" creationId="{BAB6A62A-A96E-4B2B-BBEB-D984193F71CA}"/>
          </ac:spMkLst>
        </pc:spChg>
        <pc:spChg chg="mod topLvl">
          <ac:chgData name="塩川 和也" userId="39f0702c-b30a-4f15-b4da-77fc4aed6640" providerId="ADAL" clId="{2D6F75FE-A025-42DB-903E-A12EB05CD1A5}" dt="2021-06-21T02:24:13.766" v="625" actId="165"/>
          <ac:spMkLst>
            <pc:docMk/>
            <pc:sldMk cId="3047857529" sldId="511"/>
            <ac:spMk id="53" creationId="{410A9400-1E56-43BD-8EA6-46017B75C0A3}"/>
          </ac:spMkLst>
        </pc:spChg>
        <pc:spChg chg="mod topLvl">
          <ac:chgData name="塩川 和也" userId="39f0702c-b30a-4f15-b4da-77fc4aed6640" providerId="ADAL" clId="{2D6F75FE-A025-42DB-903E-A12EB05CD1A5}" dt="2021-06-21T02:24:13.766" v="625" actId="165"/>
          <ac:spMkLst>
            <pc:docMk/>
            <pc:sldMk cId="3047857529" sldId="511"/>
            <ac:spMk id="54" creationId="{392B4438-EC3A-49DC-84E8-03ADCD4664F7}"/>
          </ac:spMkLst>
        </pc:spChg>
        <pc:spChg chg="mod">
          <ac:chgData name="塩川 和也" userId="39f0702c-b30a-4f15-b4da-77fc4aed6640" providerId="ADAL" clId="{2D6F75FE-A025-42DB-903E-A12EB05CD1A5}" dt="2021-06-21T02:24:13.766" v="625" actId="165"/>
          <ac:spMkLst>
            <pc:docMk/>
            <pc:sldMk cId="3047857529" sldId="511"/>
            <ac:spMk id="56" creationId="{6FFA58A0-07C3-4D3B-8980-24D472F9C51F}"/>
          </ac:spMkLst>
        </pc:spChg>
        <pc:spChg chg="mod">
          <ac:chgData name="塩川 和也" userId="39f0702c-b30a-4f15-b4da-77fc4aed6640" providerId="ADAL" clId="{2D6F75FE-A025-42DB-903E-A12EB05CD1A5}" dt="2021-06-21T02:24:13.766" v="625" actId="165"/>
          <ac:spMkLst>
            <pc:docMk/>
            <pc:sldMk cId="3047857529" sldId="511"/>
            <ac:spMk id="57" creationId="{CAB5D752-D58F-49F3-985C-0F8A43936C07}"/>
          </ac:spMkLst>
        </pc:spChg>
        <pc:spChg chg="mod topLvl">
          <ac:chgData name="塩川 和也" userId="39f0702c-b30a-4f15-b4da-77fc4aed6640" providerId="ADAL" clId="{2D6F75FE-A025-42DB-903E-A12EB05CD1A5}" dt="2021-06-21T02:24:13.766" v="625" actId="165"/>
          <ac:spMkLst>
            <pc:docMk/>
            <pc:sldMk cId="3047857529" sldId="511"/>
            <ac:spMk id="58" creationId="{8B50581E-CB4A-41D9-A48C-6ACD88C94E46}"/>
          </ac:spMkLst>
        </pc:spChg>
        <pc:spChg chg="mod">
          <ac:chgData name="塩川 和也" userId="39f0702c-b30a-4f15-b4da-77fc4aed6640" providerId="ADAL" clId="{2D6F75FE-A025-42DB-903E-A12EB05CD1A5}" dt="2021-06-21T02:24:13.766" v="625" actId="165"/>
          <ac:spMkLst>
            <pc:docMk/>
            <pc:sldMk cId="3047857529" sldId="511"/>
            <ac:spMk id="59" creationId="{4E3E80E4-E735-4EE6-B8DA-823A18741777}"/>
          </ac:spMkLst>
        </pc:spChg>
        <pc:spChg chg="mod">
          <ac:chgData name="塩川 和也" userId="39f0702c-b30a-4f15-b4da-77fc4aed6640" providerId="ADAL" clId="{2D6F75FE-A025-42DB-903E-A12EB05CD1A5}" dt="2021-06-21T02:24:13.766" v="625" actId="165"/>
          <ac:spMkLst>
            <pc:docMk/>
            <pc:sldMk cId="3047857529" sldId="511"/>
            <ac:spMk id="60" creationId="{F0355752-561A-4A95-A865-084EB6633B13}"/>
          </ac:spMkLst>
        </pc:spChg>
        <pc:spChg chg="mod topLvl">
          <ac:chgData name="塩川 和也" userId="39f0702c-b30a-4f15-b4da-77fc4aed6640" providerId="ADAL" clId="{2D6F75FE-A025-42DB-903E-A12EB05CD1A5}" dt="2021-06-21T02:24:23.404" v="655" actId="1036"/>
          <ac:spMkLst>
            <pc:docMk/>
            <pc:sldMk cId="3047857529" sldId="511"/>
            <ac:spMk id="75" creationId="{B8F88476-D931-466F-8FCF-98EDD110DD65}"/>
          </ac:spMkLst>
        </pc:spChg>
        <pc:grpChg chg="mod topLvl">
          <ac:chgData name="塩川 和也" userId="39f0702c-b30a-4f15-b4da-77fc4aed6640" providerId="ADAL" clId="{2D6F75FE-A025-42DB-903E-A12EB05CD1A5}" dt="2021-06-21T02:24:13.766" v="625" actId="165"/>
          <ac:grpSpMkLst>
            <pc:docMk/>
            <pc:sldMk cId="3047857529" sldId="511"/>
            <ac:grpSpMk id="16" creationId="{31CC7D6C-9974-47CC-AC95-680D7362661D}"/>
          </ac:grpSpMkLst>
        </pc:grpChg>
        <pc:grpChg chg="del">
          <ac:chgData name="塩川 和也" userId="39f0702c-b30a-4f15-b4da-77fc4aed6640" providerId="ADAL" clId="{2D6F75FE-A025-42DB-903E-A12EB05CD1A5}" dt="2021-06-21T02:24:13.766" v="625" actId="165"/>
          <ac:grpSpMkLst>
            <pc:docMk/>
            <pc:sldMk cId="3047857529" sldId="511"/>
            <ac:grpSpMk id="20" creationId="{78465A59-2427-4685-B8FD-8B3793661BE1}"/>
          </ac:grpSpMkLst>
        </pc:grpChg>
        <pc:picChg chg="mod">
          <ac:chgData name="塩川 和也" userId="39f0702c-b30a-4f15-b4da-77fc4aed6640" providerId="ADAL" clId="{2D6F75FE-A025-42DB-903E-A12EB05CD1A5}" dt="2021-06-21T02:24:13.766" v="625" actId="165"/>
          <ac:picMkLst>
            <pc:docMk/>
            <pc:sldMk cId="3047857529" sldId="511"/>
            <ac:picMk id="12" creationId="{661C462F-9F8D-4CF3-91AD-7A67951789BE}"/>
          </ac:picMkLst>
        </pc:picChg>
        <pc:cxnChg chg="mod topLvl">
          <ac:chgData name="塩川 和也" userId="39f0702c-b30a-4f15-b4da-77fc4aed6640" providerId="ADAL" clId="{2D6F75FE-A025-42DB-903E-A12EB05CD1A5}" dt="2021-06-21T02:24:13.766" v="625" actId="165"/>
          <ac:cxnSpMkLst>
            <pc:docMk/>
            <pc:sldMk cId="3047857529" sldId="511"/>
            <ac:cxnSpMk id="55" creationId="{08DA77B6-2299-4F6B-995B-7FCA408CB947}"/>
          </ac:cxnSpMkLst>
        </pc:cxnChg>
      </pc:sldChg>
      <pc:sldChg chg="addSp delSp modSp mod">
        <pc:chgData name="塩川 和也" userId="39f0702c-b30a-4f15-b4da-77fc4aed6640" providerId="ADAL" clId="{2D6F75FE-A025-42DB-903E-A12EB05CD1A5}" dt="2021-06-21T05:10:37.978" v="2093" actId="478"/>
        <pc:sldMkLst>
          <pc:docMk/>
          <pc:sldMk cId="4049249130" sldId="515"/>
        </pc:sldMkLst>
        <pc:spChg chg="mod">
          <ac:chgData name="塩川 和也" userId="39f0702c-b30a-4f15-b4da-77fc4aed6640" providerId="ADAL" clId="{2D6F75FE-A025-42DB-903E-A12EB05CD1A5}" dt="2021-06-21T05:09:07.823" v="2076" actId="14100"/>
          <ac:spMkLst>
            <pc:docMk/>
            <pc:sldMk cId="4049249130" sldId="515"/>
            <ac:spMk id="5" creationId="{DE750777-22CB-4E78-A874-F3C6F08D786E}"/>
          </ac:spMkLst>
        </pc:spChg>
        <pc:spChg chg="del mod topLvl">
          <ac:chgData name="塩川 和也" userId="39f0702c-b30a-4f15-b4da-77fc4aed6640" providerId="ADAL" clId="{2D6F75FE-A025-42DB-903E-A12EB05CD1A5}" dt="2021-06-21T05:06:15.779" v="2041" actId="478"/>
          <ac:spMkLst>
            <pc:docMk/>
            <pc:sldMk cId="4049249130" sldId="515"/>
            <ac:spMk id="14" creationId="{EDB6EC9F-449E-4C26-B229-81E80CF4C93D}"/>
          </ac:spMkLst>
        </pc:spChg>
        <pc:spChg chg="mod">
          <ac:chgData name="塩川 和也" userId="39f0702c-b30a-4f15-b4da-77fc4aed6640" providerId="ADAL" clId="{2D6F75FE-A025-42DB-903E-A12EB05CD1A5}" dt="2021-06-21T04:58:03.273" v="2016" actId="1076"/>
          <ac:spMkLst>
            <pc:docMk/>
            <pc:sldMk cId="4049249130" sldId="515"/>
            <ac:spMk id="31" creationId="{1F9BD30B-C41A-42AC-AB08-BB199A3FEC42}"/>
          </ac:spMkLst>
        </pc:spChg>
        <pc:spChg chg="del">
          <ac:chgData name="塩川 和也" userId="39f0702c-b30a-4f15-b4da-77fc4aed6640" providerId="ADAL" clId="{2D6F75FE-A025-42DB-903E-A12EB05CD1A5}" dt="2021-06-21T04:54:42.047" v="1962" actId="478"/>
          <ac:spMkLst>
            <pc:docMk/>
            <pc:sldMk cId="4049249130" sldId="515"/>
            <ac:spMk id="39" creationId="{50C42B7E-8A88-47E0-B8FC-9DABBEA48B43}"/>
          </ac:spMkLst>
        </pc:spChg>
        <pc:spChg chg="mod">
          <ac:chgData name="塩川 和也" userId="39f0702c-b30a-4f15-b4da-77fc4aed6640" providerId="ADAL" clId="{2D6F75FE-A025-42DB-903E-A12EB05CD1A5}" dt="2021-06-21T04:57:32.188" v="1995" actId="164"/>
          <ac:spMkLst>
            <pc:docMk/>
            <pc:sldMk cId="4049249130" sldId="515"/>
            <ac:spMk id="41" creationId="{D98029C4-AA3B-45AD-8C10-014A167104BE}"/>
          </ac:spMkLst>
        </pc:spChg>
        <pc:spChg chg="del">
          <ac:chgData name="塩川 和也" userId="39f0702c-b30a-4f15-b4da-77fc4aed6640" providerId="ADAL" clId="{2D6F75FE-A025-42DB-903E-A12EB05CD1A5}" dt="2021-06-21T04:54:41.114" v="1961" actId="478"/>
          <ac:spMkLst>
            <pc:docMk/>
            <pc:sldMk cId="4049249130" sldId="515"/>
            <ac:spMk id="42" creationId="{3B79ABD3-D8F2-44FD-8079-A7CEA5713899}"/>
          </ac:spMkLst>
        </pc:spChg>
        <pc:spChg chg="del">
          <ac:chgData name="塩川 和也" userId="39f0702c-b30a-4f15-b4da-77fc4aed6640" providerId="ADAL" clId="{2D6F75FE-A025-42DB-903E-A12EB05CD1A5}" dt="2021-06-21T04:55:27.204" v="1971" actId="478"/>
          <ac:spMkLst>
            <pc:docMk/>
            <pc:sldMk cId="4049249130" sldId="515"/>
            <ac:spMk id="44" creationId="{742FFFDC-E0C9-4F31-B13B-1A39D1F0422F}"/>
          </ac:spMkLst>
        </pc:spChg>
        <pc:spChg chg="del">
          <ac:chgData name="塩川 和也" userId="39f0702c-b30a-4f15-b4da-77fc4aed6640" providerId="ADAL" clId="{2D6F75FE-A025-42DB-903E-A12EB05CD1A5}" dt="2021-06-21T04:51:01.893" v="1948" actId="478"/>
          <ac:spMkLst>
            <pc:docMk/>
            <pc:sldMk cId="4049249130" sldId="515"/>
            <ac:spMk id="47" creationId="{C9974A69-B9F9-4035-9D64-E6EAC957E150}"/>
          </ac:spMkLst>
        </pc:spChg>
        <pc:spChg chg="del mod">
          <ac:chgData name="塩川 和也" userId="39f0702c-b30a-4f15-b4da-77fc4aed6640" providerId="ADAL" clId="{2D6F75FE-A025-42DB-903E-A12EB05CD1A5}" dt="2021-06-21T05:10:37.978" v="2093" actId="478"/>
          <ac:spMkLst>
            <pc:docMk/>
            <pc:sldMk cId="4049249130" sldId="515"/>
            <ac:spMk id="48" creationId="{70DAE3CE-E648-4DAD-B947-9F43F3B24962}"/>
          </ac:spMkLst>
        </pc:spChg>
        <pc:spChg chg="mod">
          <ac:chgData name="塩川 和也" userId="39f0702c-b30a-4f15-b4da-77fc4aed6640" providerId="ADAL" clId="{2D6F75FE-A025-42DB-903E-A12EB05CD1A5}" dt="2021-06-21T04:58:03.273" v="2016" actId="1076"/>
          <ac:spMkLst>
            <pc:docMk/>
            <pc:sldMk cId="4049249130" sldId="515"/>
            <ac:spMk id="49" creationId="{42C1CA86-79B5-4D44-A216-09C9F36D1140}"/>
          </ac:spMkLst>
        </pc:spChg>
        <pc:spChg chg="mod">
          <ac:chgData name="塩川 和也" userId="39f0702c-b30a-4f15-b4da-77fc4aed6640" providerId="ADAL" clId="{2D6F75FE-A025-42DB-903E-A12EB05CD1A5}" dt="2021-06-21T04:58:03.273" v="2016" actId="1076"/>
          <ac:spMkLst>
            <pc:docMk/>
            <pc:sldMk cId="4049249130" sldId="515"/>
            <ac:spMk id="50" creationId="{70996334-DC5F-44EF-9C87-852AD1310E84}"/>
          </ac:spMkLst>
        </pc:spChg>
        <pc:spChg chg="mod">
          <ac:chgData name="塩川 和也" userId="39f0702c-b30a-4f15-b4da-77fc4aed6640" providerId="ADAL" clId="{2D6F75FE-A025-42DB-903E-A12EB05CD1A5}" dt="2021-06-21T05:08:29.265" v="2066" actId="1076"/>
          <ac:spMkLst>
            <pc:docMk/>
            <pc:sldMk cId="4049249130" sldId="515"/>
            <ac:spMk id="51" creationId="{A96D7F56-6B30-461A-A86F-85282A22831B}"/>
          </ac:spMkLst>
        </pc:spChg>
        <pc:spChg chg="mod">
          <ac:chgData name="塩川 和也" userId="39f0702c-b30a-4f15-b4da-77fc4aed6640" providerId="ADAL" clId="{2D6F75FE-A025-42DB-903E-A12EB05CD1A5}" dt="2021-06-21T04:57:54.789" v="2015" actId="20577"/>
          <ac:spMkLst>
            <pc:docMk/>
            <pc:sldMk cId="4049249130" sldId="515"/>
            <ac:spMk id="52" creationId="{CFB15815-F236-4D79-821B-EA8188D5B561}"/>
          </ac:spMkLst>
        </pc:spChg>
        <pc:spChg chg="del mod">
          <ac:chgData name="塩川 和也" userId="39f0702c-b30a-4f15-b4da-77fc4aed6640" providerId="ADAL" clId="{2D6F75FE-A025-42DB-903E-A12EB05CD1A5}" dt="2021-06-21T05:08:32.098" v="2067" actId="478"/>
          <ac:spMkLst>
            <pc:docMk/>
            <pc:sldMk cId="4049249130" sldId="515"/>
            <ac:spMk id="53" creationId="{EF307299-0B20-48D8-9CAC-C7AE90EEF823}"/>
          </ac:spMkLst>
        </pc:spChg>
        <pc:spChg chg="mod">
          <ac:chgData name="塩川 和也" userId="39f0702c-b30a-4f15-b4da-77fc4aed6640" providerId="ADAL" clId="{2D6F75FE-A025-42DB-903E-A12EB05CD1A5}" dt="2021-06-21T04:57:32.188" v="1995" actId="164"/>
          <ac:spMkLst>
            <pc:docMk/>
            <pc:sldMk cId="4049249130" sldId="515"/>
            <ac:spMk id="54" creationId="{138F8E45-6DBA-4393-8825-A00D2D7FC45F}"/>
          </ac:spMkLst>
        </pc:spChg>
        <pc:spChg chg="add del mod ord">
          <ac:chgData name="塩川 和也" userId="39f0702c-b30a-4f15-b4da-77fc4aed6640" providerId="ADAL" clId="{2D6F75FE-A025-42DB-903E-A12EB05CD1A5}" dt="2021-06-21T05:10:34.907" v="2092" actId="478"/>
          <ac:spMkLst>
            <pc:docMk/>
            <pc:sldMk cId="4049249130" sldId="515"/>
            <ac:spMk id="56" creationId="{FA046429-0A86-46A4-A7DA-ECB3500B804A}"/>
          </ac:spMkLst>
        </pc:spChg>
        <pc:spChg chg="mod ord">
          <ac:chgData name="塩川 和也" userId="39f0702c-b30a-4f15-b4da-77fc4aed6640" providerId="ADAL" clId="{2D6F75FE-A025-42DB-903E-A12EB05CD1A5}" dt="2021-06-21T05:09:15.401" v="2081" actId="1038"/>
          <ac:spMkLst>
            <pc:docMk/>
            <pc:sldMk cId="4049249130" sldId="515"/>
            <ac:spMk id="59" creationId="{85F61F5F-F540-4753-BAA5-198A9953C70B}"/>
          </ac:spMkLst>
        </pc:spChg>
        <pc:spChg chg="mod">
          <ac:chgData name="塩川 和也" userId="39f0702c-b30a-4f15-b4da-77fc4aed6640" providerId="ADAL" clId="{2D6F75FE-A025-42DB-903E-A12EB05CD1A5}" dt="2021-06-21T04:57:08.147" v="1992" actId="1076"/>
          <ac:spMkLst>
            <pc:docMk/>
            <pc:sldMk cId="4049249130" sldId="515"/>
            <ac:spMk id="60" creationId="{71E01F35-4916-4980-887B-116881472F25}"/>
          </ac:spMkLst>
        </pc:spChg>
        <pc:spChg chg="add mod">
          <ac:chgData name="塩川 和也" userId="39f0702c-b30a-4f15-b4da-77fc4aed6640" providerId="ADAL" clId="{2D6F75FE-A025-42DB-903E-A12EB05CD1A5}" dt="2021-06-21T04:53:29.366" v="1952" actId="6549"/>
          <ac:spMkLst>
            <pc:docMk/>
            <pc:sldMk cId="4049249130" sldId="515"/>
            <ac:spMk id="64" creationId="{3157CF8C-789E-4E1D-91AC-F55E84B19224}"/>
          </ac:spMkLst>
        </pc:spChg>
        <pc:spChg chg="mod">
          <ac:chgData name="塩川 和也" userId="39f0702c-b30a-4f15-b4da-77fc4aed6640" providerId="ADAL" clId="{2D6F75FE-A025-42DB-903E-A12EB05CD1A5}" dt="2021-06-21T05:07:47.977" v="2059" actId="1076"/>
          <ac:spMkLst>
            <pc:docMk/>
            <pc:sldMk cId="4049249130" sldId="515"/>
            <ac:spMk id="65" creationId="{EF912552-4CBC-4681-AC09-32FA0FCE1B89}"/>
          </ac:spMkLst>
        </pc:spChg>
        <pc:spChg chg="mod">
          <ac:chgData name="塩川 和也" userId="39f0702c-b30a-4f15-b4da-77fc4aed6640" providerId="ADAL" clId="{2D6F75FE-A025-42DB-903E-A12EB05CD1A5}" dt="2021-06-21T05:07:47.977" v="2059" actId="1076"/>
          <ac:spMkLst>
            <pc:docMk/>
            <pc:sldMk cId="4049249130" sldId="515"/>
            <ac:spMk id="66" creationId="{4785CD70-327E-43C0-B2FA-155DCE8F7186}"/>
          </ac:spMkLst>
        </pc:spChg>
        <pc:spChg chg="mod">
          <ac:chgData name="塩川 和也" userId="39f0702c-b30a-4f15-b4da-77fc4aed6640" providerId="ADAL" clId="{2D6F75FE-A025-42DB-903E-A12EB05CD1A5}" dt="2021-06-21T05:07:47.977" v="2059" actId="1076"/>
          <ac:spMkLst>
            <pc:docMk/>
            <pc:sldMk cId="4049249130" sldId="515"/>
            <ac:spMk id="67" creationId="{B2BCBFEE-DC6C-4DE7-B170-C1DA3B8DAAA5}"/>
          </ac:spMkLst>
        </pc:spChg>
        <pc:spChg chg="mod topLvl">
          <ac:chgData name="塩川 和也" userId="39f0702c-b30a-4f15-b4da-77fc4aed6640" providerId="ADAL" clId="{2D6F75FE-A025-42DB-903E-A12EB05CD1A5}" dt="2021-06-21T05:07:36.893" v="2058" actId="164"/>
          <ac:spMkLst>
            <pc:docMk/>
            <pc:sldMk cId="4049249130" sldId="515"/>
            <ac:spMk id="68" creationId="{746E3C04-2E0A-4CE9-8A82-DA94FE052CBE}"/>
          </ac:spMkLst>
        </pc:spChg>
        <pc:spChg chg="add mod">
          <ac:chgData name="塩川 和也" userId="39f0702c-b30a-4f15-b4da-77fc4aed6640" providerId="ADAL" clId="{2D6F75FE-A025-42DB-903E-A12EB05CD1A5}" dt="2021-06-21T04:57:32.188" v="1995" actId="164"/>
          <ac:spMkLst>
            <pc:docMk/>
            <pc:sldMk cId="4049249130" sldId="515"/>
            <ac:spMk id="69" creationId="{604D5BF4-7E72-48FC-9D7E-87DF77204F30}"/>
          </ac:spMkLst>
        </pc:spChg>
        <pc:spChg chg="del mod topLvl">
          <ac:chgData name="塩川 和也" userId="39f0702c-b30a-4f15-b4da-77fc4aed6640" providerId="ADAL" clId="{2D6F75FE-A025-42DB-903E-A12EB05CD1A5}" dt="2021-06-21T05:07:31.338" v="2057" actId="478"/>
          <ac:spMkLst>
            <pc:docMk/>
            <pc:sldMk cId="4049249130" sldId="515"/>
            <ac:spMk id="70" creationId="{88BE736D-1ABC-44E7-A12B-EBC0824862C7}"/>
          </ac:spMkLst>
        </pc:spChg>
        <pc:spChg chg="mod ord">
          <ac:chgData name="塩川 和也" userId="39f0702c-b30a-4f15-b4da-77fc4aed6640" providerId="ADAL" clId="{2D6F75FE-A025-42DB-903E-A12EB05CD1A5}" dt="2021-06-21T05:07:36.893" v="2058" actId="164"/>
          <ac:spMkLst>
            <pc:docMk/>
            <pc:sldMk cId="4049249130" sldId="515"/>
            <ac:spMk id="71" creationId="{DAC29F7C-84C6-47C6-95A5-BACFB6EBF01B}"/>
          </ac:spMkLst>
        </pc:spChg>
        <pc:spChg chg="mod">
          <ac:chgData name="塩川 和也" userId="39f0702c-b30a-4f15-b4da-77fc4aed6640" providerId="ADAL" clId="{2D6F75FE-A025-42DB-903E-A12EB05CD1A5}" dt="2021-06-21T05:07:36.893" v="2058" actId="164"/>
          <ac:spMkLst>
            <pc:docMk/>
            <pc:sldMk cId="4049249130" sldId="515"/>
            <ac:spMk id="72" creationId="{960EF05D-6163-448A-8285-F62E7C741B85}"/>
          </ac:spMkLst>
        </pc:spChg>
        <pc:spChg chg="add mod">
          <ac:chgData name="塩川 和也" userId="39f0702c-b30a-4f15-b4da-77fc4aed6640" providerId="ADAL" clId="{2D6F75FE-A025-42DB-903E-A12EB05CD1A5}" dt="2021-06-21T04:57:32.188" v="1995" actId="164"/>
          <ac:spMkLst>
            <pc:docMk/>
            <pc:sldMk cId="4049249130" sldId="515"/>
            <ac:spMk id="73" creationId="{F9A22AAB-7D83-4333-9392-C9588C93E62D}"/>
          </ac:spMkLst>
        </pc:spChg>
        <pc:spChg chg="add mod">
          <ac:chgData name="塩川 和也" userId="39f0702c-b30a-4f15-b4da-77fc4aed6640" providerId="ADAL" clId="{2D6F75FE-A025-42DB-903E-A12EB05CD1A5}" dt="2021-06-21T04:57:32.188" v="1995" actId="164"/>
          <ac:spMkLst>
            <pc:docMk/>
            <pc:sldMk cId="4049249130" sldId="515"/>
            <ac:spMk id="74" creationId="{197A13A2-3EFA-4B16-A488-368BB6709308}"/>
          </ac:spMkLst>
        </pc:spChg>
        <pc:spChg chg="add del mod">
          <ac:chgData name="塩川 和也" userId="39f0702c-b30a-4f15-b4da-77fc4aed6640" providerId="ADAL" clId="{2D6F75FE-A025-42DB-903E-A12EB05CD1A5}" dt="2021-06-21T04:56:20.898" v="1979" actId="478"/>
          <ac:spMkLst>
            <pc:docMk/>
            <pc:sldMk cId="4049249130" sldId="515"/>
            <ac:spMk id="75" creationId="{1D5C58A9-10F9-4C84-BE23-7C612EF6B2A6}"/>
          </ac:spMkLst>
        </pc:spChg>
        <pc:spChg chg="add mod">
          <ac:chgData name="塩川 和也" userId="39f0702c-b30a-4f15-b4da-77fc4aed6640" providerId="ADAL" clId="{2D6F75FE-A025-42DB-903E-A12EB05CD1A5}" dt="2021-06-21T04:57:32.188" v="1995" actId="164"/>
          <ac:spMkLst>
            <pc:docMk/>
            <pc:sldMk cId="4049249130" sldId="515"/>
            <ac:spMk id="76" creationId="{F7F4FE55-0607-437C-B492-CEB80ECC9581}"/>
          </ac:spMkLst>
        </pc:spChg>
        <pc:spChg chg="add mod">
          <ac:chgData name="塩川 和也" userId="39f0702c-b30a-4f15-b4da-77fc4aed6640" providerId="ADAL" clId="{2D6F75FE-A025-42DB-903E-A12EB05CD1A5}" dt="2021-06-21T05:08:39.418" v="2068" actId="571"/>
          <ac:spMkLst>
            <pc:docMk/>
            <pc:sldMk cId="4049249130" sldId="515"/>
            <ac:spMk id="77" creationId="{52A48582-E560-4AD4-9B75-351E70A53FD7}"/>
          </ac:spMkLst>
        </pc:spChg>
        <pc:spChg chg="add mod">
          <ac:chgData name="塩川 和也" userId="39f0702c-b30a-4f15-b4da-77fc4aed6640" providerId="ADAL" clId="{2D6F75FE-A025-42DB-903E-A12EB05CD1A5}" dt="2021-06-21T05:09:52.720" v="2087" actId="14100"/>
          <ac:spMkLst>
            <pc:docMk/>
            <pc:sldMk cId="4049249130" sldId="515"/>
            <ac:spMk id="78" creationId="{95CC69C6-0356-47B6-B6C8-A9CED8FF3B90}"/>
          </ac:spMkLst>
        </pc:spChg>
        <pc:spChg chg="add mod">
          <ac:chgData name="塩川 和也" userId="39f0702c-b30a-4f15-b4da-77fc4aed6640" providerId="ADAL" clId="{2D6F75FE-A025-42DB-903E-A12EB05CD1A5}" dt="2021-06-21T05:10:33.516" v="2091" actId="1076"/>
          <ac:spMkLst>
            <pc:docMk/>
            <pc:sldMk cId="4049249130" sldId="515"/>
            <ac:spMk id="79" creationId="{8A3462B1-4FAF-4681-AEC6-74AB61F44CF1}"/>
          </ac:spMkLst>
        </pc:spChg>
        <pc:grpChg chg="mod ord">
          <ac:chgData name="塩川 和也" userId="39f0702c-b30a-4f15-b4da-77fc4aed6640" providerId="ADAL" clId="{2D6F75FE-A025-42DB-903E-A12EB05CD1A5}" dt="2021-06-21T04:57:32.188" v="1995" actId="164"/>
          <ac:grpSpMkLst>
            <pc:docMk/>
            <pc:sldMk cId="4049249130" sldId="515"/>
            <ac:grpSpMk id="4" creationId="{DE2B21F4-97EF-411B-AFFD-3F7A3B7DB25F}"/>
          </ac:grpSpMkLst>
        </pc:grpChg>
        <pc:grpChg chg="del mod topLvl">
          <ac:chgData name="塩川 和也" userId="39f0702c-b30a-4f15-b4da-77fc4aed6640" providerId="ADAL" clId="{2D6F75FE-A025-42DB-903E-A12EB05CD1A5}" dt="2021-06-21T05:05:51.140" v="2037" actId="165"/>
          <ac:grpSpMkLst>
            <pc:docMk/>
            <pc:sldMk cId="4049249130" sldId="515"/>
            <ac:grpSpMk id="13" creationId="{7BF88333-CE8F-4CC5-B18D-18516D435ECE}"/>
          </ac:grpSpMkLst>
        </pc:grpChg>
        <pc:grpChg chg="del mod topLvl">
          <ac:chgData name="塩川 和也" userId="39f0702c-b30a-4f15-b4da-77fc4aed6640" providerId="ADAL" clId="{2D6F75FE-A025-42DB-903E-A12EB05CD1A5}" dt="2021-06-21T05:05:46.625" v="2036" actId="165"/>
          <ac:grpSpMkLst>
            <pc:docMk/>
            <pc:sldMk cId="4049249130" sldId="515"/>
            <ac:grpSpMk id="15" creationId="{5745CE78-AC2D-4F1C-A923-A09DA384DAB9}"/>
          </ac:grpSpMkLst>
        </pc:grpChg>
        <pc:grpChg chg="add mod">
          <ac:chgData name="塩川 和也" userId="39f0702c-b30a-4f15-b4da-77fc4aed6640" providerId="ADAL" clId="{2D6F75FE-A025-42DB-903E-A12EB05CD1A5}" dt="2021-06-21T04:57:34.977" v="1996" actId="1076"/>
          <ac:grpSpMkLst>
            <pc:docMk/>
            <pc:sldMk cId="4049249130" sldId="515"/>
            <ac:grpSpMk id="16" creationId="{E9A89D02-D12F-4289-A172-85A9085AB13B}"/>
          </ac:grpSpMkLst>
        </pc:grpChg>
        <pc:grpChg chg="del">
          <ac:chgData name="塩川 和也" userId="39f0702c-b30a-4f15-b4da-77fc4aed6640" providerId="ADAL" clId="{2D6F75FE-A025-42DB-903E-A12EB05CD1A5}" dt="2021-06-21T05:05:42.433" v="2035" actId="165"/>
          <ac:grpSpMkLst>
            <pc:docMk/>
            <pc:sldMk cId="4049249130" sldId="515"/>
            <ac:grpSpMk id="19" creationId="{A475C489-33D2-47C5-90FD-D32488177933}"/>
          </ac:grpSpMkLst>
        </pc:grpChg>
        <pc:grpChg chg="add mod">
          <ac:chgData name="塩川 和也" userId="39f0702c-b30a-4f15-b4da-77fc4aed6640" providerId="ADAL" clId="{2D6F75FE-A025-42DB-903E-A12EB05CD1A5}" dt="2021-06-21T05:07:36.893" v="2058" actId="164"/>
          <ac:grpSpMkLst>
            <pc:docMk/>
            <pc:sldMk cId="4049249130" sldId="515"/>
            <ac:grpSpMk id="24" creationId="{BB67BEB3-62B8-4949-BF0B-307C462ADE10}"/>
          </ac:grpSpMkLst>
        </pc:grpChg>
        <pc:grpChg chg="mod">
          <ac:chgData name="塩川 和也" userId="39f0702c-b30a-4f15-b4da-77fc4aed6640" providerId="ADAL" clId="{2D6F75FE-A025-42DB-903E-A12EB05CD1A5}" dt="2021-06-21T05:07:36.893" v="2058" actId="164"/>
          <ac:grpSpMkLst>
            <pc:docMk/>
            <pc:sldMk cId="4049249130" sldId="515"/>
            <ac:grpSpMk id="61" creationId="{C0510762-94AD-44EE-86E5-89BD0D1FBE81}"/>
          </ac:grpSpMkLst>
        </pc:grpChg>
        <pc:picChg chg="del">
          <ac:chgData name="塩川 和也" userId="39f0702c-b30a-4f15-b4da-77fc4aed6640" providerId="ADAL" clId="{2D6F75FE-A025-42DB-903E-A12EB05CD1A5}" dt="2021-06-21T04:54:06.795" v="1957" actId="478"/>
          <ac:picMkLst>
            <pc:docMk/>
            <pc:sldMk cId="4049249130" sldId="515"/>
            <ac:picMk id="2" creationId="{9E6C0F24-2A37-4B9B-A02E-2A6B291CD053}"/>
          </ac:picMkLst>
        </pc:picChg>
        <pc:picChg chg="add mod ord">
          <ac:chgData name="塩川 和也" userId="39f0702c-b30a-4f15-b4da-77fc4aed6640" providerId="ADAL" clId="{2D6F75FE-A025-42DB-903E-A12EB05CD1A5}" dt="2021-06-21T05:09:29.262" v="2083" actId="14861"/>
          <ac:picMkLst>
            <pc:docMk/>
            <pc:sldMk cId="4049249130" sldId="515"/>
            <ac:picMk id="7" creationId="{D632FE6F-4105-4330-901F-0985A4303614}"/>
          </ac:picMkLst>
        </pc:picChg>
        <pc:picChg chg="del mod topLvl">
          <ac:chgData name="塩川 和也" userId="39f0702c-b30a-4f15-b4da-77fc4aed6640" providerId="ADAL" clId="{2D6F75FE-A025-42DB-903E-A12EB05CD1A5}" dt="2021-06-21T05:06:07.915" v="2038" actId="478"/>
          <ac:picMkLst>
            <pc:docMk/>
            <pc:sldMk cId="4049249130" sldId="515"/>
            <ac:picMk id="10" creationId="{8BBCB69A-A10C-4305-BC49-D84BD30FC09C}"/>
          </ac:picMkLst>
        </pc:picChg>
        <pc:picChg chg="del mod topLvl">
          <ac:chgData name="塩川 和也" userId="39f0702c-b30a-4f15-b4da-77fc4aed6640" providerId="ADAL" clId="{2D6F75FE-A025-42DB-903E-A12EB05CD1A5}" dt="2021-06-21T05:06:13.088" v="2040" actId="478"/>
          <ac:picMkLst>
            <pc:docMk/>
            <pc:sldMk cId="4049249130" sldId="515"/>
            <ac:picMk id="12" creationId="{DE260474-F1A6-4F34-A34A-9790A8B8D2A2}"/>
          </ac:picMkLst>
        </pc:picChg>
        <pc:picChg chg="add mod ord">
          <ac:chgData name="塩川 和也" userId="39f0702c-b30a-4f15-b4da-77fc4aed6640" providerId="ADAL" clId="{2D6F75FE-A025-42DB-903E-A12EB05CD1A5}" dt="2021-06-21T05:09:32.208" v="2084" actId="14861"/>
          <ac:picMkLst>
            <pc:docMk/>
            <pc:sldMk cId="4049249130" sldId="515"/>
            <ac:picMk id="23" creationId="{17D90BCC-CBA1-446D-9BC4-029B0A5BB02B}"/>
          </ac:picMkLst>
        </pc:picChg>
        <pc:picChg chg="del mod topLvl">
          <ac:chgData name="塩川 和也" userId="39f0702c-b30a-4f15-b4da-77fc4aed6640" providerId="ADAL" clId="{2D6F75FE-A025-42DB-903E-A12EB05CD1A5}" dt="2021-06-21T05:06:11.664" v="2039" actId="478"/>
          <ac:picMkLst>
            <pc:docMk/>
            <pc:sldMk cId="4049249130" sldId="515"/>
            <ac:picMk id="58" creationId="{27E17EEB-08D8-4888-9068-B85E599D79A9}"/>
          </ac:picMkLst>
        </pc:picChg>
        <pc:cxnChg chg="mod ord">
          <ac:chgData name="塩川 和也" userId="39f0702c-b30a-4f15-b4da-77fc4aed6640" providerId="ADAL" clId="{2D6F75FE-A025-42DB-903E-A12EB05CD1A5}" dt="2021-06-21T04:58:59.778" v="2028" actId="14100"/>
          <ac:cxnSpMkLst>
            <pc:docMk/>
            <pc:sldMk cId="4049249130" sldId="515"/>
            <ac:cxnSpMk id="17" creationId="{BE22A3A6-EA4C-45CC-912F-4F1B838456C3}"/>
          </ac:cxnSpMkLst>
        </pc:cxnChg>
      </pc:sldChg>
      <pc:sldChg chg="addSp modSp mod">
        <pc:chgData name="塩川 和也" userId="39f0702c-b30a-4f15-b4da-77fc4aed6640" providerId="ADAL" clId="{2D6F75FE-A025-42DB-903E-A12EB05CD1A5}" dt="2021-06-21T03:35:09.344" v="872" actId="20577"/>
        <pc:sldMkLst>
          <pc:docMk/>
          <pc:sldMk cId="3293951895" sldId="524"/>
        </pc:sldMkLst>
        <pc:spChg chg="add mod">
          <ac:chgData name="塩川 和也" userId="39f0702c-b30a-4f15-b4da-77fc4aed6640" providerId="ADAL" clId="{2D6F75FE-A025-42DB-903E-A12EB05CD1A5}" dt="2021-06-21T03:35:09.344" v="872" actId="20577"/>
          <ac:spMkLst>
            <pc:docMk/>
            <pc:sldMk cId="3293951895" sldId="524"/>
            <ac:spMk id="29" creationId="{76F52007-1B5D-4D23-9A54-FE3D14C2D1F8}"/>
          </ac:spMkLst>
        </pc:spChg>
        <pc:spChg chg="mod">
          <ac:chgData name="塩川 和也" userId="39f0702c-b30a-4f15-b4da-77fc4aed6640" providerId="ADAL" clId="{2D6F75FE-A025-42DB-903E-A12EB05CD1A5}" dt="2021-06-21T03:34:36.961" v="856" actId="207"/>
          <ac:spMkLst>
            <pc:docMk/>
            <pc:sldMk cId="3293951895" sldId="524"/>
            <ac:spMk id="36" creationId="{7BC2BF37-9388-44F3-B8A4-C149901E763C}"/>
          </ac:spMkLst>
        </pc:spChg>
        <pc:spChg chg="mod">
          <ac:chgData name="塩川 和也" userId="39f0702c-b30a-4f15-b4da-77fc4aed6640" providerId="ADAL" clId="{2D6F75FE-A025-42DB-903E-A12EB05CD1A5}" dt="2021-06-21T03:34:52.018" v="858" actId="14861"/>
          <ac:spMkLst>
            <pc:docMk/>
            <pc:sldMk cId="3293951895" sldId="524"/>
            <ac:spMk id="46" creationId="{D7804688-0D62-409D-BA61-80C3BE0884E8}"/>
          </ac:spMkLst>
        </pc:spChg>
      </pc:sldChg>
      <pc:sldChg chg="addSp modSp mod">
        <pc:chgData name="塩川 和也" userId="39f0702c-b30a-4f15-b4da-77fc4aed6640" providerId="ADAL" clId="{2D6F75FE-A025-42DB-903E-A12EB05CD1A5}" dt="2021-06-21T03:41:23.803" v="1151" actId="113"/>
        <pc:sldMkLst>
          <pc:docMk/>
          <pc:sldMk cId="1948722868" sldId="525"/>
        </pc:sldMkLst>
        <pc:spChg chg="mod">
          <ac:chgData name="塩川 和也" userId="39f0702c-b30a-4f15-b4da-77fc4aed6640" providerId="ADAL" clId="{2D6F75FE-A025-42DB-903E-A12EB05CD1A5}" dt="2021-06-21T03:39:45.978" v="1060" actId="20577"/>
          <ac:spMkLst>
            <pc:docMk/>
            <pc:sldMk cId="1948722868" sldId="525"/>
            <ac:spMk id="30" creationId="{0F88C3F0-4373-41F0-B36B-D3D1C6CD57E1}"/>
          </ac:spMkLst>
        </pc:spChg>
        <pc:spChg chg="add mod">
          <ac:chgData name="塩川 和也" userId="39f0702c-b30a-4f15-b4da-77fc4aed6640" providerId="ADAL" clId="{2D6F75FE-A025-42DB-903E-A12EB05CD1A5}" dt="2021-06-21T03:38:38.837" v="987" actId="20577"/>
          <ac:spMkLst>
            <pc:docMk/>
            <pc:sldMk cId="1948722868" sldId="525"/>
            <ac:spMk id="32" creationId="{357F84C7-B549-44BB-9D4E-3788EAF69DA2}"/>
          </ac:spMkLst>
        </pc:spChg>
        <pc:spChg chg="mod">
          <ac:chgData name="塩川 和也" userId="39f0702c-b30a-4f15-b4da-77fc4aed6640" providerId="ADAL" clId="{2D6F75FE-A025-42DB-903E-A12EB05CD1A5}" dt="2021-06-21T03:37:10.011" v="964" actId="20577"/>
          <ac:spMkLst>
            <pc:docMk/>
            <pc:sldMk cId="1948722868" sldId="525"/>
            <ac:spMk id="35" creationId="{794DFC18-CCFF-4BBC-A411-C8DFE2436A34}"/>
          </ac:spMkLst>
        </pc:spChg>
        <pc:spChg chg="mod">
          <ac:chgData name="塩川 和也" userId="39f0702c-b30a-4f15-b4da-77fc4aed6640" providerId="ADAL" clId="{2D6F75FE-A025-42DB-903E-A12EB05CD1A5}" dt="2021-06-21T03:39:53.795" v="1083" actId="20577"/>
          <ac:spMkLst>
            <pc:docMk/>
            <pc:sldMk cId="1948722868" sldId="525"/>
            <ac:spMk id="61" creationId="{38C85EA5-9DFE-4AC1-8C6A-CA96A0044874}"/>
          </ac:spMkLst>
        </pc:spChg>
        <pc:spChg chg="mod">
          <ac:chgData name="塩川 和也" userId="39f0702c-b30a-4f15-b4da-77fc4aed6640" providerId="ADAL" clId="{2D6F75FE-A025-42DB-903E-A12EB05CD1A5}" dt="2021-06-21T03:40:08.130" v="1110" actId="20577"/>
          <ac:spMkLst>
            <pc:docMk/>
            <pc:sldMk cId="1948722868" sldId="525"/>
            <ac:spMk id="65" creationId="{74B97144-CED8-4F7C-862C-3C57658DBA10}"/>
          </ac:spMkLst>
        </pc:spChg>
        <pc:spChg chg="mod">
          <ac:chgData name="塩川 和也" userId="39f0702c-b30a-4f15-b4da-77fc4aed6640" providerId="ADAL" clId="{2D6F75FE-A025-42DB-903E-A12EB05CD1A5}" dt="2021-06-21T03:41:23.803" v="1151" actId="113"/>
          <ac:spMkLst>
            <pc:docMk/>
            <pc:sldMk cId="1948722868" sldId="525"/>
            <ac:spMk id="66" creationId="{CB859616-3D5C-49D9-BDF6-E4F113C0DB72}"/>
          </ac:spMkLst>
        </pc:spChg>
        <pc:spChg chg="mod">
          <ac:chgData name="塩川 和也" userId="39f0702c-b30a-4f15-b4da-77fc4aed6640" providerId="ADAL" clId="{2D6F75FE-A025-42DB-903E-A12EB05CD1A5}" dt="2021-06-21T03:41:21.484" v="1150" actId="113"/>
          <ac:spMkLst>
            <pc:docMk/>
            <pc:sldMk cId="1948722868" sldId="525"/>
            <ac:spMk id="90" creationId="{CEA98371-B054-49FC-AF32-CC57A793DF6D}"/>
          </ac:spMkLst>
        </pc:spChg>
        <pc:spChg chg="mod">
          <ac:chgData name="塩川 和也" userId="39f0702c-b30a-4f15-b4da-77fc4aed6640" providerId="ADAL" clId="{2D6F75FE-A025-42DB-903E-A12EB05CD1A5}" dt="2021-06-21T03:38:17.426" v="978" actId="20577"/>
          <ac:spMkLst>
            <pc:docMk/>
            <pc:sldMk cId="1948722868" sldId="525"/>
            <ac:spMk id="267" creationId="{00000000-0000-0000-0000-000000000000}"/>
          </ac:spMkLst>
        </pc:spChg>
      </pc:sldChg>
      <pc:sldChg chg="modSp mod">
        <pc:chgData name="塩川 和也" userId="39f0702c-b30a-4f15-b4da-77fc4aed6640" providerId="ADAL" clId="{2D6F75FE-A025-42DB-903E-A12EB05CD1A5}" dt="2021-06-21T03:49:57.407" v="1354" actId="14100"/>
        <pc:sldMkLst>
          <pc:docMk/>
          <pc:sldMk cId="1185063448" sldId="633"/>
        </pc:sldMkLst>
        <pc:spChg chg="mod">
          <ac:chgData name="塩川 和也" userId="39f0702c-b30a-4f15-b4da-77fc4aed6640" providerId="ADAL" clId="{2D6F75FE-A025-42DB-903E-A12EB05CD1A5}" dt="2021-06-21T03:49:57.407" v="1354" actId="14100"/>
          <ac:spMkLst>
            <pc:docMk/>
            <pc:sldMk cId="1185063448" sldId="633"/>
            <ac:spMk id="44" creationId="{CC44A005-E456-461D-AABC-604B867C1E7D}"/>
          </ac:spMkLst>
        </pc:spChg>
        <pc:cxnChg chg="mod">
          <ac:chgData name="塩川 和也" userId="39f0702c-b30a-4f15-b4da-77fc4aed6640" providerId="ADAL" clId="{2D6F75FE-A025-42DB-903E-A12EB05CD1A5}" dt="2021-06-21T03:49:57.407" v="1354" actId="14100"/>
          <ac:cxnSpMkLst>
            <pc:docMk/>
            <pc:sldMk cId="1185063448" sldId="633"/>
            <ac:cxnSpMk id="103" creationId="{1A155EDD-8010-4109-8C5D-280BB4A3635C}"/>
          </ac:cxnSpMkLst>
        </pc:cxnChg>
      </pc:sldChg>
      <pc:sldChg chg="addSp modSp mod">
        <pc:chgData name="塩川 和也" userId="39f0702c-b30a-4f15-b4da-77fc4aed6640" providerId="ADAL" clId="{2D6F75FE-A025-42DB-903E-A12EB05CD1A5}" dt="2021-06-21T04:48:52.572" v="1939" actId="1076"/>
        <pc:sldMkLst>
          <pc:docMk/>
          <pc:sldMk cId="3086256667" sldId="635"/>
        </pc:sldMkLst>
        <pc:spChg chg="mod">
          <ac:chgData name="塩川 和也" userId="39f0702c-b30a-4f15-b4da-77fc4aed6640" providerId="ADAL" clId="{2D6F75FE-A025-42DB-903E-A12EB05CD1A5}" dt="2021-06-21T04:48:48.494" v="1938" actId="14100"/>
          <ac:spMkLst>
            <pc:docMk/>
            <pc:sldMk cId="3086256667" sldId="635"/>
            <ac:spMk id="2" creationId="{8980AC71-D8AF-4682-80FB-1B6DEB138C25}"/>
          </ac:spMkLst>
        </pc:spChg>
        <pc:spChg chg="mod">
          <ac:chgData name="塩川 和也" userId="39f0702c-b30a-4f15-b4da-77fc4aed6640" providerId="ADAL" clId="{2D6F75FE-A025-42DB-903E-A12EB05CD1A5}" dt="2021-06-21T04:48:52.572" v="1939" actId="1076"/>
          <ac:spMkLst>
            <pc:docMk/>
            <pc:sldMk cId="3086256667" sldId="635"/>
            <ac:spMk id="5" creationId="{ACD0CF2A-A1A9-4776-BC00-562F8C233D05}"/>
          </ac:spMkLst>
        </pc:spChg>
        <pc:spChg chg="add mod">
          <ac:chgData name="塩川 和也" userId="39f0702c-b30a-4f15-b4da-77fc4aed6640" providerId="ADAL" clId="{2D6F75FE-A025-42DB-903E-A12EB05CD1A5}" dt="2021-06-21T04:28:47.873" v="1693"/>
          <ac:spMkLst>
            <pc:docMk/>
            <pc:sldMk cId="3086256667" sldId="635"/>
            <ac:spMk id="73" creationId="{5982FDD8-9DC2-49B8-B596-49A89FE14BD4}"/>
          </ac:spMkLst>
        </pc:spChg>
        <pc:picChg chg="mod modCrop">
          <ac:chgData name="塩川 和也" userId="39f0702c-b30a-4f15-b4da-77fc4aed6640" providerId="ADAL" clId="{2D6F75FE-A025-42DB-903E-A12EB05CD1A5}" dt="2021-06-21T04:41:56.477" v="1873" actId="732"/>
          <ac:picMkLst>
            <pc:docMk/>
            <pc:sldMk cId="3086256667" sldId="635"/>
            <ac:picMk id="20" creationId="{0F9C93A8-7490-419C-8F48-4219B468478F}"/>
          </ac:picMkLst>
        </pc:picChg>
      </pc:sldChg>
      <pc:sldChg chg="addSp delSp modSp mod">
        <pc:chgData name="塩川 和也" userId="39f0702c-b30a-4f15-b4da-77fc4aed6640" providerId="ADAL" clId="{2D6F75FE-A025-42DB-903E-A12EB05CD1A5}" dt="2021-06-21T04:48:16.715" v="1937"/>
        <pc:sldMkLst>
          <pc:docMk/>
          <pc:sldMk cId="1828102457" sldId="636"/>
        </pc:sldMkLst>
        <pc:spChg chg="del mod">
          <ac:chgData name="塩川 和也" userId="39f0702c-b30a-4f15-b4da-77fc4aed6640" providerId="ADAL" clId="{2D6F75FE-A025-42DB-903E-A12EB05CD1A5}" dt="2021-06-21T04:47:37.799" v="1928" actId="478"/>
          <ac:spMkLst>
            <pc:docMk/>
            <pc:sldMk cId="1828102457" sldId="636"/>
            <ac:spMk id="47" creationId="{4290ED58-55E7-402B-88E8-09F5A8B6603B}"/>
          </ac:spMkLst>
        </pc:spChg>
        <pc:spChg chg="mod">
          <ac:chgData name="塩川 和也" userId="39f0702c-b30a-4f15-b4da-77fc4aed6640" providerId="ADAL" clId="{2D6F75FE-A025-42DB-903E-A12EB05CD1A5}" dt="2021-06-21T04:47:29.866" v="1927" actId="20577"/>
          <ac:spMkLst>
            <pc:docMk/>
            <pc:sldMk cId="1828102457" sldId="636"/>
            <ac:spMk id="50" creationId="{D17DAEF0-33D4-4E66-AACD-AFC37A2E2FC1}"/>
          </ac:spMkLst>
        </pc:spChg>
        <pc:spChg chg="del">
          <ac:chgData name="塩川 和也" userId="39f0702c-b30a-4f15-b4da-77fc4aed6640" providerId="ADAL" clId="{2D6F75FE-A025-42DB-903E-A12EB05CD1A5}" dt="2021-06-21T04:43:12.390" v="1879" actId="478"/>
          <ac:spMkLst>
            <pc:docMk/>
            <pc:sldMk cId="1828102457" sldId="636"/>
            <ac:spMk id="51" creationId="{DBD3E205-33B8-4F75-A87C-932B45A8DDE8}"/>
          </ac:spMkLst>
        </pc:spChg>
        <pc:spChg chg="add del mod topLvl">
          <ac:chgData name="塩川 和也" userId="39f0702c-b30a-4f15-b4da-77fc4aed6640" providerId="ADAL" clId="{2D6F75FE-A025-42DB-903E-A12EB05CD1A5}" dt="2021-06-21T04:46:03.164" v="1899" actId="165"/>
          <ac:spMkLst>
            <pc:docMk/>
            <pc:sldMk cId="1828102457" sldId="636"/>
            <ac:spMk id="53" creationId="{7BEAB851-BF00-4196-92CA-3906B9ECEF10}"/>
          </ac:spMkLst>
        </pc:spChg>
        <pc:spChg chg="add mod ord topLvl">
          <ac:chgData name="塩川 和也" userId="39f0702c-b30a-4f15-b4da-77fc4aed6640" providerId="ADAL" clId="{2D6F75FE-A025-42DB-903E-A12EB05CD1A5}" dt="2021-06-21T04:46:09.830" v="1900" actId="166"/>
          <ac:spMkLst>
            <pc:docMk/>
            <pc:sldMk cId="1828102457" sldId="636"/>
            <ac:spMk id="57" creationId="{29C3341A-0014-48DF-B1E6-5C8CA54C4A86}"/>
          </ac:spMkLst>
        </pc:spChg>
        <pc:spChg chg="mod">
          <ac:chgData name="塩川 和也" userId="39f0702c-b30a-4f15-b4da-77fc4aed6640" providerId="ADAL" clId="{2D6F75FE-A025-42DB-903E-A12EB05CD1A5}" dt="2021-06-21T04:48:16.715" v="1937"/>
          <ac:spMkLst>
            <pc:docMk/>
            <pc:sldMk cId="1828102457" sldId="636"/>
            <ac:spMk id="58" creationId="{83B60DDB-5A99-4C4E-B618-6FE1E4B31897}"/>
          </ac:spMkLst>
        </pc:spChg>
        <pc:spChg chg="mod">
          <ac:chgData name="塩川 和也" userId="39f0702c-b30a-4f15-b4da-77fc4aed6640" providerId="ADAL" clId="{2D6F75FE-A025-42DB-903E-A12EB05CD1A5}" dt="2021-06-21T04:45:46.915" v="1896" actId="14100"/>
          <ac:spMkLst>
            <pc:docMk/>
            <pc:sldMk cId="1828102457" sldId="636"/>
            <ac:spMk id="59" creationId="{E2C1C088-3A30-4F17-A73F-BB15663400EE}"/>
          </ac:spMkLst>
        </pc:spChg>
        <pc:spChg chg="add del mod ord topLvl">
          <ac:chgData name="塩川 和也" userId="39f0702c-b30a-4f15-b4da-77fc4aed6640" providerId="ADAL" clId="{2D6F75FE-A025-42DB-903E-A12EB05CD1A5}" dt="2021-06-21T04:47:01.369" v="1907" actId="478"/>
          <ac:spMkLst>
            <pc:docMk/>
            <pc:sldMk cId="1828102457" sldId="636"/>
            <ac:spMk id="60" creationId="{05C59ABF-EBE1-44D4-A0A9-41012905ABB9}"/>
          </ac:spMkLst>
        </pc:spChg>
        <pc:spChg chg="add del mod ord topLvl">
          <ac:chgData name="塩川 和也" userId="39f0702c-b30a-4f15-b4da-77fc4aed6640" providerId="ADAL" clId="{2D6F75FE-A025-42DB-903E-A12EB05CD1A5}" dt="2021-06-21T04:47:00.403" v="1906" actId="478"/>
          <ac:spMkLst>
            <pc:docMk/>
            <pc:sldMk cId="1828102457" sldId="636"/>
            <ac:spMk id="61" creationId="{2803B904-26FD-46B2-B4BE-16677BFF4284}"/>
          </ac:spMkLst>
        </pc:spChg>
        <pc:spChg chg="mod">
          <ac:chgData name="塩川 和也" userId="39f0702c-b30a-4f15-b4da-77fc4aed6640" providerId="ADAL" clId="{2D6F75FE-A025-42DB-903E-A12EB05CD1A5}" dt="2021-06-21T04:41:31.369" v="1870"/>
          <ac:spMkLst>
            <pc:docMk/>
            <pc:sldMk cId="1828102457" sldId="636"/>
            <ac:spMk id="62" creationId="{39E01FCF-7A86-4E3D-9ABC-5C40D8B645E1}"/>
          </ac:spMkLst>
        </pc:spChg>
        <pc:spChg chg="add mod">
          <ac:chgData name="塩川 和也" userId="39f0702c-b30a-4f15-b4da-77fc4aed6640" providerId="ADAL" clId="{2D6F75FE-A025-42DB-903E-A12EB05CD1A5}" dt="2021-06-21T04:40:47.882" v="1840"/>
          <ac:spMkLst>
            <pc:docMk/>
            <pc:sldMk cId="1828102457" sldId="636"/>
            <ac:spMk id="63" creationId="{9A326E8A-075F-437E-8044-059DFD696442}"/>
          </ac:spMkLst>
        </pc:spChg>
        <pc:spChg chg="mod">
          <ac:chgData name="塩川 和也" userId="39f0702c-b30a-4f15-b4da-77fc4aed6640" providerId="ADAL" clId="{2D6F75FE-A025-42DB-903E-A12EB05CD1A5}" dt="2021-06-21T04:40:39.718" v="1810" actId="14100"/>
          <ac:spMkLst>
            <pc:docMk/>
            <pc:sldMk cId="1828102457" sldId="636"/>
            <ac:spMk id="64" creationId="{5AC116F7-2EE6-4E3D-BA8E-2CCD0152E93D}"/>
          </ac:spMkLst>
        </pc:spChg>
        <pc:spChg chg="mod">
          <ac:chgData name="塩川 和也" userId="39f0702c-b30a-4f15-b4da-77fc4aed6640" providerId="ADAL" clId="{2D6F75FE-A025-42DB-903E-A12EB05CD1A5}" dt="2021-06-21T04:45:39.026" v="1895" actId="14100"/>
          <ac:spMkLst>
            <pc:docMk/>
            <pc:sldMk cId="1828102457" sldId="636"/>
            <ac:spMk id="65" creationId="{91FF422B-6A6B-4129-BE39-546352AEDC54}"/>
          </ac:spMkLst>
        </pc:spChg>
        <pc:spChg chg="mod">
          <ac:chgData name="塩川 和也" userId="39f0702c-b30a-4f15-b4da-77fc4aed6640" providerId="ADAL" clId="{2D6F75FE-A025-42DB-903E-A12EB05CD1A5}" dt="2021-06-21T04:42:57.200" v="1876"/>
          <ac:spMkLst>
            <pc:docMk/>
            <pc:sldMk cId="1828102457" sldId="636"/>
            <ac:spMk id="68" creationId="{A8028104-DEA9-47BA-AF37-F1E26F320BFF}"/>
          </ac:spMkLst>
        </pc:spChg>
        <pc:spChg chg="mod">
          <ac:chgData name="塩川 和也" userId="39f0702c-b30a-4f15-b4da-77fc4aed6640" providerId="ADAL" clId="{2D6F75FE-A025-42DB-903E-A12EB05CD1A5}" dt="2021-06-21T04:42:57.200" v="1876"/>
          <ac:spMkLst>
            <pc:docMk/>
            <pc:sldMk cId="1828102457" sldId="636"/>
            <ac:spMk id="69" creationId="{DC59BCE8-D4A0-493D-AA1B-8D6E5BE78053}"/>
          </ac:spMkLst>
        </pc:spChg>
        <pc:spChg chg="add mod">
          <ac:chgData name="塩川 和也" userId="39f0702c-b30a-4f15-b4da-77fc4aed6640" providerId="ADAL" clId="{2D6F75FE-A025-42DB-903E-A12EB05CD1A5}" dt="2021-06-21T04:45:46.915" v="1896" actId="14100"/>
          <ac:spMkLst>
            <pc:docMk/>
            <pc:sldMk cId="1828102457" sldId="636"/>
            <ac:spMk id="70" creationId="{27B3A161-0508-4E46-B131-14C333572ADA}"/>
          </ac:spMkLst>
        </pc:spChg>
        <pc:spChg chg="add mod">
          <ac:chgData name="塩川 和也" userId="39f0702c-b30a-4f15-b4da-77fc4aed6640" providerId="ADAL" clId="{2D6F75FE-A025-42DB-903E-A12EB05CD1A5}" dt="2021-06-21T04:45:46.915" v="1896" actId="14100"/>
          <ac:spMkLst>
            <pc:docMk/>
            <pc:sldMk cId="1828102457" sldId="636"/>
            <ac:spMk id="71" creationId="{BCD86308-5CFA-4986-B427-8C78C9D9D875}"/>
          </ac:spMkLst>
        </pc:spChg>
        <pc:spChg chg="del mod">
          <ac:chgData name="塩川 和也" userId="39f0702c-b30a-4f15-b4da-77fc4aed6640" providerId="ADAL" clId="{2D6F75FE-A025-42DB-903E-A12EB05CD1A5}" dt="2021-06-21T04:47:51.396" v="1932" actId="478"/>
          <ac:spMkLst>
            <pc:docMk/>
            <pc:sldMk cId="1828102457" sldId="636"/>
            <ac:spMk id="72" creationId="{B7E110E4-69AA-44CB-80DD-920241559AD1}"/>
          </ac:spMkLst>
        </pc:spChg>
        <pc:spChg chg="add mod">
          <ac:chgData name="塩川 和也" userId="39f0702c-b30a-4f15-b4da-77fc4aed6640" providerId="ADAL" clId="{2D6F75FE-A025-42DB-903E-A12EB05CD1A5}" dt="2021-06-21T04:44:11.664" v="1889" actId="571"/>
          <ac:spMkLst>
            <pc:docMk/>
            <pc:sldMk cId="1828102457" sldId="636"/>
            <ac:spMk id="73" creationId="{6D4C6FDF-D5FC-4BC5-9C54-3C05DB5E78A3}"/>
          </ac:spMkLst>
        </pc:spChg>
        <pc:spChg chg="add mod">
          <ac:chgData name="塩川 和也" userId="39f0702c-b30a-4f15-b4da-77fc4aed6640" providerId="ADAL" clId="{2D6F75FE-A025-42DB-903E-A12EB05CD1A5}" dt="2021-06-21T04:44:11.664" v="1889" actId="571"/>
          <ac:spMkLst>
            <pc:docMk/>
            <pc:sldMk cId="1828102457" sldId="636"/>
            <ac:spMk id="74" creationId="{77DBB0D4-68AE-4D64-88F8-4EB136685603}"/>
          </ac:spMkLst>
        </pc:spChg>
        <pc:spChg chg="add mod">
          <ac:chgData name="塩川 和也" userId="39f0702c-b30a-4f15-b4da-77fc4aed6640" providerId="ADAL" clId="{2D6F75FE-A025-42DB-903E-A12EB05CD1A5}" dt="2021-06-21T04:45:46.915" v="1896" actId="14100"/>
          <ac:spMkLst>
            <pc:docMk/>
            <pc:sldMk cId="1828102457" sldId="636"/>
            <ac:spMk id="75" creationId="{91C42695-A590-4C6D-8AC8-378AF4035D9E}"/>
          </ac:spMkLst>
        </pc:spChg>
        <pc:spChg chg="add mod">
          <ac:chgData name="塩川 和也" userId="39f0702c-b30a-4f15-b4da-77fc4aed6640" providerId="ADAL" clId="{2D6F75FE-A025-42DB-903E-A12EB05CD1A5}" dt="2021-06-21T04:45:56.389" v="1898" actId="1036"/>
          <ac:spMkLst>
            <pc:docMk/>
            <pc:sldMk cId="1828102457" sldId="636"/>
            <ac:spMk id="76" creationId="{D2FE5EB5-3E92-4F8B-A7DA-659362971DA8}"/>
          </ac:spMkLst>
        </pc:spChg>
        <pc:spChg chg="add mod">
          <ac:chgData name="塩川 和也" userId="39f0702c-b30a-4f15-b4da-77fc4aed6640" providerId="ADAL" clId="{2D6F75FE-A025-42DB-903E-A12EB05CD1A5}" dt="2021-06-21T04:46:57.607" v="1905" actId="14100"/>
          <ac:spMkLst>
            <pc:docMk/>
            <pc:sldMk cId="1828102457" sldId="636"/>
            <ac:spMk id="77" creationId="{924491BD-B605-4470-A110-9F4D408961AD}"/>
          </ac:spMkLst>
        </pc:spChg>
        <pc:spChg chg="add mod">
          <ac:chgData name="塩川 和也" userId="39f0702c-b30a-4f15-b4da-77fc4aed6640" providerId="ADAL" clId="{2D6F75FE-A025-42DB-903E-A12EB05CD1A5}" dt="2021-06-21T04:46:53.410" v="1904" actId="1076"/>
          <ac:spMkLst>
            <pc:docMk/>
            <pc:sldMk cId="1828102457" sldId="636"/>
            <ac:spMk id="84" creationId="{B3602665-9B8C-4875-904C-95E28EBF2837}"/>
          </ac:spMkLst>
        </pc:spChg>
        <pc:spChg chg="add mod">
          <ac:chgData name="塩川 和也" userId="39f0702c-b30a-4f15-b4da-77fc4aed6640" providerId="ADAL" clId="{2D6F75FE-A025-42DB-903E-A12EB05CD1A5}" dt="2021-06-21T04:48:05.527" v="1933" actId="571"/>
          <ac:spMkLst>
            <pc:docMk/>
            <pc:sldMk cId="1828102457" sldId="636"/>
            <ac:spMk id="85" creationId="{D5930C2A-42AB-49DD-9702-23D50481C9D6}"/>
          </ac:spMkLst>
        </pc:spChg>
        <pc:spChg chg="mod">
          <ac:chgData name="塩川 和也" userId="39f0702c-b30a-4f15-b4da-77fc4aed6640" providerId="ADAL" clId="{2D6F75FE-A025-42DB-903E-A12EB05CD1A5}" dt="2021-06-21T04:47:45.942" v="1930" actId="1076"/>
          <ac:spMkLst>
            <pc:docMk/>
            <pc:sldMk cId="1828102457" sldId="636"/>
            <ac:spMk id="97" creationId="{094C0986-E585-483D-9359-559962E83810}"/>
          </ac:spMkLst>
        </pc:spChg>
        <pc:grpChg chg="add del mod ord">
          <ac:chgData name="塩川 和也" userId="39f0702c-b30a-4f15-b4da-77fc4aed6640" providerId="ADAL" clId="{2D6F75FE-A025-42DB-903E-A12EB05CD1A5}" dt="2021-06-21T04:46:03.164" v="1899" actId="165"/>
          <ac:grpSpMkLst>
            <pc:docMk/>
            <pc:sldMk cId="1828102457" sldId="636"/>
            <ac:grpSpMk id="4" creationId="{571DC377-D3F3-4FD6-8877-4BD7CD4ADFC9}"/>
          </ac:grpSpMkLst>
        </pc:grpChg>
        <pc:grpChg chg="add mod">
          <ac:chgData name="塩川 和也" userId="39f0702c-b30a-4f15-b4da-77fc4aed6640" providerId="ADAL" clId="{2D6F75FE-A025-42DB-903E-A12EB05CD1A5}" dt="2021-06-21T04:46:27.272" v="1901" actId="1076"/>
          <ac:grpSpMkLst>
            <pc:docMk/>
            <pc:sldMk cId="1828102457" sldId="636"/>
            <ac:grpSpMk id="67" creationId="{38BA5208-CE80-420E-BDEA-69C1A56688CB}"/>
          </ac:grpSpMkLst>
        </pc:grpChg>
        <pc:picChg chg="add del">
          <ac:chgData name="塩川 和也" userId="39f0702c-b30a-4f15-b4da-77fc4aed6640" providerId="ADAL" clId="{2D6F75FE-A025-42DB-903E-A12EB05CD1A5}" dt="2021-06-21T04:38:41.556" v="1755" actId="478"/>
          <ac:picMkLst>
            <pc:docMk/>
            <pc:sldMk cId="1828102457" sldId="636"/>
            <ac:picMk id="45" creationId="{D91D19F7-CCBC-4D57-A02E-AB36BC5583FD}"/>
          </ac:picMkLst>
        </pc:picChg>
        <pc:picChg chg="add mod topLvl modCrop">
          <ac:chgData name="塩川 和也" userId="39f0702c-b30a-4f15-b4da-77fc4aed6640" providerId="ADAL" clId="{2D6F75FE-A025-42DB-903E-A12EB05CD1A5}" dt="2021-06-21T04:46:03.164" v="1899" actId="165"/>
          <ac:picMkLst>
            <pc:docMk/>
            <pc:sldMk cId="1828102457" sldId="636"/>
            <ac:picMk id="52" creationId="{99B0599C-BBB6-4ADB-A9A2-B5FFA2F3A246}"/>
          </ac:picMkLst>
        </pc:picChg>
        <pc:picChg chg="add mod modCrop">
          <ac:chgData name="塩川 和也" userId="39f0702c-b30a-4f15-b4da-77fc4aed6640" providerId="ADAL" clId="{2D6F75FE-A025-42DB-903E-A12EB05CD1A5}" dt="2021-06-21T04:38:33.574" v="1753" actId="732"/>
          <ac:picMkLst>
            <pc:docMk/>
            <pc:sldMk cId="1828102457" sldId="636"/>
            <ac:picMk id="66" creationId="{0EE36AF7-D4CC-4466-815E-EBBAD135A924}"/>
          </ac:picMkLst>
        </pc:picChg>
      </pc:sldChg>
      <pc:sldChg chg="modSp mod">
        <pc:chgData name="塩川 和也" userId="39f0702c-b30a-4f15-b4da-77fc4aed6640" providerId="ADAL" clId="{2D6F75FE-A025-42DB-903E-A12EB05CD1A5}" dt="2021-06-21T04:42:31.061" v="1875" actId="1076"/>
        <pc:sldMkLst>
          <pc:docMk/>
          <pc:sldMk cId="1486740308" sldId="666"/>
        </pc:sldMkLst>
        <pc:spChg chg="mod">
          <ac:chgData name="塩川 和也" userId="39f0702c-b30a-4f15-b4da-77fc4aed6640" providerId="ADAL" clId="{2D6F75FE-A025-42DB-903E-A12EB05CD1A5}" dt="2021-06-21T04:42:31.061" v="1875" actId="1076"/>
          <ac:spMkLst>
            <pc:docMk/>
            <pc:sldMk cId="1486740308" sldId="666"/>
            <ac:spMk id="53" creationId="{E33E6C18-DDFC-4732-9658-6AD5BA039F69}"/>
          </ac:spMkLst>
        </pc:spChg>
        <pc:spChg chg="mod">
          <ac:chgData name="塩川 和也" userId="39f0702c-b30a-4f15-b4da-77fc4aed6640" providerId="ADAL" clId="{2D6F75FE-A025-42DB-903E-A12EB05CD1A5}" dt="2021-06-21T04:42:21.973" v="1874" actId="1076"/>
          <ac:spMkLst>
            <pc:docMk/>
            <pc:sldMk cId="1486740308" sldId="666"/>
            <ac:spMk id="54" creationId="{9E1364ED-5977-4536-B101-5ADE004AE06D}"/>
          </ac:spMkLst>
        </pc:spChg>
      </pc:sldChg>
      <pc:sldChg chg="addSp delSp modSp mod">
        <pc:chgData name="塩川 和也" userId="39f0702c-b30a-4f15-b4da-77fc4aed6640" providerId="ADAL" clId="{2D6F75FE-A025-42DB-903E-A12EB05CD1A5}" dt="2021-06-21T04:34:08.893" v="1710" actId="167"/>
        <pc:sldMkLst>
          <pc:docMk/>
          <pc:sldMk cId="2660028620" sldId="838"/>
        </pc:sldMkLst>
        <pc:spChg chg="add mod">
          <ac:chgData name="塩川 和也" userId="39f0702c-b30a-4f15-b4da-77fc4aed6640" providerId="ADAL" clId="{2D6F75FE-A025-42DB-903E-A12EB05CD1A5}" dt="2021-06-21T04:23:42.281" v="1620" actId="20577"/>
          <ac:spMkLst>
            <pc:docMk/>
            <pc:sldMk cId="2660028620" sldId="838"/>
            <ac:spMk id="43" creationId="{6914153D-AF3B-4657-AB60-271E492A46BA}"/>
          </ac:spMkLst>
        </pc:spChg>
        <pc:spChg chg="mod topLvl">
          <ac:chgData name="塩川 和也" userId="39f0702c-b30a-4f15-b4da-77fc4aed6640" providerId="ADAL" clId="{2D6F75FE-A025-42DB-903E-A12EB05CD1A5}" dt="2021-06-21T04:34:01.996" v="1709" actId="165"/>
          <ac:spMkLst>
            <pc:docMk/>
            <pc:sldMk cId="2660028620" sldId="838"/>
            <ac:spMk id="46" creationId="{58C7A752-7D0D-40C2-A391-8F227260AE9C}"/>
          </ac:spMkLst>
        </pc:spChg>
        <pc:spChg chg="add mod ord">
          <ac:chgData name="塩川 和也" userId="39f0702c-b30a-4f15-b4da-77fc4aed6640" providerId="ADAL" clId="{2D6F75FE-A025-42DB-903E-A12EB05CD1A5}" dt="2021-06-21T04:14:25.199" v="1602" actId="166"/>
          <ac:spMkLst>
            <pc:docMk/>
            <pc:sldMk cId="2660028620" sldId="838"/>
            <ac:spMk id="47" creationId="{DE6D5A7A-06EB-469E-94AA-D3AF5A54692E}"/>
          </ac:spMkLst>
        </pc:spChg>
        <pc:spChg chg="add mod topLvl">
          <ac:chgData name="塩川 和也" userId="39f0702c-b30a-4f15-b4da-77fc4aed6640" providerId="ADAL" clId="{2D6F75FE-A025-42DB-903E-A12EB05CD1A5}" dt="2021-06-21T04:34:01.996" v="1709" actId="165"/>
          <ac:spMkLst>
            <pc:docMk/>
            <pc:sldMk cId="2660028620" sldId="838"/>
            <ac:spMk id="48" creationId="{7CAA6DC8-4CBF-404B-80B9-17C16ADE0BEF}"/>
          </ac:spMkLst>
        </pc:spChg>
        <pc:spChg chg="add mod">
          <ac:chgData name="塩川 和也" userId="39f0702c-b30a-4f15-b4da-77fc4aed6640" providerId="ADAL" clId="{2D6F75FE-A025-42DB-903E-A12EB05CD1A5}" dt="2021-06-21T04:15:26.325" v="1608" actId="1076"/>
          <ac:spMkLst>
            <pc:docMk/>
            <pc:sldMk cId="2660028620" sldId="838"/>
            <ac:spMk id="49" creationId="{3252673F-8E91-4E7D-AE09-A9A510AB4383}"/>
          </ac:spMkLst>
        </pc:spChg>
        <pc:spChg chg="del">
          <ac:chgData name="塩川 和也" userId="39f0702c-b30a-4f15-b4da-77fc4aed6640" providerId="ADAL" clId="{2D6F75FE-A025-42DB-903E-A12EB05CD1A5}" dt="2021-06-21T04:12:57.224" v="1588" actId="478"/>
          <ac:spMkLst>
            <pc:docMk/>
            <pc:sldMk cId="2660028620" sldId="838"/>
            <ac:spMk id="56" creationId="{77E036F8-47B2-4890-8EAA-31C8DC45B337}"/>
          </ac:spMkLst>
        </pc:spChg>
        <pc:spChg chg="add mod">
          <ac:chgData name="塩川 和也" userId="39f0702c-b30a-4f15-b4da-77fc4aed6640" providerId="ADAL" clId="{2D6F75FE-A025-42DB-903E-A12EB05CD1A5}" dt="2021-06-21T04:15:26.325" v="1608" actId="1076"/>
          <ac:spMkLst>
            <pc:docMk/>
            <pc:sldMk cId="2660028620" sldId="838"/>
            <ac:spMk id="57" creationId="{617E8355-A586-4F37-8E7D-591339F1DBEE}"/>
          </ac:spMkLst>
        </pc:spChg>
        <pc:spChg chg="del">
          <ac:chgData name="塩川 和也" userId="39f0702c-b30a-4f15-b4da-77fc4aed6640" providerId="ADAL" clId="{2D6F75FE-A025-42DB-903E-A12EB05CD1A5}" dt="2021-06-21T04:12:58.833" v="1589" actId="478"/>
          <ac:spMkLst>
            <pc:docMk/>
            <pc:sldMk cId="2660028620" sldId="838"/>
            <ac:spMk id="60" creationId="{48FCFE08-2309-4122-9159-5D28291B5449}"/>
          </ac:spMkLst>
        </pc:spChg>
        <pc:spChg chg="del">
          <ac:chgData name="塩川 和也" userId="39f0702c-b30a-4f15-b4da-77fc4aed6640" providerId="ADAL" clId="{2D6F75FE-A025-42DB-903E-A12EB05CD1A5}" dt="2021-06-21T04:13:03.002" v="1591" actId="478"/>
          <ac:spMkLst>
            <pc:docMk/>
            <pc:sldMk cId="2660028620" sldId="838"/>
            <ac:spMk id="61" creationId="{A0391704-C628-4EF4-ADA0-D33EE69EAA1C}"/>
          </ac:spMkLst>
        </pc:spChg>
        <pc:spChg chg="mod">
          <ac:chgData name="塩川 和也" userId="39f0702c-b30a-4f15-b4da-77fc4aed6640" providerId="ADAL" clId="{2D6F75FE-A025-42DB-903E-A12EB05CD1A5}" dt="2021-06-21T04:14:56.204" v="1603" actId="1076"/>
          <ac:spMkLst>
            <pc:docMk/>
            <pc:sldMk cId="2660028620" sldId="838"/>
            <ac:spMk id="63" creationId="{7A9A7CA9-F5B3-4638-B9C9-12A8176B3547}"/>
          </ac:spMkLst>
        </pc:spChg>
        <pc:spChg chg="del">
          <ac:chgData name="塩川 和也" userId="39f0702c-b30a-4f15-b4da-77fc4aed6640" providerId="ADAL" clId="{2D6F75FE-A025-42DB-903E-A12EB05CD1A5}" dt="2021-06-21T04:13:05.262" v="1593" actId="478"/>
          <ac:spMkLst>
            <pc:docMk/>
            <pc:sldMk cId="2660028620" sldId="838"/>
            <ac:spMk id="65" creationId="{DDA94555-D8D8-4008-984E-66194806DC0E}"/>
          </ac:spMkLst>
        </pc:spChg>
        <pc:spChg chg="del">
          <ac:chgData name="塩川 和也" userId="39f0702c-b30a-4f15-b4da-77fc4aed6640" providerId="ADAL" clId="{2D6F75FE-A025-42DB-903E-A12EB05CD1A5}" dt="2021-06-21T04:13:01.449" v="1590" actId="478"/>
          <ac:spMkLst>
            <pc:docMk/>
            <pc:sldMk cId="2660028620" sldId="838"/>
            <ac:spMk id="71" creationId="{1A89E501-6E62-4BF3-9C0A-0430EE6E1231}"/>
          </ac:spMkLst>
        </pc:spChg>
        <pc:spChg chg="add mod ord">
          <ac:chgData name="塩川 和也" userId="39f0702c-b30a-4f15-b4da-77fc4aed6640" providerId="ADAL" clId="{2D6F75FE-A025-42DB-903E-A12EB05CD1A5}" dt="2021-06-21T04:34:08.893" v="1710" actId="167"/>
          <ac:spMkLst>
            <pc:docMk/>
            <pc:sldMk cId="2660028620" sldId="838"/>
            <ac:spMk id="72" creationId="{42A9B819-3368-4F5F-9FBE-B3F39189E414}"/>
          </ac:spMkLst>
        </pc:spChg>
        <pc:spChg chg="del">
          <ac:chgData name="塩川 和也" userId="39f0702c-b30a-4f15-b4da-77fc4aed6640" providerId="ADAL" clId="{2D6F75FE-A025-42DB-903E-A12EB05CD1A5}" dt="2021-06-21T04:12:56.408" v="1587" actId="478"/>
          <ac:spMkLst>
            <pc:docMk/>
            <pc:sldMk cId="2660028620" sldId="838"/>
            <ac:spMk id="74" creationId="{CDF00DBF-7B96-4F1B-90D8-9F941C525547}"/>
          </ac:spMkLst>
        </pc:spChg>
        <pc:spChg chg="mod">
          <ac:chgData name="塩川 和也" userId="39f0702c-b30a-4f15-b4da-77fc4aed6640" providerId="ADAL" clId="{2D6F75FE-A025-42DB-903E-A12EB05CD1A5}" dt="2021-06-21T04:12:52.646" v="1586" actId="1076"/>
          <ac:spMkLst>
            <pc:docMk/>
            <pc:sldMk cId="2660028620" sldId="838"/>
            <ac:spMk id="79" creationId="{921EE60D-3B07-43F7-8CB1-E382A44D4A58}"/>
          </ac:spMkLst>
        </pc:spChg>
        <pc:grpChg chg="add del mod ord">
          <ac:chgData name="塩川 和也" userId="39f0702c-b30a-4f15-b4da-77fc4aed6640" providerId="ADAL" clId="{2D6F75FE-A025-42DB-903E-A12EB05CD1A5}" dt="2021-06-21T04:34:01.996" v="1709" actId="165"/>
          <ac:grpSpMkLst>
            <pc:docMk/>
            <pc:sldMk cId="2660028620" sldId="838"/>
            <ac:grpSpMk id="44" creationId="{0BE627FE-1575-42B2-BF0D-0C33D80F51F0}"/>
          </ac:grpSpMkLst>
        </pc:grpChg>
        <pc:picChg chg="mod ord topLvl modCrop">
          <ac:chgData name="塩川 和也" userId="39f0702c-b30a-4f15-b4da-77fc4aed6640" providerId="ADAL" clId="{2D6F75FE-A025-42DB-903E-A12EB05CD1A5}" dt="2021-06-21T04:34:08.893" v="1710" actId="167"/>
          <ac:picMkLst>
            <pc:docMk/>
            <pc:sldMk cId="2660028620" sldId="838"/>
            <ac:picMk id="45" creationId="{75E095CF-F2A7-414A-B641-62CC43D0E390}"/>
          </ac:picMkLst>
        </pc:picChg>
        <pc:picChg chg="del">
          <ac:chgData name="塩川 和也" userId="39f0702c-b30a-4f15-b4da-77fc4aed6640" providerId="ADAL" clId="{2D6F75FE-A025-42DB-903E-A12EB05CD1A5}" dt="2021-06-21T04:13:03.841" v="1592" actId="478"/>
          <ac:picMkLst>
            <pc:docMk/>
            <pc:sldMk cId="2660028620" sldId="838"/>
            <ac:picMk id="70" creationId="{222B7D0D-31F9-4707-A5B1-F4C2E927D525}"/>
          </ac:picMkLst>
        </pc:picChg>
      </pc:sldChg>
      <pc:sldChg chg="addSp delSp modSp mod">
        <pc:chgData name="塩川 和也" userId="39f0702c-b30a-4f15-b4da-77fc4aed6640" providerId="ADAL" clId="{2D6F75FE-A025-42DB-903E-A12EB05CD1A5}" dt="2021-06-21T04:56:14.837" v="1977" actId="21"/>
        <pc:sldMkLst>
          <pc:docMk/>
          <pc:sldMk cId="3060650986" sldId="871"/>
        </pc:sldMkLst>
        <pc:spChg chg="mod">
          <ac:chgData name="塩川 和也" userId="39f0702c-b30a-4f15-b4da-77fc4aed6640" providerId="ADAL" clId="{2D6F75FE-A025-42DB-903E-A12EB05CD1A5}" dt="2021-06-21T03:53:52.038" v="1540" actId="14100"/>
          <ac:spMkLst>
            <pc:docMk/>
            <pc:sldMk cId="3060650986" sldId="871"/>
            <ac:spMk id="27" creationId="{E81373C2-F271-4BE5-8994-5A2181DCEC45}"/>
          </ac:spMkLst>
        </pc:spChg>
        <pc:spChg chg="mod">
          <ac:chgData name="塩川 和也" userId="39f0702c-b30a-4f15-b4da-77fc4aed6640" providerId="ADAL" clId="{2D6F75FE-A025-42DB-903E-A12EB05CD1A5}" dt="2021-06-21T04:12:07.303" v="1582" actId="1036"/>
          <ac:spMkLst>
            <pc:docMk/>
            <pc:sldMk cId="3060650986" sldId="871"/>
            <ac:spMk id="47" creationId="{267B13B5-F11C-4EE2-8E87-04B14724A487}"/>
          </ac:spMkLst>
        </pc:spChg>
        <pc:spChg chg="mod">
          <ac:chgData name="塩川 和也" userId="39f0702c-b30a-4f15-b4da-77fc4aed6640" providerId="ADAL" clId="{2D6F75FE-A025-42DB-903E-A12EB05CD1A5}" dt="2021-06-21T04:12:07.303" v="1582" actId="1036"/>
          <ac:spMkLst>
            <pc:docMk/>
            <pc:sldMk cId="3060650986" sldId="871"/>
            <ac:spMk id="53" creationId="{5DA1B330-91BC-401E-B003-C78D30EE5949}"/>
          </ac:spMkLst>
        </pc:spChg>
        <pc:spChg chg="add mod topLvl">
          <ac:chgData name="塩川 和也" userId="39f0702c-b30a-4f15-b4da-77fc4aed6640" providerId="ADAL" clId="{2D6F75FE-A025-42DB-903E-A12EB05CD1A5}" dt="2021-06-21T04:32:11.517" v="1700" actId="165"/>
          <ac:spMkLst>
            <pc:docMk/>
            <pc:sldMk cId="3060650986" sldId="871"/>
            <ac:spMk id="60" creationId="{A9F68F00-D9D3-4C2A-81BF-9D0DF171AF76}"/>
          </ac:spMkLst>
        </pc:spChg>
        <pc:spChg chg="add mod">
          <ac:chgData name="塩川 和也" userId="39f0702c-b30a-4f15-b4da-77fc4aed6640" providerId="ADAL" clId="{2D6F75FE-A025-42DB-903E-A12EB05CD1A5}" dt="2021-06-21T03:50:22.061" v="1362" actId="14100"/>
          <ac:spMkLst>
            <pc:docMk/>
            <pc:sldMk cId="3060650986" sldId="871"/>
            <ac:spMk id="61" creationId="{A01D628E-7B12-470D-96D0-468AC475A436}"/>
          </ac:spMkLst>
        </pc:spChg>
        <pc:spChg chg="add del mod">
          <ac:chgData name="塩川 和也" userId="39f0702c-b30a-4f15-b4da-77fc4aed6640" providerId="ADAL" clId="{2D6F75FE-A025-42DB-903E-A12EB05CD1A5}" dt="2021-06-21T03:50:38.181" v="1364" actId="478"/>
          <ac:spMkLst>
            <pc:docMk/>
            <pc:sldMk cId="3060650986" sldId="871"/>
            <ac:spMk id="67" creationId="{654D7EFC-7C46-4536-82E7-535658B892A2}"/>
          </ac:spMkLst>
        </pc:spChg>
        <pc:spChg chg="del">
          <ac:chgData name="塩川 和也" userId="39f0702c-b30a-4f15-b4da-77fc4aed6640" providerId="ADAL" clId="{2D6F75FE-A025-42DB-903E-A12EB05CD1A5}" dt="2021-06-21T03:48:54.436" v="1349" actId="478"/>
          <ac:spMkLst>
            <pc:docMk/>
            <pc:sldMk cId="3060650986" sldId="871"/>
            <ac:spMk id="68" creationId="{6D56A3F9-27BC-41B3-AC05-47CF9BEDAA1C}"/>
          </ac:spMkLst>
        </pc:spChg>
        <pc:spChg chg="del">
          <ac:chgData name="塩川 和也" userId="39f0702c-b30a-4f15-b4da-77fc4aed6640" providerId="ADAL" clId="{2D6F75FE-A025-42DB-903E-A12EB05CD1A5}" dt="2021-06-21T03:49:38.730" v="1352" actId="478"/>
          <ac:spMkLst>
            <pc:docMk/>
            <pc:sldMk cId="3060650986" sldId="871"/>
            <ac:spMk id="69" creationId="{F12538EF-2CF3-4D6A-BABC-0B09D7787E07}"/>
          </ac:spMkLst>
        </pc:spChg>
        <pc:spChg chg="del mod">
          <ac:chgData name="塩川 和也" userId="39f0702c-b30a-4f15-b4da-77fc4aed6640" providerId="ADAL" clId="{2D6F75FE-A025-42DB-903E-A12EB05CD1A5}" dt="2021-06-21T03:54:33.077" v="1546" actId="478"/>
          <ac:spMkLst>
            <pc:docMk/>
            <pc:sldMk cId="3060650986" sldId="871"/>
            <ac:spMk id="70" creationId="{472C1EAC-A895-436D-A2CB-F62D8156D215}"/>
          </ac:spMkLst>
        </pc:spChg>
        <pc:spChg chg="del mod">
          <ac:chgData name="塩川 和也" userId="39f0702c-b30a-4f15-b4da-77fc4aed6640" providerId="ADAL" clId="{2D6F75FE-A025-42DB-903E-A12EB05CD1A5}" dt="2021-06-21T03:54:32.332" v="1545" actId="478"/>
          <ac:spMkLst>
            <pc:docMk/>
            <pc:sldMk cId="3060650986" sldId="871"/>
            <ac:spMk id="71" creationId="{CD674B33-2D48-456E-85CB-38D6EC0A29AA}"/>
          </ac:spMkLst>
        </pc:spChg>
        <pc:spChg chg="add mod">
          <ac:chgData name="塩川 和也" userId="39f0702c-b30a-4f15-b4da-77fc4aed6640" providerId="ADAL" clId="{2D6F75FE-A025-42DB-903E-A12EB05CD1A5}" dt="2021-06-21T03:52:15.493" v="1529" actId="1076"/>
          <ac:spMkLst>
            <pc:docMk/>
            <pc:sldMk cId="3060650986" sldId="871"/>
            <ac:spMk id="76" creationId="{2431D57D-F099-40DC-87BA-5076A46FDF51}"/>
          </ac:spMkLst>
        </pc:spChg>
        <pc:spChg chg="mod">
          <ac:chgData name="塩川 和也" userId="39f0702c-b30a-4f15-b4da-77fc4aed6640" providerId="ADAL" clId="{2D6F75FE-A025-42DB-903E-A12EB05CD1A5}" dt="2021-06-21T03:54:11.855" v="1544" actId="14100"/>
          <ac:spMkLst>
            <pc:docMk/>
            <pc:sldMk cId="3060650986" sldId="871"/>
            <ac:spMk id="78" creationId="{6B6E0BAE-7BC3-4C6E-88BA-BAD187CC2AF7}"/>
          </ac:spMkLst>
        </pc:spChg>
        <pc:spChg chg="add mod">
          <ac:chgData name="塩川 和也" userId="39f0702c-b30a-4f15-b4da-77fc4aed6640" providerId="ADAL" clId="{2D6F75FE-A025-42DB-903E-A12EB05CD1A5}" dt="2021-06-21T03:55:15.296" v="1572"/>
          <ac:spMkLst>
            <pc:docMk/>
            <pc:sldMk cId="3060650986" sldId="871"/>
            <ac:spMk id="83" creationId="{22CD2C2D-4CD5-47C5-84CF-E6E2E9201113}"/>
          </ac:spMkLst>
        </pc:spChg>
        <pc:spChg chg="add mod ord">
          <ac:chgData name="塩川 和也" userId="39f0702c-b30a-4f15-b4da-77fc4aed6640" providerId="ADAL" clId="{2D6F75FE-A025-42DB-903E-A12EB05CD1A5}" dt="2021-06-21T04:32:23.078" v="1701" actId="167"/>
          <ac:spMkLst>
            <pc:docMk/>
            <pc:sldMk cId="3060650986" sldId="871"/>
            <ac:spMk id="84" creationId="{6E966FC2-F640-4CEE-A01A-F4EA144A9707}"/>
          </ac:spMkLst>
        </pc:spChg>
        <pc:spChg chg="add del mod">
          <ac:chgData name="塩川 和也" userId="39f0702c-b30a-4f15-b4da-77fc4aed6640" providerId="ADAL" clId="{2D6F75FE-A025-42DB-903E-A12EB05CD1A5}" dt="2021-06-21T04:56:14.837" v="1977" actId="21"/>
          <ac:spMkLst>
            <pc:docMk/>
            <pc:sldMk cId="3060650986" sldId="871"/>
            <ac:spMk id="85" creationId="{9316D529-E868-4695-816F-88E93178668F}"/>
          </ac:spMkLst>
        </pc:spChg>
        <pc:grpChg chg="add del mod ord">
          <ac:chgData name="塩川 和也" userId="39f0702c-b30a-4f15-b4da-77fc4aed6640" providerId="ADAL" clId="{2D6F75FE-A025-42DB-903E-A12EB05CD1A5}" dt="2021-06-21T04:32:11.517" v="1700" actId="165"/>
          <ac:grpSpMkLst>
            <pc:docMk/>
            <pc:sldMk cId="3060650986" sldId="871"/>
            <ac:grpSpMk id="2" creationId="{8A6BACC0-8C1E-44ED-B3B3-0AB4357A6E20}"/>
          </ac:grpSpMkLst>
        </pc:grpChg>
        <pc:picChg chg="add mod ord topLvl modCrop">
          <ac:chgData name="塩川 和也" userId="39f0702c-b30a-4f15-b4da-77fc4aed6640" providerId="ADAL" clId="{2D6F75FE-A025-42DB-903E-A12EB05CD1A5}" dt="2021-06-21T04:32:23.078" v="1701" actId="167"/>
          <ac:picMkLst>
            <pc:docMk/>
            <pc:sldMk cId="3060650986" sldId="871"/>
            <ac:picMk id="59" creationId="{F14D2B7D-9015-42FA-85EF-3BC34B1280B8}"/>
          </ac:picMkLst>
        </pc:picChg>
        <pc:picChg chg="del">
          <ac:chgData name="塩川 和也" userId="39f0702c-b30a-4f15-b4da-77fc4aed6640" providerId="ADAL" clId="{2D6F75FE-A025-42DB-903E-A12EB05CD1A5}" dt="2021-06-21T03:48:55.903" v="1350" actId="478"/>
          <ac:picMkLst>
            <pc:docMk/>
            <pc:sldMk cId="3060650986" sldId="871"/>
            <ac:picMk id="75" creationId="{54E2A0DD-7FB0-4959-8E7B-260DE20EAC44}"/>
          </ac:picMkLst>
        </pc:picChg>
        <pc:cxnChg chg="mod">
          <ac:chgData name="塩川 和也" userId="39f0702c-b30a-4f15-b4da-77fc4aed6640" providerId="ADAL" clId="{2D6F75FE-A025-42DB-903E-A12EB05CD1A5}" dt="2021-06-21T03:54:11.855" v="1544" actId="14100"/>
          <ac:cxnSpMkLst>
            <pc:docMk/>
            <pc:sldMk cId="3060650986" sldId="871"/>
            <ac:cxnSpMk id="80" creationId="{656F2B24-83AA-449E-9ADF-73412604A68F}"/>
          </ac:cxnSpMkLst>
        </pc:cxnChg>
      </pc:sldChg>
      <pc:sldChg chg="addSp delSp modSp mod">
        <pc:chgData name="塩川 和也" userId="39f0702c-b30a-4f15-b4da-77fc4aed6640" providerId="ADAL" clId="{2D6F75FE-A025-42DB-903E-A12EB05CD1A5}" dt="2021-06-21T04:17:32.993" v="1611" actId="14100"/>
        <pc:sldMkLst>
          <pc:docMk/>
          <pc:sldMk cId="470807010" sldId="889"/>
        </pc:sldMkLst>
        <pc:spChg chg="mod">
          <ac:chgData name="塩川 和也" userId="39f0702c-b30a-4f15-b4da-77fc4aed6640" providerId="ADAL" clId="{2D6F75FE-A025-42DB-903E-A12EB05CD1A5}" dt="2021-06-21T02:15:29.606" v="508" actId="1076"/>
          <ac:spMkLst>
            <pc:docMk/>
            <pc:sldMk cId="470807010" sldId="889"/>
            <ac:spMk id="31" creationId="{A00C7175-B6D5-418E-98FE-D4F0B94BE7B4}"/>
          </ac:spMkLst>
        </pc:spChg>
        <pc:spChg chg="mod">
          <ac:chgData name="塩川 和也" userId="39f0702c-b30a-4f15-b4da-77fc4aed6640" providerId="ADAL" clId="{2D6F75FE-A025-42DB-903E-A12EB05CD1A5}" dt="2021-06-21T02:15:06.826" v="505" actId="1076"/>
          <ac:spMkLst>
            <pc:docMk/>
            <pc:sldMk cId="470807010" sldId="889"/>
            <ac:spMk id="47" creationId="{4901FCBE-8A92-4BE8-BF0C-1CFA679EDC19}"/>
          </ac:spMkLst>
        </pc:spChg>
        <pc:spChg chg="mod">
          <ac:chgData name="塩川 和也" userId="39f0702c-b30a-4f15-b4da-77fc4aed6640" providerId="ADAL" clId="{2D6F75FE-A025-42DB-903E-A12EB05CD1A5}" dt="2021-06-21T02:15:54.607" v="510" actId="14100"/>
          <ac:spMkLst>
            <pc:docMk/>
            <pc:sldMk cId="470807010" sldId="889"/>
            <ac:spMk id="54" creationId="{07D7C703-F5AE-4D9B-BDED-549563D7EB29}"/>
          </ac:spMkLst>
        </pc:spChg>
        <pc:spChg chg="mod">
          <ac:chgData name="塩川 和也" userId="39f0702c-b30a-4f15-b4da-77fc4aed6640" providerId="ADAL" clId="{2D6F75FE-A025-42DB-903E-A12EB05CD1A5}" dt="2021-06-21T02:15:14.959" v="506" actId="1076"/>
          <ac:spMkLst>
            <pc:docMk/>
            <pc:sldMk cId="470807010" sldId="889"/>
            <ac:spMk id="59" creationId="{12732667-B0B4-4DB6-B46B-3E0DBC0D9919}"/>
          </ac:spMkLst>
        </pc:spChg>
        <pc:spChg chg="add mod ord">
          <ac:chgData name="塩川 和也" userId="39f0702c-b30a-4f15-b4da-77fc4aed6640" providerId="ADAL" clId="{2D6F75FE-A025-42DB-903E-A12EB05CD1A5}" dt="2021-06-21T04:17:32.993" v="1611" actId="14100"/>
          <ac:spMkLst>
            <pc:docMk/>
            <pc:sldMk cId="470807010" sldId="889"/>
            <ac:spMk id="75" creationId="{FF8CE6DE-0125-4F25-8B9C-DA92CABA7CF3}"/>
          </ac:spMkLst>
        </pc:spChg>
        <pc:spChg chg="add mod">
          <ac:chgData name="塩川 和也" userId="39f0702c-b30a-4f15-b4da-77fc4aed6640" providerId="ADAL" clId="{2D6F75FE-A025-42DB-903E-A12EB05CD1A5}" dt="2021-06-21T02:23:18.988" v="623"/>
          <ac:spMkLst>
            <pc:docMk/>
            <pc:sldMk cId="470807010" sldId="889"/>
            <ac:spMk id="94" creationId="{7D457ECE-BF00-4867-AA8E-DBC977D4AA6E}"/>
          </ac:spMkLst>
        </pc:spChg>
        <pc:spChg chg="mod">
          <ac:chgData name="塩川 和也" userId="39f0702c-b30a-4f15-b4da-77fc4aed6640" providerId="ADAL" clId="{2D6F75FE-A025-42DB-903E-A12EB05CD1A5}" dt="2021-06-21T01:51:08.326" v="1" actId="1076"/>
          <ac:spMkLst>
            <pc:docMk/>
            <pc:sldMk cId="470807010" sldId="889"/>
            <ac:spMk id="99" creationId="{57128D9C-1EE0-4BBA-843B-7FBD32B1D551}"/>
          </ac:spMkLst>
        </pc:spChg>
        <pc:grpChg chg="mod">
          <ac:chgData name="塩川 和也" userId="39f0702c-b30a-4f15-b4da-77fc4aed6640" providerId="ADAL" clId="{2D6F75FE-A025-42DB-903E-A12EB05CD1A5}" dt="2021-06-21T02:15:14.959" v="506" actId="1076"/>
          <ac:grpSpMkLst>
            <pc:docMk/>
            <pc:sldMk cId="470807010" sldId="889"/>
            <ac:grpSpMk id="9" creationId="{6BE67470-A4C3-4A4E-8239-E5F06A50703B}"/>
          </ac:grpSpMkLst>
        </pc:grpChg>
        <pc:picChg chg="mod ord">
          <ac:chgData name="塩川 和也" userId="39f0702c-b30a-4f15-b4da-77fc4aed6640" providerId="ADAL" clId="{2D6F75FE-A025-42DB-903E-A12EB05CD1A5}" dt="2021-06-21T02:16:47.502" v="517" actId="14861"/>
          <ac:picMkLst>
            <pc:docMk/>
            <pc:sldMk cId="470807010" sldId="889"/>
            <ac:picMk id="4" creationId="{D2830E00-0AB8-4FB5-9F50-1C87373C6063}"/>
          </ac:picMkLst>
        </pc:picChg>
        <pc:picChg chg="mod">
          <ac:chgData name="塩川 和也" userId="39f0702c-b30a-4f15-b4da-77fc4aed6640" providerId="ADAL" clId="{2D6F75FE-A025-42DB-903E-A12EB05CD1A5}" dt="2021-06-21T02:15:36.835" v="509" actId="1076"/>
          <ac:picMkLst>
            <pc:docMk/>
            <pc:sldMk cId="470807010" sldId="889"/>
            <ac:picMk id="36" creationId="{A5BA92D3-699D-4835-B607-BF1D29ACF467}"/>
          </ac:picMkLst>
        </pc:picChg>
        <pc:cxnChg chg="add mod">
          <ac:chgData name="塩川 和也" userId="39f0702c-b30a-4f15-b4da-77fc4aed6640" providerId="ADAL" clId="{2D6F75FE-A025-42DB-903E-A12EB05CD1A5}" dt="2021-06-21T01:52:02.886" v="9" actId="1582"/>
          <ac:cxnSpMkLst>
            <pc:docMk/>
            <pc:sldMk cId="470807010" sldId="889"/>
            <ac:cxnSpMk id="6" creationId="{897E095F-1BB3-46E7-BF8F-B9A6106CD5EB}"/>
          </ac:cxnSpMkLst>
        </pc:cxnChg>
        <pc:cxnChg chg="mod">
          <ac:chgData name="塩川 和也" userId="39f0702c-b30a-4f15-b4da-77fc4aed6640" providerId="ADAL" clId="{2D6F75FE-A025-42DB-903E-A12EB05CD1A5}" dt="2021-06-21T01:51:08.326" v="1" actId="1076"/>
          <ac:cxnSpMkLst>
            <pc:docMk/>
            <pc:sldMk cId="470807010" sldId="889"/>
            <ac:cxnSpMk id="90" creationId="{72A31E00-180E-490B-8749-6870465BACD1}"/>
          </ac:cxnSpMkLst>
        </pc:cxnChg>
        <pc:cxnChg chg="del">
          <ac:chgData name="塩川 和也" userId="39f0702c-b30a-4f15-b4da-77fc4aed6640" providerId="ADAL" clId="{2D6F75FE-A025-42DB-903E-A12EB05CD1A5}" dt="2021-06-21T01:52:44.227" v="10" actId="478"/>
          <ac:cxnSpMkLst>
            <pc:docMk/>
            <pc:sldMk cId="470807010" sldId="889"/>
            <ac:cxnSpMk id="103" creationId="{5B9B27D1-B722-4203-BB60-5B118A0A050C}"/>
          </ac:cxnSpMkLst>
        </pc:cxnChg>
      </pc:sldChg>
      <pc:sldChg chg="del">
        <pc:chgData name="塩川 和也" userId="39f0702c-b30a-4f15-b4da-77fc4aed6640" providerId="ADAL" clId="{2D6F75FE-A025-42DB-903E-A12EB05CD1A5}" dt="2021-06-21T02:21:49.183" v="601" actId="2696"/>
        <pc:sldMkLst>
          <pc:docMk/>
          <pc:sldMk cId="141433359" sldId="890"/>
        </pc:sldMkLst>
      </pc:sldChg>
      <pc:sldChg chg="addSp delSp modSp del mod">
        <pc:chgData name="塩川 和也" userId="39f0702c-b30a-4f15-b4da-77fc4aed6640" providerId="ADAL" clId="{2D6F75FE-A025-42DB-903E-A12EB05CD1A5}" dt="2021-06-21T02:21:49.183" v="601" actId="2696"/>
        <pc:sldMkLst>
          <pc:docMk/>
          <pc:sldMk cId="268946071" sldId="1082"/>
        </pc:sldMkLst>
        <pc:picChg chg="add del mod">
          <ac:chgData name="塩川 和也" userId="39f0702c-b30a-4f15-b4da-77fc4aed6640" providerId="ADAL" clId="{2D6F75FE-A025-42DB-903E-A12EB05CD1A5}" dt="2021-06-21T02:05:25.728" v="17" actId="21"/>
          <ac:picMkLst>
            <pc:docMk/>
            <pc:sldMk cId="268946071" sldId="1082"/>
            <ac:picMk id="4" creationId="{DB92C042-5B5A-4460-91F5-6DD22AC695C7}"/>
          </ac:picMkLst>
        </pc:picChg>
      </pc:sldChg>
      <pc:sldChg chg="addSp delSp modSp mod">
        <pc:chgData name="塩川 和也" userId="39f0702c-b30a-4f15-b4da-77fc4aed6640" providerId="ADAL" clId="{2D6F75FE-A025-42DB-903E-A12EB05CD1A5}" dt="2021-06-21T04:35:28.436" v="1711" actId="1035"/>
        <pc:sldMkLst>
          <pc:docMk/>
          <pc:sldMk cId="1386132790" sldId="1083"/>
        </pc:sldMkLst>
        <pc:spChg chg="add del">
          <ac:chgData name="塩川 和也" userId="39f0702c-b30a-4f15-b4da-77fc4aed6640" providerId="ADAL" clId="{2D6F75FE-A025-42DB-903E-A12EB05CD1A5}" dt="2021-06-21T03:43:16.610" v="1192" actId="11529"/>
          <ac:spMkLst>
            <pc:docMk/>
            <pc:sldMk cId="1386132790" sldId="1083"/>
            <ac:spMk id="8" creationId="{47EDB104-0DA2-4AC7-AF14-2CDE8DA4BBF7}"/>
          </ac:spMkLst>
        </pc:spChg>
        <pc:spChg chg="add mod">
          <ac:chgData name="塩川 和也" userId="39f0702c-b30a-4f15-b4da-77fc4aed6640" providerId="ADAL" clId="{2D6F75FE-A025-42DB-903E-A12EB05CD1A5}" dt="2021-06-21T04:18:24.021" v="1614" actId="1076"/>
          <ac:spMkLst>
            <pc:docMk/>
            <pc:sldMk cId="1386132790" sldId="1083"/>
            <ac:spMk id="9" creationId="{71BF707E-459A-4329-A7B2-6FC969135718}"/>
          </ac:spMkLst>
        </pc:spChg>
        <pc:spChg chg="add mod">
          <ac:chgData name="塩川 和也" userId="39f0702c-b30a-4f15-b4da-77fc4aed6640" providerId="ADAL" clId="{2D6F75FE-A025-42DB-903E-A12EB05CD1A5}" dt="2021-06-21T04:18:24.021" v="1614" actId="1076"/>
          <ac:spMkLst>
            <pc:docMk/>
            <pc:sldMk cId="1386132790" sldId="1083"/>
            <ac:spMk id="10" creationId="{F6D9FDDF-0ABB-4572-AAAC-5D8B7E5C13CD}"/>
          </ac:spMkLst>
        </pc:spChg>
        <pc:spChg chg="mod">
          <ac:chgData name="塩川 和也" userId="39f0702c-b30a-4f15-b4da-77fc4aed6640" providerId="ADAL" clId="{2D6F75FE-A025-42DB-903E-A12EB05CD1A5}" dt="2021-06-21T02:14:24.744" v="502" actId="1076"/>
          <ac:spMkLst>
            <pc:docMk/>
            <pc:sldMk cId="1386132790" sldId="1083"/>
            <ac:spMk id="18" creationId="{22169F8B-4439-45E6-BA20-553070A4206F}"/>
          </ac:spMkLst>
        </pc:spChg>
        <pc:spChg chg="del">
          <ac:chgData name="塩川 和也" userId="39f0702c-b30a-4f15-b4da-77fc4aed6640" providerId="ADAL" clId="{2D6F75FE-A025-42DB-903E-A12EB05CD1A5}" dt="2021-06-21T02:06:26.627" v="25" actId="478"/>
          <ac:spMkLst>
            <pc:docMk/>
            <pc:sldMk cId="1386132790" sldId="1083"/>
            <ac:spMk id="31" creationId="{1DA2324B-E515-40E7-B636-64ECB0F48CAE}"/>
          </ac:spMkLst>
        </pc:spChg>
        <pc:spChg chg="del">
          <ac:chgData name="塩川 和也" userId="39f0702c-b30a-4f15-b4da-77fc4aed6640" providerId="ADAL" clId="{2D6F75FE-A025-42DB-903E-A12EB05CD1A5}" dt="2021-06-21T02:06:01.109" v="24" actId="478"/>
          <ac:spMkLst>
            <pc:docMk/>
            <pc:sldMk cId="1386132790" sldId="1083"/>
            <ac:spMk id="32" creationId="{6E0C9C13-01D4-4E06-BFF3-C68BE5D85BD7}"/>
          </ac:spMkLst>
        </pc:spChg>
        <pc:spChg chg="del">
          <ac:chgData name="塩川 和也" userId="39f0702c-b30a-4f15-b4da-77fc4aed6640" providerId="ADAL" clId="{2D6F75FE-A025-42DB-903E-A12EB05CD1A5}" dt="2021-06-21T02:06:01.109" v="24" actId="478"/>
          <ac:spMkLst>
            <pc:docMk/>
            <pc:sldMk cId="1386132790" sldId="1083"/>
            <ac:spMk id="35" creationId="{77FBCE5D-01E1-4FE1-8CA2-E7E21C5B9CD4}"/>
          </ac:spMkLst>
        </pc:spChg>
        <pc:spChg chg="del">
          <ac:chgData name="塩川 和也" userId="39f0702c-b30a-4f15-b4da-77fc4aed6640" providerId="ADAL" clId="{2D6F75FE-A025-42DB-903E-A12EB05CD1A5}" dt="2021-06-21T02:06:01.109" v="24" actId="478"/>
          <ac:spMkLst>
            <pc:docMk/>
            <pc:sldMk cId="1386132790" sldId="1083"/>
            <ac:spMk id="36" creationId="{037E8C78-7430-47D7-A1C1-635DA58C3255}"/>
          </ac:spMkLst>
        </pc:spChg>
        <pc:spChg chg="del">
          <ac:chgData name="塩川 和也" userId="39f0702c-b30a-4f15-b4da-77fc4aed6640" providerId="ADAL" clId="{2D6F75FE-A025-42DB-903E-A12EB05CD1A5}" dt="2021-06-21T02:06:01.109" v="24" actId="478"/>
          <ac:spMkLst>
            <pc:docMk/>
            <pc:sldMk cId="1386132790" sldId="1083"/>
            <ac:spMk id="37" creationId="{C4181A07-99A5-49A4-BF9F-0965699AA442}"/>
          </ac:spMkLst>
        </pc:spChg>
        <pc:spChg chg="del">
          <ac:chgData name="塩川 和也" userId="39f0702c-b30a-4f15-b4da-77fc4aed6640" providerId="ADAL" clId="{2D6F75FE-A025-42DB-903E-A12EB05CD1A5}" dt="2021-06-21T02:06:01.109" v="24" actId="478"/>
          <ac:spMkLst>
            <pc:docMk/>
            <pc:sldMk cId="1386132790" sldId="1083"/>
            <ac:spMk id="38" creationId="{7604F63A-E114-490D-8901-50CCA39A9589}"/>
          </ac:spMkLst>
        </pc:spChg>
        <pc:spChg chg="del">
          <ac:chgData name="塩川 和也" userId="39f0702c-b30a-4f15-b4da-77fc4aed6640" providerId="ADAL" clId="{2D6F75FE-A025-42DB-903E-A12EB05CD1A5}" dt="2021-06-21T02:06:01.109" v="24" actId="478"/>
          <ac:spMkLst>
            <pc:docMk/>
            <pc:sldMk cId="1386132790" sldId="1083"/>
            <ac:spMk id="39" creationId="{9165AEA1-16D6-4448-BAFC-D9D8AE467581}"/>
          </ac:spMkLst>
        </pc:spChg>
        <pc:spChg chg="del">
          <ac:chgData name="塩川 和也" userId="39f0702c-b30a-4f15-b4da-77fc4aed6640" providerId="ADAL" clId="{2D6F75FE-A025-42DB-903E-A12EB05CD1A5}" dt="2021-06-21T02:06:01.109" v="24" actId="478"/>
          <ac:spMkLst>
            <pc:docMk/>
            <pc:sldMk cId="1386132790" sldId="1083"/>
            <ac:spMk id="41" creationId="{9D38CA66-F488-4188-BC2D-F27D0839D11F}"/>
          </ac:spMkLst>
        </pc:spChg>
        <pc:spChg chg="del">
          <ac:chgData name="塩川 和也" userId="39f0702c-b30a-4f15-b4da-77fc4aed6640" providerId="ADAL" clId="{2D6F75FE-A025-42DB-903E-A12EB05CD1A5}" dt="2021-06-21T02:06:01.109" v="24" actId="478"/>
          <ac:spMkLst>
            <pc:docMk/>
            <pc:sldMk cId="1386132790" sldId="1083"/>
            <ac:spMk id="42" creationId="{647C25FF-484F-4F01-AD16-D94543961DF1}"/>
          </ac:spMkLst>
        </pc:spChg>
        <pc:spChg chg="del">
          <ac:chgData name="塩川 和也" userId="39f0702c-b30a-4f15-b4da-77fc4aed6640" providerId="ADAL" clId="{2D6F75FE-A025-42DB-903E-A12EB05CD1A5}" dt="2021-06-21T02:06:26.627" v="25" actId="478"/>
          <ac:spMkLst>
            <pc:docMk/>
            <pc:sldMk cId="1386132790" sldId="1083"/>
            <ac:spMk id="47" creationId="{4901FCBE-8A92-4BE8-BF0C-1CFA679EDC19}"/>
          </ac:spMkLst>
        </pc:spChg>
        <pc:spChg chg="del">
          <ac:chgData name="塩川 和也" userId="39f0702c-b30a-4f15-b4da-77fc4aed6640" providerId="ADAL" clId="{2D6F75FE-A025-42DB-903E-A12EB05CD1A5}" dt="2021-06-21T02:06:01.109" v="24" actId="478"/>
          <ac:spMkLst>
            <pc:docMk/>
            <pc:sldMk cId="1386132790" sldId="1083"/>
            <ac:spMk id="58" creationId="{6786E61D-27EC-403C-9443-A4E0DAAB6F4C}"/>
          </ac:spMkLst>
        </pc:spChg>
        <pc:spChg chg="del">
          <ac:chgData name="塩川 和也" userId="39f0702c-b30a-4f15-b4da-77fc4aed6640" providerId="ADAL" clId="{2D6F75FE-A025-42DB-903E-A12EB05CD1A5}" dt="2021-06-21T02:05:49.561" v="21" actId="478"/>
          <ac:spMkLst>
            <pc:docMk/>
            <pc:sldMk cId="1386132790" sldId="1083"/>
            <ac:spMk id="61" creationId="{3B39529A-C159-49F7-BAB4-69BDA21C2BAC}"/>
          </ac:spMkLst>
        </pc:spChg>
        <pc:spChg chg="add mod topLvl">
          <ac:chgData name="塩川 和也" userId="39f0702c-b30a-4f15-b4da-77fc4aed6640" providerId="ADAL" clId="{2D6F75FE-A025-42DB-903E-A12EB05CD1A5}" dt="2021-06-21T03:44:49.169" v="1206" actId="1076"/>
          <ac:spMkLst>
            <pc:docMk/>
            <pc:sldMk cId="1386132790" sldId="1083"/>
            <ac:spMk id="63" creationId="{9CEC5F09-5E6C-4D19-991B-6D72DCF5A2EF}"/>
          </ac:spMkLst>
        </pc:spChg>
        <pc:spChg chg="add mod topLvl">
          <ac:chgData name="塩川 和也" userId="39f0702c-b30a-4f15-b4da-77fc4aed6640" providerId="ADAL" clId="{2D6F75FE-A025-42DB-903E-A12EB05CD1A5}" dt="2021-06-21T03:44:49.169" v="1206" actId="1076"/>
          <ac:spMkLst>
            <pc:docMk/>
            <pc:sldMk cId="1386132790" sldId="1083"/>
            <ac:spMk id="70" creationId="{4520E2F1-FC60-4659-94E5-859AB1444377}"/>
          </ac:spMkLst>
        </pc:spChg>
        <pc:spChg chg="add del mod">
          <ac:chgData name="塩川 和也" userId="39f0702c-b30a-4f15-b4da-77fc4aed6640" providerId="ADAL" clId="{2D6F75FE-A025-42DB-903E-A12EB05CD1A5}" dt="2021-06-21T02:16:22.456" v="515" actId="478"/>
          <ac:spMkLst>
            <pc:docMk/>
            <pc:sldMk cId="1386132790" sldId="1083"/>
            <ac:spMk id="71" creationId="{837DDC7A-A7EF-4C82-9F44-CF3F4A398CE7}"/>
          </ac:spMkLst>
        </pc:spChg>
        <pc:spChg chg="add mod topLvl">
          <ac:chgData name="塩川 和也" userId="39f0702c-b30a-4f15-b4da-77fc4aed6640" providerId="ADAL" clId="{2D6F75FE-A025-42DB-903E-A12EB05CD1A5}" dt="2021-06-21T03:44:49.169" v="1206" actId="1076"/>
          <ac:spMkLst>
            <pc:docMk/>
            <pc:sldMk cId="1386132790" sldId="1083"/>
            <ac:spMk id="72" creationId="{4F3136D2-EA37-433A-9B5B-09275A7C0879}"/>
          </ac:spMkLst>
        </pc:spChg>
        <pc:spChg chg="del mod">
          <ac:chgData name="塩川 和也" userId="39f0702c-b30a-4f15-b4da-77fc4aed6640" providerId="ADAL" clId="{2D6F75FE-A025-42DB-903E-A12EB05CD1A5}" dt="2021-06-21T02:06:35.267" v="27" actId="478"/>
          <ac:spMkLst>
            <pc:docMk/>
            <pc:sldMk cId="1386132790" sldId="1083"/>
            <ac:spMk id="77" creationId="{A398A5CA-EF00-4570-8C16-FB5136B7B8AB}"/>
          </ac:spMkLst>
        </pc:spChg>
        <pc:spChg chg="mod">
          <ac:chgData name="塩川 和也" userId="39f0702c-b30a-4f15-b4da-77fc4aed6640" providerId="ADAL" clId="{2D6F75FE-A025-42DB-903E-A12EB05CD1A5}" dt="2021-06-21T02:07:29.109" v="28"/>
          <ac:spMkLst>
            <pc:docMk/>
            <pc:sldMk cId="1386132790" sldId="1083"/>
            <ac:spMk id="92" creationId="{3F13FEAC-50DF-4002-AC77-DBE096FB4246}"/>
          </ac:spMkLst>
        </pc:spChg>
        <pc:spChg chg="mod topLvl">
          <ac:chgData name="塩川 和也" userId="39f0702c-b30a-4f15-b4da-77fc4aed6640" providerId="ADAL" clId="{2D6F75FE-A025-42DB-903E-A12EB05CD1A5}" dt="2021-06-21T03:44:49.169" v="1206" actId="1076"/>
          <ac:spMkLst>
            <pc:docMk/>
            <pc:sldMk cId="1386132790" sldId="1083"/>
            <ac:spMk id="93" creationId="{D9477807-B078-4BBA-97B7-E95C3C1B3679}"/>
          </ac:spMkLst>
        </pc:spChg>
        <pc:spChg chg="mod">
          <ac:chgData name="塩川 和也" userId="39f0702c-b30a-4f15-b4da-77fc4aed6640" providerId="ADAL" clId="{2D6F75FE-A025-42DB-903E-A12EB05CD1A5}" dt="2021-06-21T02:07:29.109" v="28"/>
          <ac:spMkLst>
            <pc:docMk/>
            <pc:sldMk cId="1386132790" sldId="1083"/>
            <ac:spMk id="94" creationId="{66FA975D-FDC9-496B-8E94-93F9B6B61DF4}"/>
          </ac:spMkLst>
        </pc:spChg>
        <pc:spChg chg="del">
          <ac:chgData name="塩川 和也" userId="39f0702c-b30a-4f15-b4da-77fc4aed6640" providerId="ADAL" clId="{2D6F75FE-A025-42DB-903E-A12EB05CD1A5}" dt="2021-06-21T02:06:01.109" v="24" actId="478"/>
          <ac:spMkLst>
            <pc:docMk/>
            <pc:sldMk cId="1386132790" sldId="1083"/>
            <ac:spMk id="95" creationId="{3E56E9AE-ED54-4FCA-AE19-D9D587ACB24E}"/>
          </ac:spMkLst>
        </pc:spChg>
        <pc:spChg chg="add mod topLvl">
          <ac:chgData name="塩川 和也" userId="39f0702c-b30a-4f15-b4da-77fc4aed6640" providerId="ADAL" clId="{2D6F75FE-A025-42DB-903E-A12EB05CD1A5}" dt="2021-06-21T04:18:39.343" v="1616" actId="14100"/>
          <ac:spMkLst>
            <pc:docMk/>
            <pc:sldMk cId="1386132790" sldId="1083"/>
            <ac:spMk id="96" creationId="{C360834A-E256-4DBC-89D2-2C2C77581E30}"/>
          </ac:spMkLst>
        </pc:spChg>
        <pc:spChg chg="del">
          <ac:chgData name="塩川 和也" userId="39f0702c-b30a-4f15-b4da-77fc4aed6640" providerId="ADAL" clId="{2D6F75FE-A025-42DB-903E-A12EB05CD1A5}" dt="2021-06-21T02:06:01.109" v="24" actId="478"/>
          <ac:spMkLst>
            <pc:docMk/>
            <pc:sldMk cId="1386132790" sldId="1083"/>
            <ac:spMk id="98" creationId="{6D774622-54F0-43B4-9C3F-534AA1C62C53}"/>
          </ac:spMkLst>
        </pc:spChg>
        <pc:spChg chg="del">
          <ac:chgData name="塩川 和也" userId="39f0702c-b30a-4f15-b4da-77fc4aed6640" providerId="ADAL" clId="{2D6F75FE-A025-42DB-903E-A12EB05CD1A5}" dt="2021-06-21T02:06:01.109" v="24" actId="478"/>
          <ac:spMkLst>
            <pc:docMk/>
            <pc:sldMk cId="1386132790" sldId="1083"/>
            <ac:spMk id="99" creationId="{97D9A2C0-CCCF-43E8-B684-97F4C60BDB85}"/>
          </ac:spMkLst>
        </pc:spChg>
        <pc:spChg chg="mod">
          <ac:chgData name="塩川 和也" userId="39f0702c-b30a-4f15-b4da-77fc4aed6640" providerId="ADAL" clId="{2D6F75FE-A025-42DB-903E-A12EB05CD1A5}" dt="2021-06-21T02:20:26.305" v="600" actId="165"/>
          <ac:spMkLst>
            <pc:docMk/>
            <pc:sldMk cId="1386132790" sldId="1083"/>
            <ac:spMk id="101" creationId="{E19D00E5-835C-4C24-87C5-77BE7B803CEE}"/>
          </ac:spMkLst>
        </pc:spChg>
        <pc:spChg chg="mod">
          <ac:chgData name="塩川 和也" userId="39f0702c-b30a-4f15-b4da-77fc4aed6640" providerId="ADAL" clId="{2D6F75FE-A025-42DB-903E-A12EB05CD1A5}" dt="2021-06-21T02:20:26.305" v="600" actId="165"/>
          <ac:spMkLst>
            <pc:docMk/>
            <pc:sldMk cId="1386132790" sldId="1083"/>
            <ac:spMk id="102" creationId="{D4F1B5B4-87AC-4514-BC34-A4B4AAF84609}"/>
          </ac:spMkLst>
        </pc:spChg>
        <pc:spChg chg="add mod topLvl">
          <ac:chgData name="塩川 和也" userId="39f0702c-b30a-4f15-b4da-77fc4aed6640" providerId="ADAL" clId="{2D6F75FE-A025-42DB-903E-A12EB05CD1A5}" dt="2021-06-21T04:35:28.436" v="1711" actId="1035"/>
          <ac:spMkLst>
            <pc:docMk/>
            <pc:sldMk cId="1386132790" sldId="1083"/>
            <ac:spMk id="103" creationId="{7CC0B11D-5F87-45EB-9648-5615C71D8E37}"/>
          </ac:spMkLst>
        </pc:spChg>
        <pc:spChg chg="add mod topLvl">
          <ac:chgData name="塩川 和也" userId="39f0702c-b30a-4f15-b4da-77fc4aed6640" providerId="ADAL" clId="{2D6F75FE-A025-42DB-903E-A12EB05CD1A5}" dt="2021-06-21T04:18:24.021" v="1614" actId="1076"/>
          <ac:spMkLst>
            <pc:docMk/>
            <pc:sldMk cId="1386132790" sldId="1083"/>
            <ac:spMk id="104" creationId="{7A06FDBF-C844-46CA-A960-1523EDC2D218}"/>
          </ac:spMkLst>
        </pc:spChg>
        <pc:spChg chg="add mod topLvl">
          <ac:chgData name="塩川 和也" userId="39f0702c-b30a-4f15-b4da-77fc4aed6640" providerId="ADAL" clId="{2D6F75FE-A025-42DB-903E-A12EB05CD1A5}" dt="2021-06-21T04:18:24.021" v="1614" actId="1076"/>
          <ac:spMkLst>
            <pc:docMk/>
            <pc:sldMk cId="1386132790" sldId="1083"/>
            <ac:spMk id="105" creationId="{628001CD-91C1-4BF6-BEC1-03A30530C16A}"/>
          </ac:spMkLst>
        </pc:spChg>
        <pc:spChg chg="add mod">
          <ac:chgData name="塩川 和也" userId="39f0702c-b30a-4f15-b4da-77fc4aed6640" providerId="ADAL" clId="{2D6F75FE-A025-42DB-903E-A12EB05CD1A5}" dt="2021-06-21T02:23:23.193" v="624"/>
          <ac:spMkLst>
            <pc:docMk/>
            <pc:sldMk cId="1386132790" sldId="1083"/>
            <ac:spMk id="106" creationId="{844B44B2-D7D2-4326-BD98-E6B55E35A6A0}"/>
          </ac:spMkLst>
        </pc:spChg>
        <pc:spChg chg="add mod">
          <ac:chgData name="塩川 和也" userId="39f0702c-b30a-4f15-b4da-77fc4aed6640" providerId="ADAL" clId="{2D6F75FE-A025-42DB-903E-A12EB05CD1A5}" dt="2021-06-21T04:18:24.021" v="1614" actId="1076"/>
          <ac:spMkLst>
            <pc:docMk/>
            <pc:sldMk cId="1386132790" sldId="1083"/>
            <ac:spMk id="107" creationId="{6E1B7B72-AD70-4B58-B562-36988171BD51}"/>
          </ac:spMkLst>
        </pc:spChg>
        <pc:spChg chg="add mod">
          <ac:chgData name="塩川 和也" userId="39f0702c-b30a-4f15-b4da-77fc4aed6640" providerId="ADAL" clId="{2D6F75FE-A025-42DB-903E-A12EB05CD1A5}" dt="2021-06-21T04:18:24.021" v="1614" actId="1076"/>
          <ac:spMkLst>
            <pc:docMk/>
            <pc:sldMk cId="1386132790" sldId="1083"/>
            <ac:spMk id="108" creationId="{9581A2B4-6A80-4E88-89D7-CC73BFB60C00}"/>
          </ac:spMkLst>
        </pc:spChg>
        <pc:spChg chg="add mod">
          <ac:chgData name="塩川 和也" userId="39f0702c-b30a-4f15-b4da-77fc4aed6640" providerId="ADAL" clId="{2D6F75FE-A025-42DB-903E-A12EB05CD1A5}" dt="2021-06-21T04:18:24.021" v="1614" actId="1076"/>
          <ac:spMkLst>
            <pc:docMk/>
            <pc:sldMk cId="1386132790" sldId="1083"/>
            <ac:spMk id="109" creationId="{4645C12D-38A5-4AE8-80E2-37E6A038E798}"/>
          </ac:spMkLst>
        </pc:spChg>
        <pc:spChg chg="add mod">
          <ac:chgData name="塩川 和也" userId="39f0702c-b30a-4f15-b4da-77fc4aed6640" providerId="ADAL" clId="{2D6F75FE-A025-42DB-903E-A12EB05CD1A5}" dt="2021-06-21T04:18:24.021" v="1614" actId="1076"/>
          <ac:spMkLst>
            <pc:docMk/>
            <pc:sldMk cId="1386132790" sldId="1083"/>
            <ac:spMk id="110" creationId="{3472EFC6-A48E-4D45-8F43-199542668146}"/>
          </ac:spMkLst>
        </pc:spChg>
        <pc:grpChg chg="del">
          <ac:chgData name="塩川 和也" userId="39f0702c-b30a-4f15-b4da-77fc4aed6640" providerId="ADAL" clId="{2D6F75FE-A025-42DB-903E-A12EB05CD1A5}" dt="2021-06-21T02:06:01.109" v="24" actId="478"/>
          <ac:grpSpMkLst>
            <pc:docMk/>
            <pc:sldMk cId="1386132790" sldId="1083"/>
            <ac:grpSpMk id="2" creationId="{33D48747-E37E-4FDA-A21B-09FE6795A979}"/>
          </ac:grpSpMkLst>
        </pc:grpChg>
        <pc:grpChg chg="add del mod">
          <ac:chgData name="塩川 和也" userId="39f0702c-b30a-4f15-b4da-77fc4aed6640" providerId="ADAL" clId="{2D6F75FE-A025-42DB-903E-A12EB05CD1A5}" dt="2021-06-21T02:20:26.305" v="600" actId="165"/>
          <ac:grpSpMkLst>
            <pc:docMk/>
            <pc:sldMk cId="1386132790" sldId="1083"/>
            <ac:grpSpMk id="7" creationId="{3F620587-E751-40D5-A01B-D01E1F3C4497}"/>
          </ac:grpSpMkLst>
        </pc:grpChg>
        <pc:grpChg chg="add del mod">
          <ac:chgData name="塩川 和也" userId="39f0702c-b30a-4f15-b4da-77fc4aed6640" providerId="ADAL" clId="{2D6F75FE-A025-42DB-903E-A12EB05CD1A5}" dt="2021-06-21T02:09:49.714" v="67" actId="478"/>
          <ac:grpSpMkLst>
            <pc:docMk/>
            <pc:sldMk cId="1386132790" sldId="1083"/>
            <ac:grpSpMk id="75" creationId="{BCFF5D2D-3207-49F7-80DA-4C3A53B6706F}"/>
          </ac:grpSpMkLst>
        </pc:grpChg>
        <pc:grpChg chg="add mod topLvl">
          <ac:chgData name="塩川 和也" userId="39f0702c-b30a-4f15-b4da-77fc4aed6640" providerId="ADAL" clId="{2D6F75FE-A025-42DB-903E-A12EB05CD1A5}" dt="2021-06-21T04:18:47.780" v="1617" actId="1076"/>
          <ac:grpSpMkLst>
            <pc:docMk/>
            <pc:sldMk cId="1386132790" sldId="1083"/>
            <ac:grpSpMk id="97" creationId="{0F3F5D82-BB26-49BB-8631-D7E633296E65}"/>
          </ac:grpSpMkLst>
        </pc:grpChg>
        <pc:picChg chg="del">
          <ac:chgData name="塩川 和也" userId="39f0702c-b30a-4f15-b4da-77fc4aed6640" providerId="ADAL" clId="{2D6F75FE-A025-42DB-903E-A12EB05CD1A5}" dt="2021-06-21T02:05:52.235" v="23" actId="478"/>
          <ac:picMkLst>
            <pc:docMk/>
            <pc:sldMk cId="1386132790" sldId="1083"/>
            <ac:picMk id="4" creationId="{9FFBA01C-95D5-4495-AFB5-D7B6C029CBC0}"/>
          </ac:picMkLst>
        </pc:picChg>
        <pc:picChg chg="add mod ord topLvl modCrop">
          <ac:chgData name="塩川 和也" userId="39f0702c-b30a-4f15-b4da-77fc4aed6640" providerId="ADAL" clId="{2D6F75FE-A025-42DB-903E-A12EB05CD1A5}" dt="2021-06-21T04:18:33.802" v="1615" actId="732"/>
          <ac:picMkLst>
            <pc:docMk/>
            <pc:sldMk cId="1386132790" sldId="1083"/>
            <ac:picMk id="6" creationId="{3B72FC23-D09D-4706-A66F-03C58B35129C}"/>
          </ac:picMkLst>
        </pc:picChg>
        <pc:picChg chg="del">
          <ac:chgData name="塩川 和也" userId="39f0702c-b30a-4f15-b4da-77fc4aed6640" providerId="ADAL" clId="{2D6F75FE-A025-42DB-903E-A12EB05CD1A5}" dt="2021-06-21T02:05:50.482" v="22" actId="478"/>
          <ac:picMkLst>
            <pc:docMk/>
            <pc:sldMk cId="1386132790" sldId="1083"/>
            <ac:picMk id="60" creationId="{F6611A9C-8E97-41FD-B461-BED43FB87DE3}"/>
          </ac:picMkLst>
        </pc:picChg>
        <pc:picChg chg="add del mod">
          <ac:chgData name="塩川 和也" userId="39f0702c-b30a-4f15-b4da-77fc4aed6640" providerId="ADAL" clId="{2D6F75FE-A025-42DB-903E-A12EB05CD1A5}" dt="2021-06-21T02:09:41.659" v="65" actId="478"/>
          <ac:picMkLst>
            <pc:docMk/>
            <pc:sldMk cId="1386132790" sldId="1083"/>
            <ac:picMk id="73" creationId="{497C49BC-EF77-4896-B162-C6D462888A59}"/>
          </ac:picMkLst>
        </pc:picChg>
        <pc:cxnChg chg="mod">
          <ac:chgData name="塩川 和也" userId="39f0702c-b30a-4f15-b4da-77fc4aed6640" providerId="ADAL" clId="{2D6F75FE-A025-42DB-903E-A12EB05CD1A5}" dt="2021-06-21T02:06:01.109" v="24" actId="478"/>
          <ac:cxnSpMkLst>
            <pc:docMk/>
            <pc:sldMk cId="1386132790" sldId="1083"/>
            <ac:cxnSpMk id="88" creationId="{65A7EEEF-55FA-4512-B54F-A96F16B2AF4A}"/>
          </ac:cxnSpMkLst>
        </pc:cxnChg>
        <pc:cxnChg chg="mod">
          <ac:chgData name="塩川 和也" userId="39f0702c-b30a-4f15-b4da-77fc4aed6640" providerId="ADAL" clId="{2D6F75FE-A025-42DB-903E-A12EB05CD1A5}" dt="2021-06-21T02:06:01.109" v="24" actId="478"/>
          <ac:cxnSpMkLst>
            <pc:docMk/>
            <pc:sldMk cId="1386132790" sldId="1083"/>
            <ac:cxnSpMk id="89" creationId="{274E52DC-CF5E-4107-83B8-743B6229BE33}"/>
          </ac:cxnSpMkLst>
        </pc:cxnChg>
      </pc:sldChg>
    </pc:docChg>
  </pc:docChgLst>
  <pc:docChgLst>
    <pc:chgData name="塩川 和也" userId="39f0702c-b30a-4f15-b4da-77fc4aed6640" providerId="ADAL" clId="{621FEF2C-97F3-4F1D-BA74-E1905E454FB4}"/>
    <pc:docChg chg="undo redo custSel addSld delSld modSld sldOrd modSection">
      <pc:chgData name="塩川 和也" userId="39f0702c-b30a-4f15-b4da-77fc4aed6640" providerId="ADAL" clId="{621FEF2C-97F3-4F1D-BA74-E1905E454FB4}" dt="2021-07-09T10:42:58.447" v="10970" actId="1076"/>
      <pc:docMkLst>
        <pc:docMk/>
      </pc:docMkLst>
      <pc:sldChg chg="modSp mod">
        <pc:chgData name="塩川 和也" userId="39f0702c-b30a-4f15-b4da-77fc4aed6640" providerId="ADAL" clId="{621FEF2C-97F3-4F1D-BA74-E1905E454FB4}" dt="2021-07-09T02:07:21.001" v="97"/>
        <pc:sldMkLst>
          <pc:docMk/>
          <pc:sldMk cId="1082691269" sldId="428"/>
        </pc:sldMkLst>
        <pc:spChg chg="mod">
          <ac:chgData name="塩川 和也" userId="39f0702c-b30a-4f15-b4da-77fc4aed6640" providerId="ADAL" clId="{621FEF2C-97F3-4F1D-BA74-E1905E454FB4}" dt="2021-07-09T02:07:21.001" v="97"/>
          <ac:spMkLst>
            <pc:docMk/>
            <pc:sldMk cId="1082691269" sldId="428"/>
            <ac:spMk id="7" creationId="{3FB5C760-653B-4A5E-BCDA-F6686DEBDCED}"/>
          </ac:spMkLst>
        </pc:spChg>
      </pc:sldChg>
      <pc:sldChg chg="modSp mod">
        <pc:chgData name="塩川 和也" userId="39f0702c-b30a-4f15-b4da-77fc4aed6640" providerId="ADAL" clId="{621FEF2C-97F3-4F1D-BA74-E1905E454FB4}" dt="2021-07-09T07:56:04.851" v="2358" actId="20577"/>
        <pc:sldMkLst>
          <pc:docMk/>
          <pc:sldMk cId="359696368" sldId="432"/>
        </pc:sldMkLst>
        <pc:spChg chg="mod">
          <ac:chgData name="塩川 和也" userId="39f0702c-b30a-4f15-b4da-77fc4aed6640" providerId="ADAL" clId="{621FEF2C-97F3-4F1D-BA74-E1905E454FB4}" dt="2021-07-09T07:56:04.851" v="2358" actId="20577"/>
          <ac:spMkLst>
            <pc:docMk/>
            <pc:sldMk cId="359696368" sldId="432"/>
            <ac:spMk id="7" creationId="{3FB5C760-653B-4A5E-BCDA-F6686DEBDCED}"/>
          </ac:spMkLst>
        </pc:spChg>
      </pc:sldChg>
      <pc:sldChg chg="addSp delSp modSp mod">
        <pc:chgData name="塩川 和也" userId="39f0702c-b30a-4f15-b4da-77fc4aed6640" providerId="ADAL" clId="{621FEF2C-97F3-4F1D-BA74-E1905E454FB4}" dt="2021-07-09T06:54:53.678" v="2025" actId="14861"/>
        <pc:sldMkLst>
          <pc:docMk/>
          <pc:sldMk cId="1366816756" sldId="442"/>
        </pc:sldMkLst>
        <pc:spChg chg="del mod">
          <ac:chgData name="塩川 和也" userId="39f0702c-b30a-4f15-b4da-77fc4aed6640" providerId="ADAL" clId="{621FEF2C-97F3-4F1D-BA74-E1905E454FB4}" dt="2021-07-09T06:46:37.713" v="1748" actId="478"/>
          <ac:spMkLst>
            <pc:docMk/>
            <pc:sldMk cId="1366816756" sldId="442"/>
            <ac:spMk id="18" creationId="{22169F8B-4439-45E6-BA20-553070A4206F}"/>
          </ac:spMkLst>
        </pc:spChg>
        <pc:spChg chg="add mod">
          <ac:chgData name="塩川 和也" userId="39f0702c-b30a-4f15-b4da-77fc4aed6640" providerId="ADAL" clId="{621FEF2C-97F3-4F1D-BA74-E1905E454FB4}" dt="2021-07-09T06:54:52.268" v="2024" actId="14861"/>
          <ac:spMkLst>
            <pc:docMk/>
            <pc:sldMk cId="1366816756" sldId="442"/>
            <ac:spMk id="19" creationId="{D5615379-EAE9-4A35-ADD7-5D18B18D07F2}"/>
          </ac:spMkLst>
        </pc:spChg>
        <pc:spChg chg="mod ord">
          <ac:chgData name="塩川 和也" userId="39f0702c-b30a-4f15-b4da-77fc4aed6640" providerId="ADAL" clId="{621FEF2C-97F3-4F1D-BA74-E1905E454FB4}" dt="2021-07-09T06:41:23.974" v="1739" actId="1076"/>
          <ac:spMkLst>
            <pc:docMk/>
            <pc:sldMk cId="1366816756" sldId="442"/>
            <ac:spMk id="27" creationId="{E585381B-FD0D-4F2F-8DF8-66CB61EB2042}"/>
          </ac:spMkLst>
        </pc:spChg>
        <pc:spChg chg="add mod">
          <ac:chgData name="塩川 和也" userId="39f0702c-b30a-4f15-b4da-77fc4aed6640" providerId="ADAL" clId="{621FEF2C-97F3-4F1D-BA74-E1905E454FB4}" dt="2021-07-09T06:41:21.404" v="1738" actId="14100"/>
          <ac:spMkLst>
            <pc:docMk/>
            <pc:sldMk cId="1366816756" sldId="442"/>
            <ac:spMk id="29" creationId="{DE4ED24A-E69A-4A80-9684-48591F6786F1}"/>
          </ac:spMkLst>
        </pc:spChg>
        <pc:spChg chg="mod">
          <ac:chgData name="塩川 和也" userId="39f0702c-b30a-4f15-b4da-77fc4aed6640" providerId="ADAL" clId="{621FEF2C-97F3-4F1D-BA74-E1905E454FB4}" dt="2021-07-09T06:38:26.487" v="1685" actId="1076"/>
          <ac:spMkLst>
            <pc:docMk/>
            <pc:sldMk cId="1366816756" sldId="442"/>
            <ac:spMk id="30" creationId="{E16EDA52-6679-4CF3-8118-378203F1A0CA}"/>
          </ac:spMkLst>
        </pc:spChg>
        <pc:spChg chg="add mod">
          <ac:chgData name="塩川 和也" userId="39f0702c-b30a-4f15-b4da-77fc4aed6640" providerId="ADAL" clId="{621FEF2C-97F3-4F1D-BA74-E1905E454FB4}" dt="2021-07-09T06:41:04.359" v="1736" actId="571"/>
          <ac:spMkLst>
            <pc:docMk/>
            <pc:sldMk cId="1366816756" sldId="442"/>
            <ac:spMk id="31" creationId="{1900C4F8-C8B0-48D9-BA70-4EA7F8EAD3BF}"/>
          </ac:spMkLst>
        </pc:spChg>
        <pc:spChg chg="add mod">
          <ac:chgData name="塩川 和也" userId="39f0702c-b30a-4f15-b4da-77fc4aed6640" providerId="ADAL" clId="{621FEF2C-97F3-4F1D-BA74-E1905E454FB4}" dt="2021-07-09T06:48:49.600" v="1761" actId="1582"/>
          <ac:spMkLst>
            <pc:docMk/>
            <pc:sldMk cId="1366816756" sldId="442"/>
            <ac:spMk id="32" creationId="{43E32AB3-18F8-4DE2-B98E-485B48FBA595}"/>
          </ac:spMkLst>
        </pc:spChg>
        <pc:spChg chg="mod">
          <ac:chgData name="塩川 和也" userId="39f0702c-b30a-4f15-b4da-77fc4aed6640" providerId="ADAL" clId="{621FEF2C-97F3-4F1D-BA74-E1905E454FB4}" dt="2021-07-09T06:40:08.724" v="1710" actId="1076"/>
          <ac:spMkLst>
            <pc:docMk/>
            <pc:sldMk cId="1366816756" sldId="442"/>
            <ac:spMk id="40" creationId="{F99F51FF-143F-47B6-B2F7-CB1A3AC3E4F7}"/>
          </ac:spMkLst>
        </pc:spChg>
        <pc:spChg chg="mod">
          <ac:chgData name="塩川 和也" userId="39f0702c-b30a-4f15-b4da-77fc4aed6640" providerId="ADAL" clId="{621FEF2C-97F3-4F1D-BA74-E1905E454FB4}" dt="2021-07-09T06:39:59.260" v="1709" actId="165"/>
          <ac:spMkLst>
            <pc:docMk/>
            <pc:sldMk cId="1366816756" sldId="442"/>
            <ac:spMk id="41" creationId="{EC40F333-6CE6-46EC-ABBC-2D65F2B96563}"/>
          </ac:spMkLst>
        </pc:spChg>
        <pc:spChg chg="del">
          <ac:chgData name="塩川 和也" userId="39f0702c-b30a-4f15-b4da-77fc4aed6640" providerId="ADAL" clId="{621FEF2C-97F3-4F1D-BA74-E1905E454FB4}" dt="2021-07-09T06:28:01.978" v="1576" actId="478"/>
          <ac:spMkLst>
            <pc:docMk/>
            <pc:sldMk cId="1366816756" sldId="442"/>
            <ac:spMk id="43" creationId="{A6C972FE-844F-4120-9968-784DD49282B6}"/>
          </ac:spMkLst>
        </pc:spChg>
        <pc:spChg chg="del mod topLvl">
          <ac:chgData name="塩川 和也" userId="39f0702c-b30a-4f15-b4da-77fc4aed6640" providerId="ADAL" clId="{621FEF2C-97F3-4F1D-BA74-E1905E454FB4}" dt="2021-07-09T06:50:08.143" v="1773" actId="478"/>
          <ac:spMkLst>
            <pc:docMk/>
            <pc:sldMk cId="1366816756" sldId="442"/>
            <ac:spMk id="44" creationId="{F1AAA13D-1925-4CED-BDB2-C2DF835D34A5}"/>
          </ac:spMkLst>
        </pc:spChg>
        <pc:spChg chg="mod ord topLvl">
          <ac:chgData name="塩川 和也" userId="39f0702c-b30a-4f15-b4da-77fc4aed6640" providerId="ADAL" clId="{621FEF2C-97F3-4F1D-BA74-E1905E454FB4}" dt="2021-07-09T06:54:34.048" v="2019" actId="1076"/>
          <ac:spMkLst>
            <pc:docMk/>
            <pc:sldMk cId="1366816756" sldId="442"/>
            <ac:spMk id="45" creationId="{0C46ABF3-2AB6-45B2-B967-9AE05B733F2E}"/>
          </ac:spMkLst>
        </pc:spChg>
        <pc:spChg chg="add mod">
          <ac:chgData name="塩川 和也" userId="39f0702c-b30a-4f15-b4da-77fc4aed6640" providerId="ADAL" clId="{621FEF2C-97F3-4F1D-BA74-E1905E454FB4}" dt="2021-07-09T06:54:34.048" v="2019" actId="1076"/>
          <ac:spMkLst>
            <pc:docMk/>
            <pc:sldMk cId="1366816756" sldId="442"/>
            <ac:spMk id="46" creationId="{016B4A70-CED7-4F17-8764-FF0EFD4B8001}"/>
          </ac:spMkLst>
        </pc:spChg>
        <pc:spChg chg="mod">
          <ac:chgData name="塩川 和也" userId="39f0702c-b30a-4f15-b4da-77fc4aed6640" providerId="ADAL" clId="{621FEF2C-97F3-4F1D-BA74-E1905E454FB4}" dt="2021-07-09T06:29:13.977" v="1623"/>
          <ac:spMkLst>
            <pc:docMk/>
            <pc:sldMk cId="1366816756" sldId="442"/>
            <ac:spMk id="48" creationId="{16C216F6-8EB5-44D0-BD0F-451F58B03566}"/>
          </ac:spMkLst>
        </pc:spChg>
        <pc:spChg chg="mod">
          <ac:chgData name="塩川 和也" userId="39f0702c-b30a-4f15-b4da-77fc4aed6640" providerId="ADAL" clId="{621FEF2C-97F3-4F1D-BA74-E1905E454FB4}" dt="2021-07-09T06:40:46.716" v="1732" actId="20577"/>
          <ac:spMkLst>
            <pc:docMk/>
            <pc:sldMk cId="1366816756" sldId="442"/>
            <ac:spMk id="51" creationId="{89554474-A5A1-4C90-9DB0-911C2F12235E}"/>
          </ac:spMkLst>
        </pc:spChg>
        <pc:spChg chg="mod">
          <ac:chgData name="塩川 和也" userId="39f0702c-b30a-4f15-b4da-77fc4aed6640" providerId="ADAL" clId="{621FEF2C-97F3-4F1D-BA74-E1905E454FB4}" dt="2021-07-09T06:53:59.695" v="2015"/>
          <ac:spMkLst>
            <pc:docMk/>
            <pc:sldMk cId="1366816756" sldId="442"/>
            <ac:spMk id="52" creationId="{DB80C8A3-59E6-4353-B4C9-318011B1517C}"/>
          </ac:spMkLst>
        </pc:spChg>
        <pc:spChg chg="mod">
          <ac:chgData name="塩川 和也" userId="39f0702c-b30a-4f15-b4da-77fc4aed6640" providerId="ADAL" clId="{621FEF2C-97F3-4F1D-BA74-E1905E454FB4}" dt="2021-07-09T06:46:16.799" v="1743" actId="1036"/>
          <ac:spMkLst>
            <pc:docMk/>
            <pc:sldMk cId="1366816756" sldId="442"/>
            <ac:spMk id="56" creationId="{4C45D41F-28B1-484D-9A6D-6E151838DC68}"/>
          </ac:spMkLst>
        </pc:spChg>
        <pc:spChg chg="mod">
          <ac:chgData name="塩川 和也" userId="39f0702c-b30a-4f15-b4da-77fc4aed6640" providerId="ADAL" clId="{621FEF2C-97F3-4F1D-BA74-E1905E454FB4}" dt="2021-07-09T06:39:59.260" v="1709" actId="165"/>
          <ac:spMkLst>
            <pc:docMk/>
            <pc:sldMk cId="1366816756" sldId="442"/>
            <ac:spMk id="57" creationId="{C4BC9FC8-FE85-49A6-9DAF-F61964F03259}"/>
          </ac:spMkLst>
        </pc:spChg>
        <pc:spChg chg="mod">
          <ac:chgData name="塩川 和也" userId="39f0702c-b30a-4f15-b4da-77fc4aed6640" providerId="ADAL" clId="{621FEF2C-97F3-4F1D-BA74-E1905E454FB4}" dt="2021-07-09T06:39:59.260" v="1709" actId="165"/>
          <ac:spMkLst>
            <pc:docMk/>
            <pc:sldMk cId="1366816756" sldId="442"/>
            <ac:spMk id="60" creationId="{8F0F6432-C4F3-4EC4-9353-B1E6BF7D48A1}"/>
          </ac:spMkLst>
        </pc:spChg>
        <pc:grpChg chg="mod topLvl">
          <ac:chgData name="塩川 和也" userId="39f0702c-b30a-4f15-b4da-77fc4aed6640" providerId="ADAL" clId="{621FEF2C-97F3-4F1D-BA74-E1905E454FB4}" dt="2021-07-09T06:39:59.260" v="1709" actId="165"/>
          <ac:grpSpMkLst>
            <pc:docMk/>
            <pc:sldMk cId="1366816756" sldId="442"/>
            <ac:grpSpMk id="8" creationId="{FF599B27-5105-417F-963E-A74D5BBE7E42}"/>
          </ac:grpSpMkLst>
        </pc:grpChg>
        <pc:grpChg chg="mod topLvl">
          <ac:chgData name="塩川 和也" userId="39f0702c-b30a-4f15-b4da-77fc4aed6640" providerId="ADAL" clId="{621FEF2C-97F3-4F1D-BA74-E1905E454FB4}" dt="2021-07-09T06:40:08.724" v="1710" actId="1076"/>
          <ac:grpSpMkLst>
            <pc:docMk/>
            <pc:sldMk cId="1366816756" sldId="442"/>
            <ac:grpSpMk id="11" creationId="{754C3003-6B99-49A9-A539-4DD73D3A0CE3}"/>
          </ac:grpSpMkLst>
        </pc:grpChg>
        <pc:grpChg chg="del mod ord">
          <ac:chgData name="塩川 和也" userId="39f0702c-b30a-4f15-b4da-77fc4aed6640" providerId="ADAL" clId="{621FEF2C-97F3-4F1D-BA74-E1905E454FB4}" dt="2021-07-09T06:39:59.260" v="1709" actId="165"/>
          <ac:grpSpMkLst>
            <pc:docMk/>
            <pc:sldMk cId="1366816756" sldId="442"/>
            <ac:grpSpMk id="12" creationId="{9A77EA18-1A36-44E6-AA04-8E7FF5989508}"/>
          </ac:grpSpMkLst>
        </pc:grpChg>
        <pc:grpChg chg="mod">
          <ac:chgData name="塩川 和也" userId="39f0702c-b30a-4f15-b4da-77fc4aed6640" providerId="ADAL" clId="{621FEF2C-97F3-4F1D-BA74-E1905E454FB4}" dt="2021-07-09T06:29:00.051" v="1583" actId="1076"/>
          <ac:grpSpMkLst>
            <pc:docMk/>
            <pc:sldMk cId="1366816756" sldId="442"/>
            <ac:grpSpMk id="15" creationId="{AD8590AD-0133-46EF-8B7E-3452405CCC2E}"/>
          </ac:grpSpMkLst>
        </pc:grpChg>
        <pc:grpChg chg="add del mod">
          <ac:chgData name="塩川 和也" userId="39f0702c-b30a-4f15-b4da-77fc4aed6640" providerId="ADAL" clId="{621FEF2C-97F3-4F1D-BA74-E1905E454FB4}" dt="2021-07-09T06:50:03.373" v="1771" actId="165"/>
          <ac:grpSpMkLst>
            <pc:docMk/>
            <pc:sldMk cId="1366816756" sldId="442"/>
            <ac:grpSpMk id="42" creationId="{598769B5-959C-46FA-A2F5-1FD410970D5E}"/>
          </ac:grpSpMkLst>
        </pc:grpChg>
        <pc:grpChg chg="mod">
          <ac:chgData name="塩川 和也" userId="39f0702c-b30a-4f15-b4da-77fc4aed6640" providerId="ADAL" clId="{621FEF2C-97F3-4F1D-BA74-E1905E454FB4}" dt="2021-07-09T06:54:06.808" v="2016" actId="14100"/>
          <ac:grpSpMkLst>
            <pc:docMk/>
            <pc:sldMk cId="1366816756" sldId="442"/>
            <ac:grpSpMk id="49" creationId="{4B6FF48A-A13F-4076-B6A5-7793A275583E}"/>
          </ac:grpSpMkLst>
        </pc:grpChg>
        <pc:picChg chg="del">
          <ac:chgData name="塩川 和也" userId="39f0702c-b30a-4f15-b4da-77fc4aed6640" providerId="ADAL" clId="{621FEF2C-97F3-4F1D-BA74-E1905E454FB4}" dt="2021-07-09T06:27:58.112" v="1575" actId="478"/>
          <ac:picMkLst>
            <pc:docMk/>
            <pc:sldMk cId="1366816756" sldId="442"/>
            <ac:picMk id="4" creationId="{4E903CB5-FBC5-49F9-A71E-4D4600A65103}"/>
          </ac:picMkLst>
        </pc:picChg>
        <pc:picChg chg="mod">
          <ac:chgData name="塩川 和也" userId="39f0702c-b30a-4f15-b4da-77fc4aed6640" providerId="ADAL" clId="{621FEF2C-97F3-4F1D-BA74-E1905E454FB4}" dt="2021-07-09T06:54:45.306" v="2021" actId="14861"/>
          <ac:picMkLst>
            <pc:docMk/>
            <pc:sldMk cId="1366816756" sldId="442"/>
            <ac:picMk id="5" creationId="{878CE5F4-93E9-4A6D-83E0-11670D797776}"/>
          </ac:picMkLst>
        </pc:picChg>
        <pc:picChg chg="mod">
          <ac:chgData name="塩川 和也" userId="39f0702c-b30a-4f15-b4da-77fc4aed6640" providerId="ADAL" clId="{621FEF2C-97F3-4F1D-BA74-E1905E454FB4}" dt="2021-07-09T06:54:50.982" v="2023" actId="14861"/>
          <ac:picMkLst>
            <pc:docMk/>
            <pc:sldMk cId="1366816756" sldId="442"/>
            <ac:picMk id="10" creationId="{75798AE7-09E2-46E7-967F-26B5C083D368}"/>
          </ac:picMkLst>
        </pc:picChg>
        <pc:cxnChg chg="add mod">
          <ac:chgData name="塩川 和也" userId="39f0702c-b30a-4f15-b4da-77fc4aed6640" providerId="ADAL" clId="{621FEF2C-97F3-4F1D-BA74-E1905E454FB4}" dt="2021-07-09T06:54:53.678" v="2025" actId="14861"/>
          <ac:cxnSpMkLst>
            <pc:docMk/>
            <pc:sldMk cId="1366816756" sldId="442"/>
            <ac:cxnSpMk id="33" creationId="{C99C6DF1-B280-4A83-8625-A167491DFB68}"/>
          </ac:cxnSpMkLst>
        </pc:cxnChg>
        <pc:cxnChg chg="mod">
          <ac:chgData name="塩川 和也" userId="39f0702c-b30a-4f15-b4da-77fc4aed6640" providerId="ADAL" clId="{621FEF2C-97F3-4F1D-BA74-E1905E454FB4}" dt="2021-07-09T06:46:21.438" v="1744" actId="14100"/>
          <ac:cxnSpMkLst>
            <pc:docMk/>
            <pc:sldMk cId="1366816756" sldId="442"/>
            <ac:cxnSpMk id="61" creationId="{8BC00247-9F65-42C4-9DAE-CDE3FDEF477E}"/>
          </ac:cxnSpMkLst>
        </pc:cxnChg>
      </pc:sldChg>
      <pc:sldChg chg="addSp delSp modSp mod">
        <pc:chgData name="塩川 和也" userId="39f0702c-b30a-4f15-b4da-77fc4aed6640" providerId="ADAL" clId="{621FEF2C-97F3-4F1D-BA74-E1905E454FB4}" dt="2021-07-09T08:42:19.579" v="2948" actId="14861"/>
        <pc:sldMkLst>
          <pc:docMk/>
          <pc:sldMk cId="1447823411" sldId="449"/>
        </pc:sldMkLst>
        <pc:spChg chg="mod">
          <ac:chgData name="塩川 和也" userId="39f0702c-b30a-4f15-b4da-77fc4aed6640" providerId="ADAL" clId="{621FEF2C-97F3-4F1D-BA74-E1905E454FB4}" dt="2021-07-09T08:41:41.678" v="2941" actId="1037"/>
          <ac:spMkLst>
            <pc:docMk/>
            <pc:sldMk cId="1447823411" sldId="449"/>
            <ac:spMk id="33" creationId="{A6F5ABD8-ED20-45C0-998E-26A3FB394D9D}"/>
          </ac:spMkLst>
        </pc:spChg>
        <pc:spChg chg="mod">
          <ac:chgData name="塩川 和也" userId="39f0702c-b30a-4f15-b4da-77fc4aed6640" providerId="ADAL" clId="{621FEF2C-97F3-4F1D-BA74-E1905E454FB4}" dt="2021-07-09T08:41:46.523" v="2942" actId="1076"/>
          <ac:spMkLst>
            <pc:docMk/>
            <pc:sldMk cId="1447823411" sldId="449"/>
            <ac:spMk id="34" creationId="{1623A368-591C-4E9B-95F7-1B6EAEE30401}"/>
          </ac:spMkLst>
        </pc:spChg>
        <pc:spChg chg="mod">
          <ac:chgData name="塩川 和也" userId="39f0702c-b30a-4f15-b4da-77fc4aed6640" providerId="ADAL" clId="{621FEF2C-97F3-4F1D-BA74-E1905E454FB4}" dt="2021-07-09T08:41:41.678" v="2941" actId="1037"/>
          <ac:spMkLst>
            <pc:docMk/>
            <pc:sldMk cId="1447823411" sldId="449"/>
            <ac:spMk id="35" creationId="{56A3DCD6-8C5D-43E3-A930-120F722BF300}"/>
          </ac:spMkLst>
        </pc:spChg>
        <pc:spChg chg="mod">
          <ac:chgData name="塩川 和也" userId="39f0702c-b30a-4f15-b4da-77fc4aed6640" providerId="ADAL" clId="{621FEF2C-97F3-4F1D-BA74-E1905E454FB4}" dt="2021-07-09T08:41:55.803" v="2944" actId="14100"/>
          <ac:spMkLst>
            <pc:docMk/>
            <pc:sldMk cId="1447823411" sldId="449"/>
            <ac:spMk id="40" creationId="{DBE4DFC5-69B6-424F-9262-759CF5AA878C}"/>
          </ac:spMkLst>
        </pc:spChg>
        <pc:spChg chg="add mod">
          <ac:chgData name="塩川 和也" userId="39f0702c-b30a-4f15-b4da-77fc4aed6640" providerId="ADAL" clId="{621FEF2C-97F3-4F1D-BA74-E1905E454FB4}" dt="2021-07-09T08:42:08.638" v="2946" actId="571"/>
          <ac:spMkLst>
            <pc:docMk/>
            <pc:sldMk cId="1447823411" sldId="449"/>
            <ac:spMk id="47" creationId="{EC58BDCE-B127-44F3-BBE7-05AC1A63ADA8}"/>
          </ac:spMkLst>
        </pc:spChg>
        <pc:spChg chg="del">
          <ac:chgData name="塩川 和也" userId="39f0702c-b30a-4f15-b4da-77fc4aed6640" providerId="ADAL" clId="{621FEF2C-97F3-4F1D-BA74-E1905E454FB4}" dt="2021-07-09T08:42:02.147" v="2945" actId="478"/>
          <ac:spMkLst>
            <pc:docMk/>
            <pc:sldMk cId="1447823411" sldId="449"/>
            <ac:spMk id="66" creationId="{CF1C6469-2CD6-4EA6-91EB-C5D40712CFCD}"/>
          </ac:spMkLst>
        </pc:spChg>
        <pc:spChg chg="mod">
          <ac:chgData name="塩川 和也" userId="39f0702c-b30a-4f15-b4da-77fc4aed6640" providerId="ADAL" clId="{621FEF2C-97F3-4F1D-BA74-E1905E454FB4}" dt="2021-07-09T08:41:41.678" v="2941" actId="1037"/>
          <ac:spMkLst>
            <pc:docMk/>
            <pc:sldMk cId="1447823411" sldId="449"/>
            <ac:spMk id="67" creationId="{8D09FB5C-3F32-49A7-AC3F-618FE4FAD05B}"/>
          </ac:spMkLst>
        </pc:spChg>
        <pc:picChg chg="add mod ord">
          <ac:chgData name="塩川 和也" userId="39f0702c-b30a-4f15-b4da-77fc4aed6640" providerId="ADAL" clId="{621FEF2C-97F3-4F1D-BA74-E1905E454FB4}" dt="2021-07-09T08:42:19.579" v="2948" actId="14861"/>
          <ac:picMkLst>
            <pc:docMk/>
            <pc:sldMk cId="1447823411" sldId="449"/>
            <ac:picMk id="5" creationId="{3D28E5B8-CE0D-4EB6-828A-45566B25EE52}"/>
          </ac:picMkLst>
        </pc:picChg>
        <pc:picChg chg="del">
          <ac:chgData name="塩川 和也" userId="39f0702c-b30a-4f15-b4da-77fc4aed6640" providerId="ADAL" clId="{621FEF2C-97F3-4F1D-BA74-E1905E454FB4}" dt="2021-07-09T08:41:24.728" v="2919" actId="478"/>
          <ac:picMkLst>
            <pc:docMk/>
            <pc:sldMk cId="1447823411" sldId="449"/>
            <ac:picMk id="15" creationId="{0BCCCDE1-58B9-4458-A7EB-92E19E4791ED}"/>
          </ac:picMkLst>
        </pc:picChg>
        <pc:cxnChg chg="mod">
          <ac:chgData name="塩川 和也" userId="39f0702c-b30a-4f15-b4da-77fc4aed6640" providerId="ADAL" clId="{621FEF2C-97F3-4F1D-BA74-E1905E454FB4}" dt="2021-07-09T08:41:55.803" v="2944" actId="14100"/>
          <ac:cxnSpMkLst>
            <pc:docMk/>
            <pc:sldMk cId="1447823411" sldId="449"/>
            <ac:cxnSpMk id="42" creationId="{416E589F-8183-4A2B-A8EA-966A89F23F8C}"/>
          </ac:cxnSpMkLst>
        </pc:cxnChg>
      </pc:sldChg>
      <pc:sldChg chg="addSp delSp modSp mod">
        <pc:chgData name="塩川 和也" userId="39f0702c-b30a-4f15-b4da-77fc4aed6640" providerId="ADAL" clId="{621FEF2C-97F3-4F1D-BA74-E1905E454FB4}" dt="2021-07-09T08:54:15.623" v="3498" actId="478"/>
        <pc:sldMkLst>
          <pc:docMk/>
          <pc:sldMk cId="3728036080" sldId="452"/>
        </pc:sldMkLst>
        <pc:spChg chg="mod topLvl">
          <ac:chgData name="塩川 和也" userId="39f0702c-b30a-4f15-b4da-77fc4aed6640" providerId="ADAL" clId="{621FEF2C-97F3-4F1D-BA74-E1905E454FB4}" dt="2021-07-09T08:53:33.326" v="3493" actId="1076"/>
          <ac:spMkLst>
            <pc:docMk/>
            <pc:sldMk cId="3728036080" sldId="452"/>
            <ac:spMk id="26" creationId="{CD86BE01-C38F-4CBE-970C-CF803E45D290}"/>
          </ac:spMkLst>
        </pc:spChg>
        <pc:spChg chg="mod">
          <ac:chgData name="塩川 和也" userId="39f0702c-b30a-4f15-b4da-77fc4aed6640" providerId="ADAL" clId="{621FEF2C-97F3-4F1D-BA74-E1905E454FB4}" dt="2021-07-09T08:54:00.842" v="3497" actId="1076"/>
          <ac:spMkLst>
            <pc:docMk/>
            <pc:sldMk cId="3728036080" sldId="452"/>
            <ac:spMk id="32" creationId="{99FBB37A-394F-4203-984F-35CEDB2DC6F3}"/>
          </ac:spMkLst>
        </pc:spChg>
        <pc:spChg chg="mod topLvl">
          <ac:chgData name="塩川 和也" userId="39f0702c-b30a-4f15-b4da-77fc4aed6640" providerId="ADAL" clId="{621FEF2C-97F3-4F1D-BA74-E1905E454FB4}" dt="2021-07-09T08:53:47.467" v="3495" actId="1076"/>
          <ac:spMkLst>
            <pc:docMk/>
            <pc:sldMk cId="3728036080" sldId="452"/>
            <ac:spMk id="33" creationId="{A6F5ABD8-ED20-45C0-998E-26A3FB394D9D}"/>
          </ac:spMkLst>
        </pc:spChg>
        <pc:spChg chg="mod topLvl">
          <ac:chgData name="塩川 和也" userId="39f0702c-b30a-4f15-b4da-77fc4aed6640" providerId="ADAL" clId="{621FEF2C-97F3-4F1D-BA74-E1905E454FB4}" dt="2021-07-09T08:53:33.326" v="3493" actId="1076"/>
          <ac:spMkLst>
            <pc:docMk/>
            <pc:sldMk cId="3728036080" sldId="452"/>
            <ac:spMk id="36" creationId="{48FA9F31-E8FB-4312-8A11-2856DF0906F1}"/>
          </ac:spMkLst>
        </pc:spChg>
        <pc:spChg chg="add mod">
          <ac:chgData name="塩川 和也" userId="39f0702c-b30a-4f15-b4da-77fc4aed6640" providerId="ADAL" clId="{621FEF2C-97F3-4F1D-BA74-E1905E454FB4}" dt="2021-07-09T08:53:51.027" v="3496" actId="1076"/>
          <ac:spMkLst>
            <pc:docMk/>
            <pc:sldMk cId="3728036080" sldId="452"/>
            <ac:spMk id="38" creationId="{CCEE081B-3A86-4CB6-B9A1-17C945ACBE94}"/>
          </ac:spMkLst>
        </pc:spChg>
        <pc:spChg chg="add mod">
          <ac:chgData name="塩川 和也" userId="39f0702c-b30a-4f15-b4da-77fc4aed6640" providerId="ADAL" clId="{621FEF2C-97F3-4F1D-BA74-E1905E454FB4}" dt="2021-07-09T08:52:34.480" v="3487"/>
          <ac:spMkLst>
            <pc:docMk/>
            <pc:sldMk cId="3728036080" sldId="452"/>
            <ac:spMk id="39" creationId="{6721FDE1-EE25-4E40-A8E5-D5C828BFBE77}"/>
          </ac:spMkLst>
        </pc:spChg>
        <pc:spChg chg="mod topLvl">
          <ac:chgData name="塩川 和也" userId="39f0702c-b30a-4f15-b4da-77fc4aed6640" providerId="ADAL" clId="{621FEF2C-97F3-4F1D-BA74-E1905E454FB4}" dt="2021-07-09T08:53:33.326" v="3493" actId="1076"/>
          <ac:spMkLst>
            <pc:docMk/>
            <pc:sldMk cId="3728036080" sldId="452"/>
            <ac:spMk id="40" creationId="{A669911A-D6EB-4A0D-99A9-09E326A91DFF}"/>
          </ac:spMkLst>
        </pc:spChg>
        <pc:spChg chg="mod">
          <ac:chgData name="塩川 和也" userId="39f0702c-b30a-4f15-b4da-77fc4aed6640" providerId="ADAL" clId="{621FEF2C-97F3-4F1D-BA74-E1905E454FB4}" dt="2021-07-09T08:53:47.467" v="3495" actId="1076"/>
          <ac:spMkLst>
            <pc:docMk/>
            <pc:sldMk cId="3728036080" sldId="452"/>
            <ac:spMk id="48" creationId="{185CA74F-B8BF-4064-ACA6-5BC056B2D1FE}"/>
          </ac:spMkLst>
        </pc:spChg>
        <pc:spChg chg="mod">
          <ac:chgData name="塩川 和也" userId="39f0702c-b30a-4f15-b4da-77fc4aed6640" providerId="ADAL" clId="{621FEF2C-97F3-4F1D-BA74-E1905E454FB4}" dt="2021-07-09T08:53:37.427" v="3494" actId="1076"/>
          <ac:spMkLst>
            <pc:docMk/>
            <pc:sldMk cId="3728036080" sldId="452"/>
            <ac:spMk id="54" creationId="{4ABC7CFA-E72F-49F1-A45C-12F9135E7C46}"/>
          </ac:spMkLst>
        </pc:spChg>
        <pc:spChg chg="mod topLvl">
          <ac:chgData name="塩川 和也" userId="39f0702c-b30a-4f15-b4da-77fc4aed6640" providerId="ADAL" clId="{621FEF2C-97F3-4F1D-BA74-E1905E454FB4}" dt="2021-07-09T08:53:33.326" v="3493" actId="1076"/>
          <ac:spMkLst>
            <pc:docMk/>
            <pc:sldMk cId="3728036080" sldId="452"/>
            <ac:spMk id="55" creationId="{BBA02CA3-390E-4328-BA6C-EC273CEFEBA1}"/>
          </ac:spMkLst>
        </pc:spChg>
        <pc:spChg chg="mod topLvl">
          <ac:chgData name="塩川 和也" userId="39f0702c-b30a-4f15-b4da-77fc4aed6640" providerId="ADAL" clId="{621FEF2C-97F3-4F1D-BA74-E1905E454FB4}" dt="2021-07-09T08:53:33.326" v="3493" actId="1076"/>
          <ac:spMkLst>
            <pc:docMk/>
            <pc:sldMk cId="3728036080" sldId="452"/>
            <ac:spMk id="58" creationId="{9FBC7ECD-C140-4219-92AE-74CF84035D87}"/>
          </ac:spMkLst>
        </pc:spChg>
        <pc:spChg chg="mod topLvl">
          <ac:chgData name="塩川 和也" userId="39f0702c-b30a-4f15-b4da-77fc4aed6640" providerId="ADAL" clId="{621FEF2C-97F3-4F1D-BA74-E1905E454FB4}" dt="2021-07-09T08:53:33.326" v="3493" actId="1076"/>
          <ac:spMkLst>
            <pc:docMk/>
            <pc:sldMk cId="3728036080" sldId="452"/>
            <ac:spMk id="59" creationId="{A7CCC0FD-FE0E-4915-A08D-93D51BF6A969}"/>
          </ac:spMkLst>
        </pc:spChg>
        <pc:spChg chg="mod topLvl">
          <ac:chgData name="塩川 和也" userId="39f0702c-b30a-4f15-b4da-77fc4aed6640" providerId="ADAL" clId="{621FEF2C-97F3-4F1D-BA74-E1905E454FB4}" dt="2021-07-09T08:53:33.326" v="3493" actId="1076"/>
          <ac:spMkLst>
            <pc:docMk/>
            <pc:sldMk cId="3728036080" sldId="452"/>
            <ac:spMk id="66" creationId="{367CD507-F0BD-44AE-9A06-E868250B11DC}"/>
          </ac:spMkLst>
        </pc:spChg>
        <pc:spChg chg="mod topLvl">
          <ac:chgData name="塩川 和也" userId="39f0702c-b30a-4f15-b4da-77fc4aed6640" providerId="ADAL" clId="{621FEF2C-97F3-4F1D-BA74-E1905E454FB4}" dt="2021-07-09T08:53:33.326" v="3493" actId="1076"/>
          <ac:spMkLst>
            <pc:docMk/>
            <pc:sldMk cId="3728036080" sldId="452"/>
            <ac:spMk id="67" creationId="{F2E609A3-708A-4857-A5D7-33A6C30FAFF3}"/>
          </ac:spMkLst>
        </pc:spChg>
        <pc:spChg chg="del mod">
          <ac:chgData name="塩川 和也" userId="39f0702c-b30a-4f15-b4da-77fc4aed6640" providerId="ADAL" clId="{621FEF2C-97F3-4F1D-BA74-E1905E454FB4}" dt="2021-07-09T08:54:15.623" v="3498" actId="478"/>
          <ac:spMkLst>
            <pc:docMk/>
            <pc:sldMk cId="3728036080" sldId="452"/>
            <ac:spMk id="68" creationId="{DA2E2467-0E7B-423B-8E2D-6AFF893CC180}"/>
          </ac:spMkLst>
        </pc:spChg>
        <pc:grpChg chg="del">
          <ac:chgData name="塩川 和也" userId="39f0702c-b30a-4f15-b4da-77fc4aed6640" providerId="ADAL" clId="{621FEF2C-97F3-4F1D-BA74-E1905E454FB4}" dt="2021-07-09T08:49:15.166" v="3100" actId="165"/>
          <ac:grpSpMkLst>
            <pc:docMk/>
            <pc:sldMk cId="3728036080" sldId="452"/>
            <ac:grpSpMk id="3" creationId="{79A2B644-5ED5-4485-BE25-37FAEEB70A5E}"/>
          </ac:grpSpMkLst>
        </pc:grpChg>
        <pc:grpChg chg="add del mod">
          <ac:chgData name="塩川 和也" userId="39f0702c-b30a-4f15-b4da-77fc4aed6640" providerId="ADAL" clId="{621FEF2C-97F3-4F1D-BA74-E1905E454FB4}" dt="2021-07-09T08:50:26.076" v="3110" actId="165"/>
          <ac:grpSpMkLst>
            <pc:docMk/>
            <pc:sldMk cId="3728036080" sldId="452"/>
            <ac:grpSpMk id="13" creationId="{B047B081-BDE7-438D-B313-C6DAEECF63EB}"/>
          </ac:grpSpMkLst>
        </pc:grpChg>
        <pc:picChg chg="del">
          <ac:chgData name="塩川 和也" userId="39f0702c-b30a-4f15-b4da-77fc4aed6640" providerId="ADAL" clId="{621FEF2C-97F3-4F1D-BA74-E1905E454FB4}" dt="2021-07-09T08:44:31.392" v="2955" actId="478"/>
          <ac:picMkLst>
            <pc:docMk/>
            <pc:sldMk cId="3728036080" sldId="452"/>
            <ac:picMk id="5" creationId="{F957F3A0-F3CD-4B1E-8E69-8F725B4AF796}"/>
          </ac:picMkLst>
        </pc:picChg>
        <pc:picChg chg="del mod topLvl">
          <ac:chgData name="塩川 和也" userId="39f0702c-b30a-4f15-b4da-77fc4aed6640" providerId="ADAL" clId="{621FEF2C-97F3-4F1D-BA74-E1905E454FB4}" dt="2021-07-09T08:49:19.880" v="3101" actId="478"/>
          <ac:picMkLst>
            <pc:docMk/>
            <pc:sldMk cId="3728036080" sldId="452"/>
            <ac:picMk id="6" creationId="{16259E54-E6DB-49D0-BFE0-26107BD23DB3}"/>
          </ac:picMkLst>
        </pc:picChg>
        <pc:picChg chg="add mod ord topLvl">
          <ac:chgData name="塩川 和也" userId="39f0702c-b30a-4f15-b4da-77fc4aed6640" providerId="ADAL" clId="{621FEF2C-97F3-4F1D-BA74-E1905E454FB4}" dt="2021-07-09T08:53:33.326" v="3493" actId="1076"/>
          <ac:picMkLst>
            <pc:docMk/>
            <pc:sldMk cId="3728036080" sldId="452"/>
            <ac:picMk id="7" creationId="{10DA4406-F556-4CA1-B0D3-993DD6991A7C}"/>
          </ac:picMkLst>
        </pc:picChg>
        <pc:picChg chg="add mod ord topLvl">
          <ac:chgData name="塩川 和也" userId="39f0702c-b30a-4f15-b4da-77fc4aed6640" providerId="ADAL" clId="{621FEF2C-97F3-4F1D-BA74-E1905E454FB4}" dt="2021-07-09T08:53:47.467" v="3495" actId="1076"/>
          <ac:picMkLst>
            <pc:docMk/>
            <pc:sldMk cId="3728036080" sldId="452"/>
            <ac:picMk id="12" creationId="{072C2A55-B158-4EB5-907C-EA457D4C9695}"/>
          </ac:picMkLst>
        </pc:picChg>
        <pc:cxnChg chg="mod topLvl">
          <ac:chgData name="塩川 和也" userId="39f0702c-b30a-4f15-b4da-77fc4aed6640" providerId="ADAL" clId="{621FEF2C-97F3-4F1D-BA74-E1905E454FB4}" dt="2021-07-09T08:53:33.326" v="3493" actId="1076"/>
          <ac:cxnSpMkLst>
            <pc:docMk/>
            <pc:sldMk cId="3728036080" sldId="452"/>
            <ac:cxnSpMk id="9" creationId="{D75E8100-EB5D-4498-9252-16DA59EFCCFC}"/>
          </ac:cxnSpMkLst>
        </pc:cxnChg>
        <pc:cxnChg chg="mod topLvl">
          <ac:chgData name="塩川 和也" userId="39f0702c-b30a-4f15-b4da-77fc4aed6640" providerId="ADAL" clId="{621FEF2C-97F3-4F1D-BA74-E1905E454FB4}" dt="2021-07-09T08:53:33.326" v="3493" actId="1076"/>
          <ac:cxnSpMkLst>
            <pc:docMk/>
            <pc:sldMk cId="3728036080" sldId="452"/>
            <ac:cxnSpMk id="64" creationId="{5DDBA3B0-C3E2-4BB8-8895-8A9ACEE047D5}"/>
          </ac:cxnSpMkLst>
        </pc:cxnChg>
      </pc:sldChg>
      <pc:sldChg chg="addSp delSp modSp mod">
        <pc:chgData name="塩川 和也" userId="39f0702c-b30a-4f15-b4da-77fc4aed6640" providerId="ADAL" clId="{621FEF2C-97F3-4F1D-BA74-E1905E454FB4}" dt="2021-07-09T08:11:58.844" v="2540" actId="21"/>
        <pc:sldMkLst>
          <pc:docMk/>
          <pc:sldMk cId="3459075350" sldId="453"/>
        </pc:sldMkLst>
        <pc:spChg chg="add del mod">
          <ac:chgData name="塩川 和也" userId="39f0702c-b30a-4f15-b4da-77fc4aed6640" providerId="ADAL" clId="{621FEF2C-97F3-4F1D-BA74-E1905E454FB4}" dt="2021-07-09T08:11:58.844" v="2540" actId="21"/>
          <ac:spMkLst>
            <pc:docMk/>
            <pc:sldMk cId="3459075350" sldId="453"/>
            <ac:spMk id="52" creationId="{334F5D30-1FC8-4C00-B7BD-DF530222A17A}"/>
          </ac:spMkLst>
        </pc:spChg>
        <pc:picChg chg="add del">
          <ac:chgData name="塩川 和也" userId="39f0702c-b30a-4f15-b4da-77fc4aed6640" providerId="ADAL" clId="{621FEF2C-97F3-4F1D-BA74-E1905E454FB4}" dt="2021-07-09T08:11:53.898" v="2538" actId="22"/>
          <ac:picMkLst>
            <pc:docMk/>
            <pc:sldMk cId="3459075350" sldId="453"/>
            <ac:picMk id="6" creationId="{343501AD-E154-49EC-B0F5-0319AD1A434A}"/>
          </ac:picMkLst>
        </pc:picChg>
      </pc:sldChg>
      <pc:sldChg chg="addSp delSp modSp mod">
        <pc:chgData name="塩川 和也" userId="39f0702c-b30a-4f15-b4da-77fc4aed6640" providerId="ADAL" clId="{621FEF2C-97F3-4F1D-BA74-E1905E454FB4}" dt="2021-07-09T09:05:32.318" v="3566" actId="14100"/>
        <pc:sldMkLst>
          <pc:docMk/>
          <pc:sldMk cId="1718193910" sldId="454"/>
        </pc:sldMkLst>
        <pc:spChg chg="mod ord topLvl">
          <ac:chgData name="塩川 和也" userId="39f0702c-b30a-4f15-b4da-77fc4aed6640" providerId="ADAL" clId="{621FEF2C-97F3-4F1D-BA74-E1905E454FB4}" dt="2021-07-09T07:21:58.729" v="2251" actId="1076"/>
          <ac:spMkLst>
            <pc:docMk/>
            <pc:sldMk cId="1718193910" sldId="454"/>
            <ac:spMk id="11" creationId="{070B50FE-F036-42C9-B834-D54A58BC3ADE}"/>
          </ac:spMkLst>
        </pc:spChg>
        <pc:spChg chg="mod">
          <ac:chgData name="塩川 和也" userId="39f0702c-b30a-4f15-b4da-77fc4aed6640" providerId="ADAL" clId="{621FEF2C-97F3-4F1D-BA74-E1905E454FB4}" dt="2021-07-09T07:23:25.427" v="2276" actId="1076"/>
          <ac:spMkLst>
            <pc:docMk/>
            <pc:sldMk cId="1718193910" sldId="454"/>
            <ac:spMk id="18" creationId="{F2EEF3E0-0B36-4EFE-88A7-EF6CBC8E4056}"/>
          </ac:spMkLst>
        </pc:spChg>
        <pc:spChg chg="del mod">
          <ac:chgData name="塩川 和也" userId="39f0702c-b30a-4f15-b4da-77fc4aed6640" providerId="ADAL" clId="{621FEF2C-97F3-4F1D-BA74-E1905E454FB4}" dt="2021-07-09T07:20:55.618" v="2243" actId="478"/>
          <ac:spMkLst>
            <pc:docMk/>
            <pc:sldMk cId="1718193910" sldId="454"/>
            <ac:spMk id="26" creationId="{58B2C11F-FE2C-4A42-866C-B151EA1EC6C4}"/>
          </ac:spMkLst>
        </pc:spChg>
        <pc:spChg chg="mod">
          <ac:chgData name="塩川 和也" userId="39f0702c-b30a-4f15-b4da-77fc4aed6640" providerId="ADAL" clId="{621FEF2C-97F3-4F1D-BA74-E1905E454FB4}" dt="2021-07-09T07:11:19.351" v="2052" actId="20577"/>
          <ac:spMkLst>
            <pc:docMk/>
            <pc:sldMk cId="1718193910" sldId="454"/>
            <ac:spMk id="33" creationId="{E0A8D08F-A2FD-4791-A76D-A2EDC7C6BAF5}"/>
          </ac:spMkLst>
        </pc:spChg>
        <pc:spChg chg="mod">
          <ac:chgData name="塩川 和也" userId="39f0702c-b30a-4f15-b4da-77fc4aed6640" providerId="ADAL" clId="{621FEF2C-97F3-4F1D-BA74-E1905E454FB4}" dt="2021-07-09T09:03:41.431" v="3547" actId="14861"/>
          <ac:spMkLst>
            <pc:docMk/>
            <pc:sldMk cId="1718193910" sldId="454"/>
            <ac:spMk id="34" creationId="{BAF5B19D-E446-4F2D-B923-817307C43C4A}"/>
          </ac:spMkLst>
        </pc:spChg>
        <pc:spChg chg="mod ord topLvl">
          <ac:chgData name="塩川 和也" userId="39f0702c-b30a-4f15-b4da-77fc4aed6640" providerId="ADAL" clId="{621FEF2C-97F3-4F1D-BA74-E1905E454FB4}" dt="2021-07-09T07:22:20.792" v="2253" actId="14100"/>
          <ac:spMkLst>
            <pc:docMk/>
            <pc:sldMk cId="1718193910" sldId="454"/>
            <ac:spMk id="35" creationId="{31BFBCED-D474-4068-AB67-5F76348842CE}"/>
          </ac:spMkLst>
        </pc:spChg>
        <pc:spChg chg="mod">
          <ac:chgData name="塩川 和也" userId="39f0702c-b30a-4f15-b4da-77fc4aed6640" providerId="ADAL" clId="{621FEF2C-97F3-4F1D-BA74-E1905E454FB4}" dt="2021-07-09T07:20:27.114" v="2240" actId="693"/>
          <ac:spMkLst>
            <pc:docMk/>
            <pc:sldMk cId="1718193910" sldId="454"/>
            <ac:spMk id="36" creationId="{3FD6510D-2394-40C6-8576-1F9CAE8FEFFF}"/>
          </ac:spMkLst>
        </pc:spChg>
        <pc:spChg chg="mod">
          <ac:chgData name="塩川 和也" userId="39f0702c-b30a-4f15-b4da-77fc4aed6640" providerId="ADAL" clId="{621FEF2C-97F3-4F1D-BA74-E1905E454FB4}" dt="2021-07-09T07:22:32.192" v="2271"/>
          <ac:spMkLst>
            <pc:docMk/>
            <pc:sldMk cId="1718193910" sldId="454"/>
            <ac:spMk id="40" creationId="{95E8F678-9046-4A35-AB8C-28AE8F0129A0}"/>
          </ac:spMkLst>
        </pc:spChg>
        <pc:spChg chg="mod ord topLvl">
          <ac:chgData name="塩川 和也" userId="39f0702c-b30a-4f15-b4da-77fc4aed6640" providerId="ADAL" clId="{621FEF2C-97F3-4F1D-BA74-E1905E454FB4}" dt="2021-07-09T07:22:11.837" v="2252" actId="1076"/>
          <ac:spMkLst>
            <pc:docMk/>
            <pc:sldMk cId="1718193910" sldId="454"/>
            <ac:spMk id="41" creationId="{83851093-AE41-40E7-A1F3-583E9037DEF2}"/>
          </ac:spMkLst>
        </pc:spChg>
        <pc:spChg chg="mod ord topLvl">
          <ac:chgData name="塩川 和也" userId="39f0702c-b30a-4f15-b4da-77fc4aed6640" providerId="ADAL" clId="{621FEF2C-97F3-4F1D-BA74-E1905E454FB4}" dt="2021-07-09T07:21:58.729" v="2251" actId="1076"/>
          <ac:spMkLst>
            <pc:docMk/>
            <pc:sldMk cId="1718193910" sldId="454"/>
            <ac:spMk id="42" creationId="{24FD142B-05B0-4334-B4A5-7BE3A589D756}"/>
          </ac:spMkLst>
        </pc:spChg>
        <pc:spChg chg="mod ord topLvl">
          <ac:chgData name="塩川 和也" userId="39f0702c-b30a-4f15-b4da-77fc4aed6640" providerId="ADAL" clId="{621FEF2C-97F3-4F1D-BA74-E1905E454FB4}" dt="2021-07-09T07:22:11.837" v="2252" actId="1076"/>
          <ac:spMkLst>
            <pc:docMk/>
            <pc:sldMk cId="1718193910" sldId="454"/>
            <ac:spMk id="43" creationId="{83A0A1AB-B91E-437D-8308-04DD3C1A3B8E}"/>
          </ac:spMkLst>
        </pc:spChg>
        <pc:spChg chg="mod">
          <ac:chgData name="塩川 和也" userId="39f0702c-b30a-4f15-b4da-77fc4aed6640" providerId="ADAL" clId="{621FEF2C-97F3-4F1D-BA74-E1905E454FB4}" dt="2021-07-09T09:03:39.705" v="3546" actId="14861"/>
          <ac:spMkLst>
            <pc:docMk/>
            <pc:sldMk cId="1718193910" sldId="454"/>
            <ac:spMk id="44" creationId="{6C8DC2FA-F753-4BDB-9658-C54AE3562450}"/>
          </ac:spMkLst>
        </pc:spChg>
        <pc:spChg chg="del mod">
          <ac:chgData name="塩川 和也" userId="39f0702c-b30a-4f15-b4da-77fc4aed6640" providerId="ADAL" clId="{621FEF2C-97F3-4F1D-BA74-E1905E454FB4}" dt="2021-07-09T07:59:11.618" v="2472" actId="478"/>
          <ac:spMkLst>
            <pc:docMk/>
            <pc:sldMk cId="1718193910" sldId="454"/>
            <ac:spMk id="48" creationId="{8C8259A3-C516-468F-8ECD-296DECCAFAF5}"/>
          </ac:spMkLst>
        </pc:spChg>
        <pc:spChg chg="mod">
          <ac:chgData name="塩川 和也" userId="39f0702c-b30a-4f15-b4da-77fc4aed6640" providerId="ADAL" clId="{621FEF2C-97F3-4F1D-BA74-E1905E454FB4}" dt="2021-07-09T07:23:25.427" v="2276" actId="1076"/>
          <ac:spMkLst>
            <pc:docMk/>
            <pc:sldMk cId="1718193910" sldId="454"/>
            <ac:spMk id="49" creationId="{79469832-062D-43F9-8068-45A5198A02CF}"/>
          </ac:spMkLst>
        </pc:spChg>
        <pc:spChg chg="mod">
          <ac:chgData name="塩川 和也" userId="39f0702c-b30a-4f15-b4da-77fc4aed6640" providerId="ADAL" clId="{621FEF2C-97F3-4F1D-BA74-E1905E454FB4}" dt="2021-07-09T07:15:34.587" v="2173" actId="1037"/>
          <ac:spMkLst>
            <pc:docMk/>
            <pc:sldMk cId="1718193910" sldId="454"/>
            <ac:spMk id="52" creationId="{5A38AD73-22F0-48C9-A7B9-5C6B064E9BB7}"/>
          </ac:spMkLst>
        </pc:spChg>
        <pc:spChg chg="mod">
          <ac:chgData name="塩川 和也" userId="39f0702c-b30a-4f15-b4da-77fc4aed6640" providerId="ADAL" clId="{621FEF2C-97F3-4F1D-BA74-E1905E454FB4}" dt="2021-07-09T08:56:58.840" v="3541"/>
          <ac:spMkLst>
            <pc:docMk/>
            <pc:sldMk cId="1718193910" sldId="454"/>
            <ac:spMk id="53" creationId="{C0528047-5C06-465B-B805-7E943058FC88}"/>
          </ac:spMkLst>
        </pc:spChg>
        <pc:spChg chg="mod topLvl">
          <ac:chgData name="塩川 和也" userId="39f0702c-b30a-4f15-b4da-77fc4aed6640" providerId="ADAL" clId="{621FEF2C-97F3-4F1D-BA74-E1905E454FB4}" dt="2021-07-09T09:03:58.010" v="3553" actId="1035"/>
          <ac:spMkLst>
            <pc:docMk/>
            <pc:sldMk cId="1718193910" sldId="454"/>
            <ac:spMk id="54" creationId="{C4AD4AAC-E88B-4E0E-A896-FE568EF5090E}"/>
          </ac:spMkLst>
        </pc:spChg>
        <pc:spChg chg="mod topLvl">
          <ac:chgData name="塩川 和也" userId="39f0702c-b30a-4f15-b4da-77fc4aed6640" providerId="ADAL" clId="{621FEF2C-97F3-4F1D-BA74-E1905E454FB4}" dt="2021-07-09T09:04:00.658" v="3557" actId="1035"/>
          <ac:spMkLst>
            <pc:docMk/>
            <pc:sldMk cId="1718193910" sldId="454"/>
            <ac:spMk id="55" creationId="{7C14D63A-52F6-4CAB-8FA0-51162E451CAF}"/>
          </ac:spMkLst>
        </pc:spChg>
        <pc:spChg chg="mod topLvl">
          <ac:chgData name="塩川 和也" userId="39f0702c-b30a-4f15-b4da-77fc4aed6640" providerId="ADAL" clId="{621FEF2C-97F3-4F1D-BA74-E1905E454FB4}" dt="2021-07-09T07:28:02.689" v="2318" actId="14100"/>
          <ac:spMkLst>
            <pc:docMk/>
            <pc:sldMk cId="1718193910" sldId="454"/>
            <ac:spMk id="56" creationId="{A9FF22F3-324B-488D-B9D2-729027EB4267}"/>
          </ac:spMkLst>
        </pc:spChg>
        <pc:spChg chg="mod topLvl">
          <ac:chgData name="塩川 和也" userId="39f0702c-b30a-4f15-b4da-77fc4aed6640" providerId="ADAL" clId="{621FEF2C-97F3-4F1D-BA74-E1905E454FB4}" dt="2021-07-09T07:27:44.102" v="2315" actId="14100"/>
          <ac:spMkLst>
            <pc:docMk/>
            <pc:sldMk cId="1718193910" sldId="454"/>
            <ac:spMk id="57" creationId="{0BAE8589-B952-48E9-B8AD-BC2CF7A8D799}"/>
          </ac:spMkLst>
        </pc:spChg>
        <pc:spChg chg="mod topLvl">
          <ac:chgData name="塩川 和也" userId="39f0702c-b30a-4f15-b4da-77fc4aed6640" providerId="ADAL" clId="{621FEF2C-97F3-4F1D-BA74-E1905E454FB4}" dt="2021-07-09T07:27:28.493" v="2311" actId="14100"/>
          <ac:spMkLst>
            <pc:docMk/>
            <pc:sldMk cId="1718193910" sldId="454"/>
            <ac:spMk id="60" creationId="{4B95921F-6CD8-45B0-AA85-DE6030EB1E13}"/>
          </ac:spMkLst>
        </pc:spChg>
        <pc:spChg chg="mod">
          <ac:chgData name="塩川 和也" userId="39f0702c-b30a-4f15-b4da-77fc4aed6640" providerId="ADAL" clId="{621FEF2C-97F3-4F1D-BA74-E1905E454FB4}" dt="2021-07-09T07:28:14.477" v="2319" actId="1076"/>
          <ac:spMkLst>
            <pc:docMk/>
            <pc:sldMk cId="1718193910" sldId="454"/>
            <ac:spMk id="62" creationId="{EC350CEF-D23A-4A24-BBDB-61DCE37EF825}"/>
          </ac:spMkLst>
        </pc:spChg>
        <pc:spChg chg="mod">
          <ac:chgData name="塩川 和也" userId="39f0702c-b30a-4f15-b4da-77fc4aed6640" providerId="ADAL" clId="{621FEF2C-97F3-4F1D-BA74-E1905E454FB4}" dt="2021-07-09T07:28:19.844" v="2320" actId="1076"/>
          <ac:spMkLst>
            <pc:docMk/>
            <pc:sldMk cId="1718193910" sldId="454"/>
            <ac:spMk id="63" creationId="{B4417ECE-6F0A-4088-8503-1B3671E83BBA}"/>
          </ac:spMkLst>
        </pc:spChg>
        <pc:spChg chg="mod topLvl">
          <ac:chgData name="塩川 和也" userId="39f0702c-b30a-4f15-b4da-77fc4aed6640" providerId="ADAL" clId="{621FEF2C-97F3-4F1D-BA74-E1905E454FB4}" dt="2021-07-09T07:43:22.776" v="2348" actId="165"/>
          <ac:spMkLst>
            <pc:docMk/>
            <pc:sldMk cId="1718193910" sldId="454"/>
            <ac:spMk id="65" creationId="{CE03422B-1136-4357-BF02-10A3E16806AA}"/>
          </ac:spMkLst>
        </pc:spChg>
        <pc:spChg chg="mod topLvl">
          <ac:chgData name="塩川 和也" userId="39f0702c-b30a-4f15-b4da-77fc4aed6640" providerId="ADAL" clId="{621FEF2C-97F3-4F1D-BA74-E1905E454FB4}" dt="2021-07-09T07:43:22.776" v="2348" actId="165"/>
          <ac:spMkLst>
            <pc:docMk/>
            <pc:sldMk cId="1718193910" sldId="454"/>
            <ac:spMk id="66" creationId="{16A6B089-F44A-4E2C-BF46-6D5638F867D5}"/>
          </ac:spMkLst>
        </pc:spChg>
        <pc:spChg chg="mod topLvl">
          <ac:chgData name="塩川 和也" userId="39f0702c-b30a-4f15-b4da-77fc4aed6640" providerId="ADAL" clId="{621FEF2C-97F3-4F1D-BA74-E1905E454FB4}" dt="2021-07-09T07:43:22.776" v="2348" actId="165"/>
          <ac:spMkLst>
            <pc:docMk/>
            <pc:sldMk cId="1718193910" sldId="454"/>
            <ac:spMk id="67" creationId="{E7B2AE6C-DEE7-4F2F-BC96-3FC7075E538B}"/>
          </ac:spMkLst>
        </pc:spChg>
        <pc:spChg chg="mod topLvl">
          <ac:chgData name="塩川 和也" userId="39f0702c-b30a-4f15-b4da-77fc4aed6640" providerId="ADAL" clId="{621FEF2C-97F3-4F1D-BA74-E1905E454FB4}" dt="2021-07-09T07:43:22.776" v="2348" actId="165"/>
          <ac:spMkLst>
            <pc:docMk/>
            <pc:sldMk cId="1718193910" sldId="454"/>
            <ac:spMk id="68" creationId="{B382DF2A-618D-42C5-923E-9C4C81F0AEE4}"/>
          </ac:spMkLst>
        </pc:spChg>
        <pc:spChg chg="mod topLvl">
          <ac:chgData name="塩川 和也" userId="39f0702c-b30a-4f15-b4da-77fc4aed6640" providerId="ADAL" clId="{621FEF2C-97F3-4F1D-BA74-E1905E454FB4}" dt="2021-07-09T07:59:00.464" v="2470" actId="14100"/>
          <ac:spMkLst>
            <pc:docMk/>
            <pc:sldMk cId="1718193910" sldId="454"/>
            <ac:spMk id="78" creationId="{B2C0944B-F05A-46CD-84ED-A1117E31F45E}"/>
          </ac:spMkLst>
        </pc:spChg>
        <pc:spChg chg="mod topLvl">
          <ac:chgData name="塩川 和也" userId="39f0702c-b30a-4f15-b4da-77fc4aed6640" providerId="ADAL" clId="{621FEF2C-97F3-4F1D-BA74-E1905E454FB4}" dt="2021-07-09T07:59:07.466" v="2471" actId="1076"/>
          <ac:spMkLst>
            <pc:docMk/>
            <pc:sldMk cId="1718193910" sldId="454"/>
            <ac:spMk id="79" creationId="{9F4477DD-B104-4BC4-88D0-41C49F073598}"/>
          </ac:spMkLst>
        </pc:spChg>
        <pc:grpChg chg="del mod">
          <ac:chgData name="塩川 和也" userId="39f0702c-b30a-4f15-b4da-77fc4aed6640" providerId="ADAL" clId="{621FEF2C-97F3-4F1D-BA74-E1905E454FB4}" dt="2021-07-09T07:17:07.820" v="2196" actId="165"/>
          <ac:grpSpMkLst>
            <pc:docMk/>
            <pc:sldMk cId="1718193910" sldId="454"/>
            <ac:grpSpMk id="15" creationId="{69219189-1538-494E-862D-B8423F52BCC2}"/>
          </ac:grpSpMkLst>
        </pc:grpChg>
        <pc:grpChg chg="add del mod">
          <ac:chgData name="塩川 和也" userId="39f0702c-b30a-4f15-b4da-77fc4aed6640" providerId="ADAL" clId="{621FEF2C-97F3-4F1D-BA74-E1905E454FB4}" dt="2021-07-09T07:21:52.032" v="2250" actId="165"/>
          <ac:grpSpMkLst>
            <pc:docMk/>
            <pc:sldMk cId="1718193910" sldId="454"/>
            <ac:grpSpMk id="19" creationId="{15067079-B34A-46C1-BE58-B9A0661D2E1A}"/>
          </ac:grpSpMkLst>
        </pc:grpChg>
        <pc:grpChg chg="del">
          <ac:chgData name="塩川 和也" userId="39f0702c-b30a-4f15-b4da-77fc4aed6640" providerId="ADAL" clId="{621FEF2C-97F3-4F1D-BA74-E1905E454FB4}" dt="2021-07-09T07:26:49.324" v="2290" actId="165"/>
          <ac:grpSpMkLst>
            <pc:docMk/>
            <pc:sldMk cId="1718193910" sldId="454"/>
            <ac:grpSpMk id="22" creationId="{4364A5D4-7F9F-4D1A-BD95-F52AB34B3070}"/>
          </ac:grpSpMkLst>
        </pc:grpChg>
        <pc:grpChg chg="mod">
          <ac:chgData name="塩川 和也" userId="39f0702c-b30a-4f15-b4da-77fc4aed6640" providerId="ADAL" clId="{621FEF2C-97F3-4F1D-BA74-E1905E454FB4}" dt="2021-07-09T07:11:27.303" v="2053" actId="1076"/>
          <ac:grpSpMkLst>
            <pc:docMk/>
            <pc:sldMk cId="1718193910" sldId="454"/>
            <ac:grpSpMk id="38" creationId="{A4D37BE5-6F49-4B34-9A43-A656B7743FDD}"/>
          </ac:grpSpMkLst>
        </pc:grpChg>
        <pc:grpChg chg="add del mod">
          <ac:chgData name="塩川 和也" userId="39f0702c-b30a-4f15-b4da-77fc4aed6640" providerId="ADAL" clId="{621FEF2C-97F3-4F1D-BA74-E1905E454FB4}" dt="2021-07-09T07:43:22.776" v="2348" actId="165"/>
          <ac:grpSpMkLst>
            <pc:docMk/>
            <pc:sldMk cId="1718193910" sldId="454"/>
            <ac:grpSpMk id="46" creationId="{CB1A2827-996A-42D9-9E3D-C5F717CEE5C1}"/>
          </ac:grpSpMkLst>
        </pc:grpChg>
        <pc:grpChg chg="mod topLvl">
          <ac:chgData name="塩川 和也" userId="39f0702c-b30a-4f15-b4da-77fc4aed6640" providerId="ADAL" clId="{621FEF2C-97F3-4F1D-BA74-E1905E454FB4}" dt="2021-07-09T07:26:49.324" v="2290" actId="165"/>
          <ac:grpSpMkLst>
            <pc:docMk/>
            <pc:sldMk cId="1718193910" sldId="454"/>
            <ac:grpSpMk id="61" creationId="{36CE1F4C-AAFA-4BB1-851F-6F8C476FC69C}"/>
          </ac:grpSpMkLst>
        </pc:grpChg>
        <pc:picChg chg="del">
          <ac:chgData name="塩川 和也" userId="39f0702c-b30a-4f15-b4da-77fc4aed6640" providerId="ADAL" clId="{621FEF2C-97F3-4F1D-BA74-E1905E454FB4}" dt="2021-07-09T07:41:35.432" v="2333" actId="478"/>
          <ac:picMkLst>
            <pc:docMk/>
            <pc:sldMk cId="1718193910" sldId="454"/>
            <ac:picMk id="4" creationId="{0B162540-A03F-4B23-9824-FA00D6D0383F}"/>
          </ac:picMkLst>
        </pc:picChg>
        <pc:picChg chg="add mod ord">
          <ac:chgData name="塩川 和也" userId="39f0702c-b30a-4f15-b4da-77fc4aed6640" providerId="ADAL" clId="{621FEF2C-97F3-4F1D-BA74-E1905E454FB4}" dt="2021-07-09T09:05:32.318" v="3566" actId="14100"/>
          <ac:picMkLst>
            <pc:docMk/>
            <pc:sldMk cId="1718193910" sldId="454"/>
            <ac:picMk id="4" creationId="{12424336-F359-4603-A4A6-A58263DFAFE2}"/>
          </ac:picMkLst>
        </pc:picChg>
        <pc:picChg chg="mod topLvl">
          <ac:chgData name="塩川 和也" userId="39f0702c-b30a-4f15-b4da-77fc4aed6640" providerId="ADAL" clId="{621FEF2C-97F3-4F1D-BA74-E1905E454FB4}" dt="2021-07-09T07:21:58.729" v="2251" actId="1076"/>
          <ac:picMkLst>
            <pc:docMk/>
            <pc:sldMk cId="1718193910" sldId="454"/>
            <ac:picMk id="5" creationId="{C04C1CE8-1471-480A-BE39-B84864BFB91C}"/>
          </ac:picMkLst>
        </pc:picChg>
        <pc:picChg chg="add mod ord">
          <ac:chgData name="塩川 和也" userId="39f0702c-b30a-4f15-b4da-77fc4aed6640" providerId="ADAL" clId="{621FEF2C-97F3-4F1D-BA74-E1905E454FB4}" dt="2021-07-09T09:03:33.333" v="3543" actId="14861"/>
          <ac:picMkLst>
            <pc:docMk/>
            <pc:sldMk cId="1718193910" sldId="454"/>
            <ac:picMk id="6" creationId="{A84E46A9-5876-4E3C-A30F-21124E710542}"/>
          </ac:picMkLst>
        </pc:picChg>
        <pc:picChg chg="mod topLvl">
          <ac:chgData name="塩川 和也" userId="39f0702c-b30a-4f15-b4da-77fc4aed6640" providerId="ADAL" clId="{621FEF2C-97F3-4F1D-BA74-E1905E454FB4}" dt="2021-07-09T07:22:11.837" v="2252" actId="1076"/>
          <ac:picMkLst>
            <pc:docMk/>
            <pc:sldMk cId="1718193910" sldId="454"/>
            <ac:picMk id="7" creationId="{93EC8BF6-24FD-4BD6-A397-6EF69C0D8A96}"/>
          </ac:picMkLst>
        </pc:picChg>
        <pc:picChg chg="mod topLvl">
          <ac:chgData name="塩川 和也" userId="39f0702c-b30a-4f15-b4da-77fc4aed6640" providerId="ADAL" clId="{621FEF2C-97F3-4F1D-BA74-E1905E454FB4}" dt="2021-07-09T07:21:58.729" v="2251" actId="1076"/>
          <ac:picMkLst>
            <pc:docMk/>
            <pc:sldMk cId="1718193910" sldId="454"/>
            <ac:picMk id="8" creationId="{29D70F53-B8B2-46FA-B011-8DDD21C8FFD0}"/>
          </ac:picMkLst>
        </pc:picChg>
        <pc:picChg chg="mod topLvl">
          <ac:chgData name="塩川 和也" userId="39f0702c-b30a-4f15-b4da-77fc4aed6640" providerId="ADAL" clId="{621FEF2C-97F3-4F1D-BA74-E1905E454FB4}" dt="2021-07-09T07:22:11.837" v="2252" actId="1076"/>
          <ac:picMkLst>
            <pc:docMk/>
            <pc:sldMk cId="1718193910" sldId="454"/>
            <ac:picMk id="9" creationId="{0601F9A5-750D-4464-B39F-05EA86F878AB}"/>
          </ac:picMkLst>
        </pc:picChg>
        <pc:picChg chg="del">
          <ac:chgData name="塩川 和也" userId="39f0702c-b30a-4f15-b4da-77fc4aed6640" providerId="ADAL" clId="{621FEF2C-97F3-4F1D-BA74-E1905E454FB4}" dt="2021-07-09T07:11:38.822" v="2054" actId="478"/>
          <ac:picMkLst>
            <pc:docMk/>
            <pc:sldMk cId="1718193910" sldId="454"/>
            <ac:picMk id="10" creationId="{35B4D0CF-EE1E-4572-BD27-F365A7433A7D}"/>
          </ac:picMkLst>
        </pc:picChg>
        <pc:picChg chg="del mod">
          <ac:chgData name="塩川 和也" userId="39f0702c-b30a-4f15-b4da-77fc4aed6640" providerId="ADAL" clId="{621FEF2C-97F3-4F1D-BA74-E1905E454FB4}" dt="2021-07-09T07:19:53.309" v="2234" actId="478"/>
          <ac:picMkLst>
            <pc:docMk/>
            <pc:sldMk cId="1718193910" sldId="454"/>
            <ac:picMk id="13" creationId="{E2649343-83FD-4BE6-BE29-3C5971F4B75B}"/>
          </ac:picMkLst>
        </pc:picChg>
        <pc:picChg chg="del mod topLvl">
          <ac:chgData name="塩川 和也" userId="39f0702c-b30a-4f15-b4da-77fc4aed6640" providerId="ADAL" clId="{621FEF2C-97F3-4F1D-BA74-E1905E454FB4}" dt="2021-07-09T07:26:54.332" v="2291" actId="478"/>
          <ac:picMkLst>
            <pc:docMk/>
            <pc:sldMk cId="1718193910" sldId="454"/>
            <ac:picMk id="21" creationId="{B597F493-9C27-45AD-821A-B37F0BB8E58C}"/>
          </ac:picMkLst>
        </pc:picChg>
        <pc:picChg chg="add mod ord">
          <ac:chgData name="塩川 和也" userId="39f0702c-b30a-4f15-b4da-77fc4aed6640" providerId="ADAL" clId="{621FEF2C-97F3-4F1D-BA74-E1905E454FB4}" dt="2021-07-09T09:03:44.123" v="3548" actId="14861"/>
          <ac:picMkLst>
            <pc:docMk/>
            <pc:sldMk cId="1718193910" sldId="454"/>
            <ac:picMk id="23" creationId="{0F0469DB-D3CB-47AE-9E7C-7A1417E623C6}"/>
          </ac:picMkLst>
        </pc:picChg>
        <pc:picChg chg="del mod">
          <ac:chgData name="塩川 和也" userId="39f0702c-b30a-4f15-b4da-77fc4aed6640" providerId="ADAL" clId="{621FEF2C-97F3-4F1D-BA74-E1905E454FB4}" dt="2021-07-09T07:42:45.571" v="2344" actId="478"/>
          <ac:picMkLst>
            <pc:docMk/>
            <pc:sldMk cId="1718193910" sldId="454"/>
            <ac:picMk id="28" creationId="{A5B20CBF-5127-4A30-A9D9-9D3E614E9B83}"/>
          </ac:picMkLst>
        </pc:picChg>
        <pc:picChg chg="add mod ord">
          <ac:chgData name="塩川 和也" userId="39f0702c-b30a-4f15-b4da-77fc4aed6640" providerId="ADAL" clId="{621FEF2C-97F3-4F1D-BA74-E1905E454FB4}" dt="2021-07-09T09:03:46.375" v="3549" actId="14861"/>
          <ac:picMkLst>
            <pc:docMk/>
            <pc:sldMk cId="1718193910" sldId="454"/>
            <ac:picMk id="31" creationId="{4E4574CA-1420-48FC-B491-125A89993AC2}"/>
          </ac:picMkLst>
        </pc:picChg>
        <pc:picChg chg="add mod ord topLvl">
          <ac:chgData name="塩川 和也" userId="39f0702c-b30a-4f15-b4da-77fc4aed6640" providerId="ADAL" clId="{621FEF2C-97F3-4F1D-BA74-E1905E454FB4}" dt="2021-07-09T09:03:51.528" v="3550" actId="14861"/>
          <ac:picMkLst>
            <pc:docMk/>
            <pc:sldMk cId="1718193910" sldId="454"/>
            <ac:picMk id="39" creationId="{CD3D8375-77BD-4909-AD46-996903251C85}"/>
          </ac:picMkLst>
        </pc:picChg>
        <pc:picChg chg="mod topLvl">
          <ac:chgData name="塩川 和也" userId="39f0702c-b30a-4f15-b4da-77fc4aed6640" providerId="ADAL" clId="{621FEF2C-97F3-4F1D-BA74-E1905E454FB4}" dt="2021-07-09T07:27:23.203" v="2310" actId="1035"/>
          <ac:picMkLst>
            <pc:docMk/>
            <pc:sldMk cId="1718193910" sldId="454"/>
            <ac:picMk id="64" creationId="{4E1618DC-980C-4EC2-95E3-3FBEC7DB8E3B}"/>
          </ac:picMkLst>
        </pc:picChg>
        <pc:picChg chg="mod topLvl">
          <ac:chgData name="塩川 和也" userId="39f0702c-b30a-4f15-b4da-77fc4aed6640" providerId="ADAL" clId="{621FEF2C-97F3-4F1D-BA74-E1905E454FB4}" dt="2021-07-09T07:43:22.776" v="2348" actId="165"/>
          <ac:picMkLst>
            <pc:docMk/>
            <pc:sldMk cId="1718193910" sldId="454"/>
            <ac:picMk id="69" creationId="{6DAD0F15-8B4D-421C-80A6-A9A8A43BB560}"/>
          </ac:picMkLst>
        </pc:picChg>
        <pc:picChg chg="mod topLvl">
          <ac:chgData name="塩川 和也" userId="39f0702c-b30a-4f15-b4da-77fc4aed6640" providerId="ADAL" clId="{621FEF2C-97F3-4F1D-BA74-E1905E454FB4}" dt="2021-07-09T07:43:22.776" v="2348" actId="165"/>
          <ac:picMkLst>
            <pc:docMk/>
            <pc:sldMk cId="1718193910" sldId="454"/>
            <ac:picMk id="70" creationId="{A3BF7AD6-0002-4106-A958-9CD64AF93286}"/>
          </ac:picMkLst>
        </pc:picChg>
        <pc:picChg chg="mod">
          <ac:chgData name="塩川 和也" userId="39f0702c-b30a-4f15-b4da-77fc4aed6640" providerId="ADAL" clId="{621FEF2C-97F3-4F1D-BA74-E1905E454FB4}" dt="2021-07-09T09:03:38.176" v="3545" actId="14861"/>
          <ac:picMkLst>
            <pc:docMk/>
            <pc:sldMk cId="1718193910" sldId="454"/>
            <ac:picMk id="77" creationId="{B4B85C4C-7274-4358-BAF7-2DB094BA3CB9}"/>
          </ac:picMkLst>
        </pc:picChg>
        <pc:picChg chg="del mod topLvl">
          <ac:chgData name="塩川 和也" userId="39f0702c-b30a-4f15-b4da-77fc4aed6640" providerId="ADAL" clId="{621FEF2C-97F3-4F1D-BA74-E1905E454FB4}" dt="2021-07-09T07:26:56.853" v="2292" actId="478"/>
          <ac:picMkLst>
            <pc:docMk/>
            <pc:sldMk cId="1718193910" sldId="454"/>
            <ac:picMk id="260" creationId="{689A1062-2F51-4687-9282-3BD4EE6CAEAF}"/>
          </ac:picMkLst>
        </pc:picChg>
        <pc:cxnChg chg="mod">
          <ac:chgData name="塩川 和也" userId="39f0702c-b30a-4f15-b4da-77fc4aed6640" providerId="ADAL" clId="{621FEF2C-97F3-4F1D-BA74-E1905E454FB4}" dt="2021-07-09T07:20:25.570" v="2239" actId="693"/>
          <ac:cxnSpMkLst>
            <pc:docMk/>
            <pc:sldMk cId="1718193910" sldId="454"/>
            <ac:cxnSpMk id="32" creationId="{00AA0119-BEFA-4A30-97DC-E98D1612CB88}"/>
          </ac:cxnSpMkLst>
        </pc:cxnChg>
        <pc:cxnChg chg="mod">
          <ac:chgData name="塩川 和也" userId="39f0702c-b30a-4f15-b4da-77fc4aed6640" providerId="ADAL" clId="{621FEF2C-97F3-4F1D-BA74-E1905E454FB4}" dt="2021-07-09T09:03:36.543" v="3544" actId="14861"/>
          <ac:cxnSpMkLst>
            <pc:docMk/>
            <pc:sldMk cId="1718193910" sldId="454"/>
            <ac:cxnSpMk id="45" creationId="{83A836E4-6073-4689-B33A-4EB888387175}"/>
          </ac:cxnSpMkLst>
        </pc:cxnChg>
        <pc:cxnChg chg="add mod ord">
          <ac:chgData name="塩川 和也" userId="39f0702c-b30a-4f15-b4da-77fc4aed6640" providerId="ADAL" clId="{621FEF2C-97F3-4F1D-BA74-E1905E454FB4}" dt="2021-07-09T07:23:05.452" v="2275" actId="1076"/>
          <ac:cxnSpMkLst>
            <pc:docMk/>
            <pc:sldMk cId="1718193910" sldId="454"/>
            <ac:cxnSpMk id="73" creationId="{19136635-5E81-4EFF-8F15-D93B6651D19B}"/>
          </ac:cxnSpMkLst>
        </pc:cxnChg>
      </pc:sldChg>
      <pc:sldChg chg="addSp delSp modSp mod">
        <pc:chgData name="塩川 和也" userId="39f0702c-b30a-4f15-b4da-77fc4aed6640" providerId="ADAL" clId="{621FEF2C-97F3-4F1D-BA74-E1905E454FB4}" dt="2021-07-09T08:35:15.703" v="2911" actId="14100"/>
        <pc:sldMkLst>
          <pc:docMk/>
          <pc:sldMk cId="3551860701" sldId="484"/>
        </pc:sldMkLst>
        <pc:spChg chg="mod">
          <ac:chgData name="塩川 和也" userId="39f0702c-b30a-4f15-b4da-77fc4aed6640" providerId="ADAL" clId="{621FEF2C-97F3-4F1D-BA74-E1905E454FB4}" dt="2021-07-09T08:06:33.182" v="2496" actId="14100"/>
          <ac:spMkLst>
            <pc:docMk/>
            <pc:sldMk cId="3551860701" sldId="484"/>
            <ac:spMk id="54" creationId="{F72FCD05-41FF-44AE-81C2-BE780CB8BFF8}"/>
          </ac:spMkLst>
        </pc:spChg>
        <pc:spChg chg="mod">
          <ac:chgData name="塩川 和也" userId="39f0702c-b30a-4f15-b4da-77fc4aed6640" providerId="ADAL" clId="{621FEF2C-97F3-4F1D-BA74-E1905E454FB4}" dt="2021-07-09T08:09:47.474" v="2514" actId="165"/>
          <ac:spMkLst>
            <pc:docMk/>
            <pc:sldMk cId="3551860701" sldId="484"/>
            <ac:spMk id="55" creationId="{34211194-1357-4111-9F29-0A7703ACCB65}"/>
          </ac:spMkLst>
        </pc:spChg>
        <pc:spChg chg="mod">
          <ac:chgData name="塩川 和也" userId="39f0702c-b30a-4f15-b4da-77fc4aed6640" providerId="ADAL" clId="{621FEF2C-97F3-4F1D-BA74-E1905E454FB4}" dt="2021-07-09T08:09:47.474" v="2514" actId="165"/>
          <ac:spMkLst>
            <pc:docMk/>
            <pc:sldMk cId="3551860701" sldId="484"/>
            <ac:spMk id="56" creationId="{EEF4C0CB-9EFB-447B-915A-3E4C2DDFFEFA}"/>
          </ac:spMkLst>
        </pc:spChg>
        <pc:spChg chg="mod">
          <ac:chgData name="塩川 和也" userId="39f0702c-b30a-4f15-b4da-77fc4aed6640" providerId="ADAL" clId="{621FEF2C-97F3-4F1D-BA74-E1905E454FB4}" dt="2021-07-09T08:09:47.474" v="2514" actId="165"/>
          <ac:spMkLst>
            <pc:docMk/>
            <pc:sldMk cId="3551860701" sldId="484"/>
            <ac:spMk id="57" creationId="{D227C11A-1E45-4241-9878-C863C79F7B3E}"/>
          </ac:spMkLst>
        </pc:spChg>
        <pc:spChg chg="add mod">
          <ac:chgData name="塩川 和也" userId="39f0702c-b30a-4f15-b4da-77fc4aed6640" providerId="ADAL" clId="{621FEF2C-97F3-4F1D-BA74-E1905E454FB4}" dt="2021-07-09T08:31:24.609" v="2680" actId="14100"/>
          <ac:spMkLst>
            <pc:docMk/>
            <pc:sldMk cId="3551860701" sldId="484"/>
            <ac:spMk id="58" creationId="{7372E557-524E-4AFA-953A-5FAFC967543C}"/>
          </ac:spMkLst>
        </pc:spChg>
        <pc:spChg chg="add mod">
          <ac:chgData name="塩川 和也" userId="39f0702c-b30a-4f15-b4da-77fc4aed6640" providerId="ADAL" clId="{621FEF2C-97F3-4F1D-BA74-E1905E454FB4}" dt="2021-07-09T08:16:01.251" v="2579" actId="14861"/>
          <ac:spMkLst>
            <pc:docMk/>
            <pc:sldMk cId="3551860701" sldId="484"/>
            <ac:spMk id="59" creationId="{9C5D7698-5E22-4D46-B194-8D1516D60C04}"/>
          </ac:spMkLst>
        </pc:spChg>
        <pc:spChg chg="add mod ord">
          <ac:chgData name="塩川 和也" userId="39f0702c-b30a-4f15-b4da-77fc4aed6640" providerId="ADAL" clId="{621FEF2C-97F3-4F1D-BA74-E1905E454FB4}" dt="2021-07-09T08:35:15.703" v="2911" actId="14100"/>
          <ac:spMkLst>
            <pc:docMk/>
            <pc:sldMk cId="3551860701" sldId="484"/>
            <ac:spMk id="60" creationId="{2DAFB190-29F9-4000-AA50-F73AEC1D0A6F}"/>
          </ac:spMkLst>
        </pc:spChg>
        <pc:spChg chg="add mod">
          <ac:chgData name="塩川 和也" userId="39f0702c-b30a-4f15-b4da-77fc4aed6640" providerId="ADAL" clId="{621FEF2C-97F3-4F1D-BA74-E1905E454FB4}" dt="2021-07-09T08:33:20.598" v="2909" actId="14861"/>
          <ac:spMkLst>
            <pc:docMk/>
            <pc:sldMk cId="3551860701" sldId="484"/>
            <ac:spMk id="61" creationId="{850C0F2E-373C-4FF7-A496-01BE241497F9}"/>
          </ac:spMkLst>
        </pc:spChg>
        <pc:spChg chg="add mod">
          <ac:chgData name="塩川 和也" userId="39f0702c-b30a-4f15-b4da-77fc4aed6640" providerId="ADAL" clId="{621FEF2C-97F3-4F1D-BA74-E1905E454FB4}" dt="2021-07-09T08:33:16.387" v="2906" actId="14861"/>
          <ac:spMkLst>
            <pc:docMk/>
            <pc:sldMk cId="3551860701" sldId="484"/>
            <ac:spMk id="63" creationId="{29D4BBAE-7742-4C45-AEEC-6DDFBDF6D7BB}"/>
          </ac:spMkLst>
        </pc:spChg>
        <pc:spChg chg="add mod">
          <ac:chgData name="塩川 和也" userId="39f0702c-b30a-4f15-b4da-77fc4aed6640" providerId="ADAL" clId="{621FEF2C-97F3-4F1D-BA74-E1905E454FB4}" dt="2021-07-09T08:30:28.267" v="2668" actId="1035"/>
          <ac:spMkLst>
            <pc:docMk/>
            <pc:sldMk cId="3551860701" sldId="484"/>
            <ac:spMk id="64" creationId="{21BC9465-8E69-43A4-978C-302FCE47DC1A}"/>
          </ac:spMkLst>
        </pc:spChg>
        <pc:spChg chg="mod">
          <ac:chgData name="塩川 和也" userId="39f0702c-b30a-4f15-b4da-77fc4aed6640" providerId="ADAL" clId="{621FEF2C-97F3-4F1D-BA74-E1905E454FB4}" dt="2021-07-09T08:28:55.836" v="2629" actId="1582"/>
          <ac:spMkLst>
            <pc:docMk/>
            <pc:sldMk cId="3551860701" sldId="484"/>
            <ac:spMk id="66" creationId="{AAA4795F-E573-4F26-A98D-CD05FB88B690}"/>
          </ac:spMkLst>
        </pc:spChg>
        <pc:spChg chg="mod">
          <ac:chgData name="塩川 和也" userId="39f0702c-b30a-4f15-b4da-77fc4aed6640" providerId="ADAL" clId="{621FEF2C-97F3-4F1D-BA74-E1905E454FB4}" dt="2021-07-09T08:29:08.748" v="2632" actId="1076"/>
          <ac:spMkLst>
            <pc:docMk/>
            <pc:sldMk cId="3551860701" sldId="484"/>
            <ac:spMk id="67" creationId="{845EBCF5-1084-4CB3-A106-ACF8A47E77BB}"/>
          </ac:spMkLst>
        </pc:spChg>
        <pc:spChg chg="add mod">
          <ac:chgData name="塩川 和也" userId="39f0702c-b30a-4f15-b4da-77fc4aed6640" providerId="ADAL" clId="{621FEF2C-97F3-4F1D-BA74-E1905E454FB4}" dt="2021-07-09T08:33:22.034" v="2910" actId="14861"/>
          <ac:spMkLst>
            <pc:docMk/>
            <pc:sldMk cId="3551860701" sldId="484"/>
            <ac:spMk id="68" creationId="{B0644DBC-304C-472C-A722-E9F845384B19}"/>
          </ac:spMkLst>
        </pc:spChg>
        <pc:spChg chg="add mod">
          <ac:chgData name="塩川 和也" userId="39f0702c-b30a-4f15-b4da-77fc4aed6640" providerId="ADAL" clId="{621FEF2C-97F3-4F1D-BA74-E1905E454FB4}" dt="2021-07-09T08:32:49.772" v="2902" actId="1035"/>
          <ac:spMkLst>
            <pc:docMk/>
            <pc:sldMk cId="3551860701" sldId="484"/>
            <ac:spMk id="70" creationId="{E202A01D-1AE4-43D1-A326-8C282558C87E}"/>
          </ac:spMkLst>
        </pc:spChg>
        <pc:spChg chg="del mod topLvl">
          <ac:chgData name="塩川 和也" userId="39f0702c-b30a-4f15-b4da-77fc4aed6640" providerId="ADAL" clId="{621FEF2C-97F3-4F1D-BA74-E1905E454FB4}" dt="2021-07-09T08:14:24.404" v="2561" actId="478"/>
          <ac:spMkLst>
            <pc:docMk/>
            <pc:sldMk cId="3551860701" sldId="484"/>
            <ac:spMk id="78" creationId="{52424E92-CC5D-4BAD-BBEF-EF10CC58D7CE}"/>
          </ac:spMkLst>
        </pc:spChg>
        <pc:spChg chg="mod ord topLvl">
          <ac:chgData name="塩川 和也" userId="39f0702c-b30a-4f15-b4da-77fc4aed6640" providerId="ADAL" clId="{621FEF2C-97F3-4F1D-BA74-E1905E454FB4}" dt="2021-07-09T08:31:36.540" v="2686" actId="1036"/>
          <ac:spMkLst>
            <pc:docMk/>
            <pc:sldMk cId="3551860701" sldId="484"/>
            <ac:spMk id="79" creationId="{86746273-8C49-4B16-88C5-A6DD6307BA31}"/>
          </ac:spMkLst>
        </pc:spChg>
        <pc:spChg chg="mod">
          <ac:chgData name="塩川 和也" userId="39f0702c-b30a-4f15-b4da-77fc4aed6640" providerId="ADAL" clId="{621FEF2C-97F3-4F1D-BA74-E1905E454FB4}" dt="2021-07-09T08:06:50.432" v="2499" actId="14100"/>
          <ac:spMkLst>
            <pc:docMk/>
            <pc:sldMk cId="3551860701" sldId="484"/>
            <ac:spMk id="80" creationId="{6EAED60C-4536-4CDB-BD52-0BE3BDDC27FC}"/>
          </ac:spMkLst>
        </pc:spChg>
        <pc:grpChg chg="add del mod">
          <ac:chgData name="塩川 和也" userId="39f0702c-b30a-4f15-b4da-77fc4aed6640" providerId="ADAL" clId="{621FEF2C-97F3-4F1D-BA74-E1905E454FB4}" dt="2021-07-09T08:09:47.474" v="2514" actId="165"/>
          <ac:grpSpMkLst>
            <pc:docMk/>
            <pc:sldMk cId="3551860701" sldId="484"/>
            <ac:grpSpMk id="15" creationId="{B33F6B5C-0F0F-4728-84DD-CC5BB6BEC36D}"/>
          </ac:grpSpMkLst>
        </pc:grpChg>
        <pc:grpChg chg="add mod">
          <ac:chgData name="塩川 和也" userId="39f0702c-b30a-4f15-b4da-77fc4aed6640" providerId="ADAL" clId="{621FEF2C-97F3-4F1D-BA74-E1905E454FB4}" dt="2021-07-09T08:11:25.314" v="2529" actId="164"/>
          <ac:grpSpMkLst>
            <pc:docMk/>
            <pc:sldMk cId="3551860701" sldId="484"/>
            <ac:grpSpMk id="16" creationId="{B7F75BEA-E500-483F-981C-54D641382797}"/>
          </ac:grpSpMkLst>
        </pc:grpChg>
        <pc:grpChg chg="add mod">
          <ac:chgData name="塩川 和也" userId="39f0702c-b30a-4f15-b4da-77fc4aed6640" providerId="ADAL" clId="{621FEF2C-97F3-4F1D-BA74-E1905E454FB4}" dt="2021-07-09T08:11:25.314" v="2529" actId="164"/>
          <ac:grpSpMkLst>
            <pc:docMk/>
            <pc:sldMk cId="3551860701" sldId="484"/>
            <ac:grpSpMk id="17" creationId="{636FECD0-B330-4DBA-8046-11B0C31465B8}"/>
          </ac:grpSpMkLst>
        </pc:grpChg>
        <pc:grpChg chg="add mod">
          <ac:chgData name="塩川 和也" userId="39f0702c-b30a-4f15-b4da-77fc4aed6640" providerId="ADAL" clId="{621FEF2C-97F3-4F1D-BA74-E1905E454FB4}" dt="2021-07-09T08:11:38.108" v="2535" actId="1037"/>
          <ac:grpSpMkLst>
            <pc:docMk/>
            <pc:sldMk cId="3551860701" sldId="484"/>
            <ac:grpSpMk id="18" creationId="{4E03C91A-9EC9-49DC-AD6C-FC1747871289}"/>
          </ac:grpSpMkLst>
        </pc:grpChg>
        <pc:grpChg chg="mod topLvl">
          <ac:chgData name="塩川 和也" userId="39f0702c-b30a-4f15-b4da-77fc4aed6640" providerId="ADAL" clId="{621FEF2C-97F3-4F1D-BA74-E1905E454FB4}" dt="2021-07-09T08:10:51.419" v="2523" actId="164"/>
          <ac:grpSpMkLst>
            <pc:docMk/>
            <pc:sldMk cId="3551860701" sldId="484"/>
            <ac:grpSpMk id="44" creationId="{41C6873D-4317-4902-A052-746D64E8BA12}"/>
          </ac:grpSpMkLst>
        </pc:grpChg>
        <pc:grpChg chg="mod">
          <ac:chgData name="塩川 和也" userId="39f0702c-b30a-4f15-b4da-77fc4aed6640" providerId="ADAL" clId="{621FEF2C-97F3-4F1D-BA74-E1905E454FB4}" dt="2021-07-09T08:09:47.474" v="2514" actId="165"/>
          <ac:grpSpMkLst>
            <pc:docMk/>
            <pc:sldMk cId="3551860701" sldId="484"/>
            <ac:grpSpMk id="51" creationId="{1B6964FE-9FAD-4ED9-8986-7C33E23CCEF3}"/>
          </ac:grpSpMkLst>
        </pc:grpChg>
        <pc:grpChg chg="add mod">
          <ac:chgData name="塩川 和也" userId="39f0702c-b30a-4f15-b4da-77fc4aed6640" providerId="ADAL" clId="{621FEF2C-97F3-4F1D-BA74-E1905E454FB4}" dt="2021-07-09T08:30:28.267" v="2668" actId="1035"/>
          <ac:grpSpMkLst>
            <pc:docMk/>
            <pc:sldMk cId="3551860701" sldId="484"/>
            <ac:grpSpMk id="65" creationId="{2F7777CB-B530-4888-97C2-28E7C1094E7D}"/>
          </ac:grpSpMkLst>
        </pc:grpChg>
        <pc:grpChg chg="del mod">
          <ac:chgData name="塩川 和也" userId="39f0702c-b30a-4f15-b4da-77fc4aed6640" providerId="ADAL" clId="{621FEF2C-97F3-4F1D-BA74-E1905E454FB4}" dt="2021-07-09T08:14:22.795" v="2560" actId="165"/>
          <ac:grpSpMkLst>
            <pc:docMk/>
            <pc:sldMk cId="3551860701" sldId="484"/>
            <ac:grpSpMk id="72" creationId="{57987251-FADC-40BD-AF77-5FDF7514C473}"/>
          </ac:grpSpMkLst>
        </pc:grpChg>
        <pc:picChg chg="add del mod ord modCrop">
          <ac:chgData name="塩川 和也" userId="39f0702c-b30a-4f15-b4da-77fc4aed6640" providerId="ADAL" clId="{621FEF2C-97F3-4F1D-BA74-E1905E454FB4}" dt="2021-07-09T08:06:15.117" v="2492" actId="478"/>
          <ac:picMkLst>
            <pc:docMk/>
            <pc:sldMk cId="3551860701" sldId="484"/>
            <ac:picMk id="6" creationId="{6EC921E0-E75D-47EA-8AF3-407F9F59988B}"/>
          </ac:picMkLst>
        </pc:picChg>
        <pc:picChg chg="add mod ord modCrop">
          <ac:chgData name="塩川 和也" userId="39f0702c-b30a-4f15-b4da-77fc4aed6640" providerId="ADAL" clId="{621FEF2C-97F3-4F1D-BA74-E1905E454FB4}" dt="2021-07-09T08:33:12.120" v="2904" actId="14861"/>
          <ac:picMkLst>
            <pc:docMk/>
            <pc:sldMk cId="3551860701" sldId="484"/>
            <ac:picMk id="9" creationId="{A9FF1CF7-332A-4C23-B234-BC12F9474695}"/>
          </ac:picMkLst>
        </pc:picChg>
        <pc:picChg chg="del">
          <ac:chgData name="塩川 和也" userId="39f0702c-b30a-4f15-b4da-77fc4aed6640" providerId="ADAL" clId="{621FEF2C-97F3-4F1D-BA74-E1905E454FB4}" dt="2021-07-09T08:06:12.854" v="2491" actId="478"/>
          <ac:picMkLst>
            <pc:docMk/>
            <pc:sldMk cId="3551860701" sldId="484"/>
            <ac:picMk id="11" creationId="{047F4A38-1CB1-479C-9C2C-F515C9EF4F8E}"/>
          </ac:picMkLst>
        </pc:picChg>
        <pc:picChg chg="add mod">
          <ac:chgData name="塩川 和也" userId="39f0702c-b30a-4f15-b4da-77fc4aed6640" providerId="ADAL" clId="{621FEF2C-97F3-4F1D-BA74-E1905E454FB4}" dt="2021-07-09T08:33:17.856" v="2907" actId="14861"/>
          <ac:picMkLst>
            <pc:docMk/>
            <pc:sldMk cId="3551860701" sldId="484"/>
            <ac:picMk id="14" creationId="{43B758B8-79E6-4901-83D4-348A7387B693}"/>
          </ac:picMkLst>
        </pc:picChg>
        <pc:picChg chg="add del mod">
          <ac:chgData name="塩川 和也" userId="39f0702c-b30a-4f15-b4da-77fc4aed6640" providerId="ADAL" clId="{621FEF2C-97F3-4F1D-BA74-E1905E454FB4}" dt="2021-07-09T08:26:18.470" v="2602" actId="478"/>
          <ac:picMkLst>
            <pc:docMk/>
            <pc:sldMk cId="3551860701" sldId="484"/>
            <ac:picMk id="20" creationId="{021D7565-9D0F-4227-8FC6-5B6E124678F7}"/>
          </ac:picMkLst>
        </pc:picChg>
        <pc:picChg chg="add mod">
          <ac:chgData name="塩川 和也" userId="39f0702c-b30a-4f15-b4da-77fc4aed6640" providerId="ADAL" clId="{621FEF2C-97F3-4F1D-BA74-E1905E454FB4}" dt="2021-07-09T08:33:14.935" v="2905" actId="14861"/>
          <ac:picMkLst>
            <pc:docMk/>
            <pc:sldMk cId="3551860701" sldId="484"/>
            <ac:picMk id="22" creationId="{B612B5EE-C2FD-446D-8479-5DCB039E2492}"/>
          </ac:picMkLst>
        </pc:picChg>
        <pc:picChg chg="mod ord topLvl">
          <ac:chgData name="塩川 和也" userId="39f0702c-b30a-4f15-b4da-77fc4aed6640" providerId="ADAL" clId="{621FEF2C-97F3-4F1D-BA74-E1905E454FB4}" dt="2021-07-09T08:10:09.378" v="2518" actId="164"/>
          <ac:picMkLst>
            <pc:docMk/>
            <pc:sldMk cId="3551860701" sldId="484"/>
            <ac:picMk id="37" creationId="{14938AC0-43E2-4DC3-8A74-7F6D50122D47}"/>
          </ac:picMkLst>
        </pc:picChg>
        <pc:picChg chg="mod topLvl">
          <ac:chgData name="塩川 和也" userId="39f0702c-b30a-4f15-b4da-77fc4aed6640" providerId="ADAL" clId="{621FEF2C-97F3-4F1D-BA74-E1905E454FB4}" dt="2021-07-09T08:10:51.419" v="2523" actId="164"/>
          <ac:picMkLst>
            <pc:docMk/>
            <pc:sldMk cId="3551860701" sldId="484"/>
            <ac:picMk id="41" creationId="{0B7185B5-22AE-4635-BF64-1D8BD93E7128}"/>
          </ac:picMkLst>
        </pc:picChg>
        <pc:picChg chg="mod ord topLvl">
          <ac:chgData name="塩川 和也" userId="39f0702c-b30a-4f15-b4da-77fc4aed6640" providerId="ADAL" clId="{621FEF2C-97F3-4F1D-BA74-E1905E454FB4}" dt="2021-07-09T08:10:09.378" v="2518" actId="164"/>
          <ac:picMkLst>
            <pc:docMk/>
            <pc:sldMk cId="3551860701" sldId="484"/>
            <ac:picMk id="43" creationId="{1AE38DED-F3A2-42E1-81A3-5D8D4B841CEF}"/>
          </ac:picMkLst>
        </pc:picChg>
        <pc:picChg chg="mod">
          <ac:chgData name="塩川 和也" userId="39f0702c-b30a-4f15-b4da-77fc4aed6640" providerId="ADAL" clId="{621FEF2C-97F3-4F1D-BA74-E1905E454FB4}" dt="2021-07-09T08:09:47.474" v="2514" actId="165"/>
          <ac:picMkLst>
            <pc:docMk/>
            <pc:sldMk cId="3551860701" sldId="484"/>
            <ac:picMk id="49" creationId="{2908C3C3-9D69-48D1-A8AE-2032EC4D9607}"/>
          </ac:picMkLst>
        </pc:picChg>
        <pc:cxnChg chg="add mod">
          <ac:chgData name="塩川 和也" userId="39f0702c-b30a-4f15-b4da-77fc4aed6640" providerId="ADAL" clId="{621FEF2C-97F3-4F1D-BA74-E1905E454FB4}" dt="2021-07-09T08:07:07.932" v="2502" actId="14100"/>
          <ac:cxnSpMkLst>
            <pc:docMk/>
            <pc:sldMk cId="3551860701" sldId="484"/>
            <ac:cxnSpMk id="53" creationId="{37AEC958-A0A6-4C5A-9347-1BDB2B850511}"/>
          </ac:cxnSpMkLst>
        </pc:cxnChg>
        <pc:cxnChg chg="add mod">
          <ac:chgData name="塩川 和也" userId="39f0702c-b30a-4f15-b4da-77fc4aed6640" providerId="ADAL" clId="{621FEF2C-97F3-4F1D-BA74-E1905E454FB4}" dt="2021-07-09T08:33:19.325" v="2908" actId="14861"/>
          <ac:cxnSpMkLst>
            <pc:docMk/>
            <pc:sldMk cId="3551860701" sldId="484"/>
            <ac:cxnSpMk id="69" creationId="{A5B2D88A-027E-4366-812E-8C6C45198B63}"/>
          </ac:cxnSpMkLst>
        </pc:cxnChg>
      </pc:sldChg>
      <pc:sldChg chg="addSp delSp modSp mod">
        <pc:chgData name="塩川 和也" userId="39f0702c-b30a-4f15-b4da-77fc4aed6640" providerId="ADAL" clId="{621FEF2C-97F3-4F1D-BA74-E1905E454FB4}" dt="2021-07-09T10:42:58.447" v="10970" actId="1076"/>
        <pc:sldMkLst>
          <pc:docMk/>
          <pc:sldMk cId="1580095382" sldId="556"/>
        </pc:sldMkLst>
        <pc:spChg chg="mod">
          <ac:chgData name="塩川 和也" userId="39f0702c-b30a-4f15-b4da-77fc4aed6640" providerId="ADAL" clId="{621FEF2C-97F3-4F1D-BA74-E1905E454FB4}" dt="2021-07-09T09:43:01.661" v="4930" actId="14100"/>
          <ac:spMkLst>
            <pc:docMk/>
            <pc:sldMk cId="1580095382" sldId="556"/>
            <ac:spMk id="2" creationId="{0A282FE2-4F2C-4D4D-AC37-BCE6BFC31596}"/>
          </ac:spMkLst>
        </pc:spChg>
        <pc:spChg chg="mod topLvl">
          <ac:chgData name="塩川 和也" userId="39f0702c-b30a-4f15-b4da-77fc4aed6640" providerId="ADAL" clId="{621FEF2C-97F3-4F1D-BA74-E1905E454FB4}" dt="2021-07-09T09:34:41.265" v="4748" actId="165"/>
          <ac:spMkLst>
            <pc:docMk/>
            <pc:sldMk cId="1580095382" sldId="556"/>
            <ac:spMk id="22" creationId="{8E5397C3-819B-4F38-9700-E5A302923B05}"/>
          </ac:spMkLst>
        </pc:spChg>
        <pc:spChg chg="mod topLvl">
          <ac:chgData name="塩川 和也" userId="39f0702c-b30a-4f15-b4da-77fc4aed6640" providerId="ADAL" clId="{621FEF2C-97F3-4F1D-BA74-E1905E454FB4}" dt="2021-07-09T09:34:41.265" v="4748" actId="165"/>
          <ac:spMkLst>
            <pc:docMk/>
            <pc:sldMk cId="1580095382" sldId="556"/>
            <ac:spMk id="23" creationId="{709F254F-D433-41BB-86FD-391FCBA86944}"/>
          </ac:spMkLst>
        </pc:spChg>
        <pc:spChg chg="mod topLvl">
          <ac:chgData name="塩川 和也" userId="39f0702c-b30a-4f15-b4da-77fc4aed6640" providerId="ADAL" clId="{621FEF2C-97F3-4F1D-BA74-E1905E454FB4}" dt="2021-07-09T09:39:18.275" v="4882" actId="1036"/>
          <ac:spMkLst>
            <pc:docMk/>
            <pc:sldMk cId="1580095382" sldId="556"/>
            <ac:spMk id="24" creationId="{505B5968-624F-4717-ABCE-6C00DC547BE6}"/>
          </ac:spMkLst>
        </pc:spChg>
        <pc:spChg chg="mod">
          <ac:chgData name="塩川 和也" userId="39f0702c-b30a-4f15-b4da-77fc4aed6640" providerId="ADAL" clId="{621FEF2C-97F3-4F1D-BA74-E1905E454FB4}" dt="2021-07-09T09:43:06.428" v="4931" actId="1076"/>
          <ac:spMkLst>
            <pc:docMk/>
            <pc:sldMk cId="1580095382" sldId="556"/>
            <ac:spMk id="27" creationId="{A7344E92-BF91-4ED6-A20D-661F1301841F}"/>
          </ac:spMkLst>
        </pc:spChg>
        <pc:spChg chg="mod topLvl">
          <ac:chgData name="塩川 和也" userId="39f0702c-b30a-4f15-b4da-77fc4aed6640" providerId="ADAL" clId="{621FEF2C-97F3-4F1D-BA74-E1905E454FB4}" dt="2021-07-09T09:36:51.806" v="4789" actId="1036"/>
          <ac:spMkLst>
            <pc:docMk/>
            <pc:sldMk cId="1580095382" sldId="556"/>
            <ac:spMk id="39" creationId="{07D25C14-7961-48FD-8852-B3A3A559C1E8}"/>
          </ac:spMkLst>
        </pc:spChg>
        <pc:spChg chg="mod topLvl">
          <ac:chgData name="塩川 和也" userId="39f0702c-b30a-4f15-b4da-77fc4aed6640" providerId="ADAL" clId="{621FEF2C-97F3-4F1D-BA74-E1905E454FB4}" dt="2021-07-09T09:36:19.285" v="4775" actId="404"/>
          <ac:spMkLst>
            <pc:docMk/>
            <pc:sldMk cId="1580095382" sldId="556"/>
            <ac:spMk id="43" creationId="{A3123FCD-C335-4E84-BE5D-722527B2AEBA}"/>
          </ac:spMkLst>
        </pc:spChg>
        <pc:spChg chg="mod topLvl">
          <ac:chgData name="塩川 和也" userId="39f0702c-b30a-4f15-b4da-77fc4aed6640" providerId="ADAL" clId="{621FEF2C-97F3-4F1D-BA74-E1905E454FB4}" dt="2021-07-09T09:39:13.135" v="4879" actId="1076"/>
          <ac:spMkLst>
            <pc:docMk/>
            <pc:sldMk cId="1580095382" sldId="556"/>
            <ac:spMk id="44" creationId="{44C5CC6C-0707-4375-94F6-5B81A35400D6}"/>
          </ac:spMkLst>
        </pc:spChg>
        <pc:spChg chg="mod">
          <ac:chgData name="塩川 和也" userId="39f0702c-b30a-4f15-b4da-77fc4aed6640" providerId="ADAL" clId="{621FEF2C-97F3-4F1D-BA74-E1905E454FB4}" dt="2021-07-09T10:42:58.447" v="10970" actId="1076"/>
          <ac:spMkLst>
            <pc:docMk/>
            <pc:sldMk cId="1580095382" sldId="556"/>
            <ac:spMk id="45" creationId="{087DE7F1-1B80-4588-AEED-BB2E40E6F0C4}"/>
          </ac:spMkLst>
        </pc:spChg>
        <pc:spChg chg="mod">
          <ac:chgData name="塩川 和也" userId="39f0702c-b30a-4f15-b4da-77fc4aed6640" providerId="ADAL" clId="{621FEF2C-97F3-4F1D-BA74-E1905E454FB4}" dt="2021-07-09T10:42:55.822" v="10969" actId="1076"/>
          <ac:spMkLst>
            <pc:docMk/>
            <pc:sldMk cId="1580095382" sldId="556"/>
            <ac:spMk id="46" creationId="{EECDA860-F5CF-48A0-9207-CF929B05F4FC}"/>
          </ac:spMkLst>
        </pc:spChg>
        <pc:spChg chg="add mod">
          <ac:chgData name="塩川 和也" userId="39f0702c-b30a-4f15-b4da-77fc4aed6640" providerId="ADAL" clId="{621FEF2C-97F3-4F1D-BA74-E1905E454FB4}" dt="2021-07-09T10:31:06.247" v="10926" actId="14100"/>
          <ac:spMkLst>
            <pc:docMk/>
            <pc:sldMk cId="1580095382" sldId="556"/>
            <ac:spMk id="49" creationId="{F6BED7F2-617D-4096-BDCE-0986112BAFAF}"/>
          </ac:spMkLst>
        </pc:spChg>
        <pc:spChg chg="add mod">
          <ac:chgData name="塩川 和也" userId="39f0702c-b30a-4f15-b4da-77fc4aed6640" providerId="ADAL" clId="{621FEF2C-97F3-4F1D-BA74-E1905E454FB4}" dt="2021-07-09T10:31:48.096" v="10951" actId="14100"/>
          <ac:spMkLst>
            <pc:docMk/>
            <pc:sldMk cId="1580095382" sldId="556"/>
            <ac:spMk id="50" creationId="{C3E90459-6BBA-4C02-BBCA-36D20BD0B41D}"/>
          </ac:spMkLst>
        </pc:spChg>
        <pc:spChg chg="mod topLvl">
          <ac:chgData name="塩川 和也" userId="39f0702c-b30a-4f15-b4da-77fc4aed6640" providerId="ADAL" clId="{621FEF2C-97F3-4F1D-BA74-E1905E454FB4}" dt="2021-07-09T09:39:43.364" v="4893" actId="1036"/>
          <ac:spMkLst>
            <pc:docMk/>
            <pc:sldMk cId="1580095382" sldId="556"/>
            <ac:spMk id="58" creationId="{1BC61F50-93FA-42D0-B278-47DDD155DD6C}"/>
          </ac:spMkLst>
        </pc:spChg>
        <pc:spChg chg="mod topLvl">
          <ac:chgData name="塩川 和也" userId="39f0702c-b30a-4f15-b4da-77fc4aed6640" providerId="ADAL" clId="{621FEF2C-97F3-4F1D-BA74-E1905E454FB4}" dt="2021-07-09T09:39:53.783" v="4898" actId="1076"/>
          <ac:spMkLst>
            <pc:docMk/>
            <pc:sldMk cId="1580095382" sldId="556"/>
            <ac:spMk id="72" creationId="{D473C2C3-020D-4A92-82C0-39306565B939}"/>
          </ac:spMkLst>
        </pc:spChg>
        <pc:spChg chg="mod">
          <ac:chgData name="塩川 和也" userId="39f0702c-b30a-4f15-b4da-77fc4aed6640" providerId="ADAL" clId="{621FEF2C-97F3-4F1D-BA74-E1905E454FB4}" dt="2021-07-09T09:37:26.734" v="4823" actId="14100"/>
          <ac:spMkLst>
            <pc:docMk/>
            <pc:sldMk cId="1580095382" sldId="556"/>
            <ac:spMk id="74" creationId="{1D917E30-16F1-4EF1-B800-D81FAE2EFC01}"/>
          </ac:spMkLst>
        </pc:spChg>
        <pc:spChg chg="mod">
          <ac:chgData name="塩川 和也" userId="39f0702c-b30a-4f15-b4da-77fc4aed6640" providerId="ADAL" clId="{621FEF2C-97F3-4F1D-BA74-E1905E454FB4}" dt="2021-07-09T09:37:35.703" v="4831" actId="1035"/>
          <ac:spMkLst>
            <pc:docMk/>
            <pc:sldMk cId="1580095382" sldId="556"/>
            <ac:spMk id="75" creationId="{D782CB27-4A65-41AF-B125-82325168A418}"/>
          </ac:spMkLst>
        </pc:spChg>
        <pc:spChg chg="mod">
          <ac:chgData name="塩川 和也" userId="39f0702c-b30a-4f15-b4da-77fc4aed6640" providerId="ADAL" clId="{621FEF2C-97F3-4F1D-BA74-E1905E454FB4}" dt="2021-07-09T09:38:50.946" v="4874" actId="14100"/>
          <ac:spMkLst>
            <pc:docMk/>
            <pc:sldMk cId="1580095382" sldId="556"/>
            <ac:spMk id="77" creationId="{4599A964-E525-48FF-A525-FA6F7A366393}"/>
          </ac:spMkLst>
        </pc:spChg>
        <pc:spChg chg="mod">
          <ac:chgData name="塩川 和也" userId="39f0702c-b30a-4f15-b4da-77fc4aed6640" providerId="ADAL" clId="{621FEF2C-97F3-4F1D-BA74-E1905E454FB4}" dt="2021-07-09T09:38:33.271" v="4871"/>
          <ac:spMkLst>
            <pc:docMk/>
            <pc:sldMk cId="1580095382" sldId="556"/>
            <ac:spMk id="78" creationId="{2247137A-F965-4B3D-8E05-BD5F20189BF6}"/>
          </ac:spMkLst>
        </pc:spChg>
        <pc:spChg chg="mod">
          <ac:chgData name="塩川 和也" userId="39f0702c-b30a-4f15-b4da-77fc4aed6640" providerId="ADAL" clId="{621FEF2C-97F3-4F1D-BA74-E1905E454FB4}" dt="2021-07-09T09:40:31.244" v="4905" actId="14100"/>
          <ac:spMkLst>
            <pc:docMk/>
            <pc:sldMk cId="1580095382" sldId="556"/>
            <ac:spMk id="81" creationId="{36C3F562-C688-423A-9D90-31A38CC5495C}"/>
          </ac:spMkLst>
        </pc:spChg>
        <pc:spChg chg="mod">
          <ac:chgData name="塩川 和也" userId="39f0702c-b30a-4f15-b4da-77fc4aed6640" providerId="ADAL" clId="{621FEF2C-97F3-4F1D-BA74-E1905E454FB4}" dt="2021-07-09T09:40:35.118" v="4915" actId="1036"/>
          <ac:spMkLst>
            <pc:docMk/>
            <pc:sldMk cId="1580095382" sldId="556"/>
            <ac:spMk id="82" creationId="{A842C894-123A-47C2-B642-F25A59E03E68}"/>
          </ac:spMkLst>
        </pc:spChg>
        <pc:grpChg chg="add del mod">
          <ac:chgData name="塩川 和也" userId="39f0702c-b30a-4f15-b4da-77fc4aed6640" providerId="ADAL" clId="{621FEF2C-97F3-4F1D-BA74-E1905E454FB4}" dt="2021-07-09T09:34:41.265" v="4748" actId="165"/>
          <ac:grpSpMkLst>
            <pc:docMk/>
            <pc:sldMk cId="1580095382" sldId="556"/>
            <ac:grpSpMk id="3" creationId="{13035EFA-D0B1-47F6-8004-54D68FE103B1}"/>
          </ac:grpSpMkLst>
        </pc:grpChg>
        <pc:grpChg chg="mod topLvl">
          <ac:chgData name="塩川 和也" userId="39f0702c-b30a-4f15-b4da-77fc4aed6640" providerId="ADAL" clId="{621FEF2C-97F3-4F1D-BA74-E1905E454FB4}" dt="2021-07-09T09:37:14.283" v="4793" actId="14100"/>
          <ac:grpSpMkLst>
            <pc:docMk/>
            <pc:sldMk cId="1580095382" sldId="556"/>
            <ac:grpSpMk id="73" creationId="{EA5B3625-58F2-4E08-94C2-92827B99CA71}"/>
          </ac:grpSpMkLst>
        </pc:grpChg>
        <pc:grpChg chg="mod topLvl">
          <ac:chgData name="塩川 和也" userId="39f0702c-b30a-4f15-b4da-77fc4aed6640" providerId="ADAL" clId="{621FEF2C-97F3-4F1D-BA74-E1905E454FB4}" dt="2021-07-09T09:37:46.696" v="4833" actId="14100"/>
          <ac:grpSpMkLst>
            <pc:docMk/>
            <pc:sldMk cId="1580095382" sldId="556"/>
            <ac:grpSpMk id="79" creationId="{AB8C38CF-4247-4EEE-BED8-E8A28C934C98}"/>
          </ac:grpSpMkLst>
        </pc:grpChg>
        <pc:grpChg chg="mod topLvl">
          <ac:chgData name="塩川 和也" userId="39f0702c-b30a-4f15-b4da-77fc4aed6640" providerId="ADAL" clId="{621FEF2C-97F3-4F1D-BA74-E1905E454FB4}" dt="2021-07-09T09:40:14.008" v="4903" actId="1076"/>
          <ac:grpSpMkLst>
            <pc:docMk/>
            <pc:sldMk cId="1580095382" sldId="556"/>
            <ac:grpSpMk id="80" creationId="{0CBA3363-6CE1-4C7C-B599-750832269617}"/>
          </ac:grpSpMkLst>
        </pc:grpChg>
        <pc:graphicFrameChg chg="add mod modGraphic">
          <ac:chgData name="塩川 和也" userId="39f0702c-b30a-4f15-b4da-77fc4aed6640" providerId="ADAL" clId="{621FEF2C-97F3-4F1D-BA74-E1905E454FB4}" dt="2021-07-09T10:37:14.602" v="10968" actId="113"/>
          <ac:graphicFrameMkLst>
            <pc:docMk/>
            <pc:sldMk cId="1580095382" sldId="556"/>
            <ac:graphicFrameMk id="5" creationId="{070E85BA-388E-490D-A79E-B600DE2FD7EF}"/>
          </ac:graphicFrameMkLst>
        </pc:graphicFrameChg>
        <pc:graphicFrameChg chg="add mod modGraphic">
          <ac:chgData name="塩川 和也" userId="39f0702c-b30a-4f15-b4da-77fc4aed6640" providerId="ADAL" clId="{621FEF2C-97F3-4F1D-BA74-E1905E454FB4}" dt="2021-07-09T10:37:03.898" v="10964" actId="113"/>
          <ac:graphicFrameMkLst>
            <pc:docMk/>
            <pc:sldMk cId="1580095382" sldId="556"/>
            <ac:graphicFrameMk id="48" creationId="{DD8AE3DB-E14A-4DFF-B6D6-B56BBF1B36CB}"/>
          </ac:graphicFrameMkLst>
        </pc:graphicFrameChg>
        <pc:picChg chg="mod topLvl">
          <ac:chgData name="塩川 和也" userId="39f0702c-b30a-4f15-b4da-77fc4aed6640" providerId="ADAL" clId="{621FEF2C-97F3-4F1D-BA74-E1905E454FB4}" dt="2021-07-09T09:34:41.265" v="4748" actId="165"/>
          <ac:picMkLst>
            <pc:docMk/>
            <pc:sldMk cId="1580095382" sldId="556"/>
            <ac:picMk id="9" creationId="{20942D2A-FAF3-4D83-8E87-5ED7E5B89CA4}"/>
          </ac:picMkLst>
        </pc:picChg>
        <pc:cxnChg chg="mod topLvl">
          <ac:chgData name="塩川 和也" userId="39f0702c-b30a-4f15-b4da-77fc4aed6640" providerId="ADAL" clId="{621FEF2C-97F3-4F1D-BA74-E1905E454FB4}" dt="2021-07-09T09:34:41.265" v="4748" actId="165"/>
          <ac:cxnSpMkLst>
            <pc:docMk/>
            <pc:sldMk cId="1580095382" sldId="556"/>
            <ac:cxnSpMk id="25" creationId="{A31C3192-BF87-4F1A-9A9C-499203F005BC}"/>
          </ac:cxnSpMkLst>
        </pc:cxnChg>
        <pc:cxnChg chg="mod topLvl">
          <ac:chgData name="塩川 和也" userId="39f0702c-b30a-4f15-b4da-77fc4aed6640" providerId="ADAL" clId="{621FEF2C-97F3-4F1D-BA74-E1905E454FB4}" dt="2021-07-09T09:34:41.265" v="4748" actId="165"/>
          <ac:cxnSpMkLst>
            <pc:docMk/>
            <pc:sldMk cId="1580095382" sldId="556"/>
            <ac:cxnSpMk id="28" creationId="{CA5C20A1-8C1B-4AEB-BCB6-D6E71D1D8F76}"/>
          </ac:cxnSpMkLst>
        </pc:cxnChg>
        <pc:cxnChg chg="mod topLvl">
          <ac:chgData name="塩川 和也" userId="39f0702c-b30a-4f15-b4da-77fc4aed6640" providerId="ADAL" clId="{621FEF2C-97F3-4F1D-BA74-E1905E454FB4}" dt="2021-07-09T09:34:41.265" v="4748" actId="165"/>
          <ac:cxnSpMkLst>
            <pc:docMk/>
            <pc:sldMk cId="1580095382" sldId="556"/>
            <ac:cxnSpMk id="62" creationId="{1CDBA3F3-855A-4446-B115-EEF3D087D0E3}"/>
          </ac:cxnSpMkLst>
        </pc:cxnChg>
        <pc:cxnChg chg="mod topLvl">
          <ac:chgData name="塩川 和也" userId="39f0702c-b30a-4f15-b4da-77fc4aed6640" providerId="ADAL" clId="{621FEF2C-97F3-4F1D-BA74-E1905E454FB4}" dt="2021-07-09T09:39:18.275" v="4882" actId="1036"/>
          <ac:cxnSpMkLst>
            <pc:docMk/>
            <pc:sldMk cId="1580095382" sldId="556"/>
            <ac:cxnSpMk id="65" creationId="{98DAD1B2-2691-45B3-AD70-68DDD4DD5105}"/>
          </ac:cxnSpMkLst>
        </pc:cxnChg>
      </pc:sldChg>
      <pc:sldChg chg="addSp delSp modSp mod">
        <pc:chgData name="塩川 和也" userId="39f0702c-b30a-4f15-b4da-77fc4aed6640" providerId="ADAL" clId="{621FEF2C-97F3-4F1D-BA74-E1905E454FB4}" dt="2021-07-09T02:08:02.365" v="103" actId="14861"/>
        <pc:sldMkLst>
          <pc:docMk/>
          <pc:sldMk cId="1747669750" sldId="1048"/>
        </pc:sldMkLst>
        <pc:spChg chg="del">
          <ac:chgData name="塩川 和也" userId="39f0702c-b30a-4f15-b4da-77fc4aed6640" providerId="ADAL" clId="{621FEF2C-97F3-4F1D-BA74-E1905E454FB4}" dt="2021-07-09T02:06:05.901" v="38" actId="478"/>
          <ac:spMkLst>
            <pc:docMk/>
            <pc:sldMk cId="1747669750" sldId="1048"/>
            <ac:spMk id="6" creationId="{A1C7C79F-B013-4D5E-B130-F17256C3021B}"/>
          </ac:spMkLst>
        </pc:spChg>
        <pc:spChg chg="mod">
          <ac:chgData name="塩川 和也" userId="39f0702c-b30a-4f15-b4da-77fc4aed6640" providerId="ADAL" clId="{621FEF2C-97F3-4F1D-BA74-E1905E454FB4}" dt="2021-07-09T02:07:15.022" v="86"/>
          <ac:spMkLst>
            <pc:docMk/>
            <pc:sldMk cId="1747669750" sldId="1048"/>
            <ac:spMk id="38" creationId="{BAE9CBC1-CD39-4394-8DA5-436D569F8703}"/>
          </ac:spMkLst>
        </pc:spChg>
        <pc:spChg chg="mod">
          <ac:chgData name="塩川 和也" userId="39f0702c-b30a-4f15-b4da-77fc4aed6640" providerId="ADAL" clId="{621FEF2C-97F3-4F1D-BA74-E1905E454FB4}" dt="2021-07-09T02:07:45.595" v="100" actId="1076"/>
          <ac:spMkLst>
            <pc:docMk/>
            <pc:sldMk cId="1747669750" sldId="1048"/>
            <ac:spMk id="47" creationId="{F875D78F-C00A-4A1C-B4BA-3DF97751CE15}"/>
          </ac:spMkLst>
        </pc:spChg>
        <pc:spChg chg="mod">
          <ac:chgData name="塩川 和也" userId="39f0702c-b30a-4f15-b4da-77fc4aed6640" providerId="ADAL" clId="{621FEF2C-97F3-4F1D-BA74-E1905E454FB4}" dt="2021-07-09T01:59:27.480" v="19" actId="14100"/>
          <ac:spMkLst>
            <pc:docMk/>
            <pc:sldMk cId="1747669750" sldId="1048"/>
            <ac:spMk id="51" creationId="{365D0AAC-0D19-43A8-811B-B07906FC8DE3}"/>
          </ac:spMkLst>
        </pc:spChg>
        <pc:spChg chg="mod">
          <ac:chgData name="塩川 和也" userId="39f0702c-b30a-4f15-b4da-77fc4aed6640" providerId="ADAL" clId="{621FEF2C-97F3-4F1D-BA74-E1905E454FB4}" dt="2021-07-09T01:59:31.715" v="25" actId="1036"/>
          <ac:spMkLst>
            <pc:docMk/>
            <pc:sldMk cId="1747669750" sldId="1048"/>
            <ac:spMk id="52" creationId="{E222EDE6-92C9-4DC5-AE81-57BC37105262}"/>
          </ac:spMkLst>
        </pc:spChg>
        <pc:spChg chg="mod">
          <ac:chgData name="塩川 和也" userId="39f0702c-b30a-4f15-b4da-77fc4aed6640" providerId="ADAL" clId="{621FEF2C-97F3-4F1D-BA74-E1905E454FB4}" dt="2021-07-09T01:59:31.715" v="25" actId="1036"/>
          <ac:spMkLst>
            <pc:docMk/>
            <pc:sldMk cId="1747669750" sldId="1048"/>
            <ac:spMk id="57" creationId="{ECFC7662-EBC9-4B20-A17F-69E23006F4ED}"/>
          </ac:spMkLst>
        </pc:spChg>
        <pc:spChg chg="mod">
          <ac:chgData name="塩川 和也" userId="39f0702c-b30a-4f15-b4da-77fc4aed6640" providerId="ADAL" clId="{621FEF2C-97F3-4F1D-BA74-E1905E454FB4}" dt="2021-07-09T02:06:25.381" v="42" actId="14100"/>
          <ac:spMkLst>
            <pc:docMk/>
            <pc:sldMk cId="1747669750" sldId="1048"/>
            <ac:spMk id="62" creationId="{C932FE9D-9652-406B-B16B-BD59DE1DE96E}"/>
          </ac:spMkLst>
        </pc:spChg>
        <pc:spChg chg="mod">
          <ac:chgData name="塩川 和也" userId="39f0702c-b30a-4f15-b4da-77fc4aed6640" providerId="ADAL" clId="{621FEF2C-97F3-4F1D-BA74-E1905E454FB4}" dt="2021-07-09T02:07:03.403" v="75"/>
          <ac:spMkLst>
            <pc:docMk/>
            <pc:sldMk cId="1747669750" sldId="1048"/>
            <ac:spMk id="72" creationId="{B00FE6E6-3E11-4027-BE66-527212EC6154}"/>
          </ac:spMkLst>
        </pc:spChg>
        <pc:grpChg chg="mod">
          <ac:chgData name="塩川 和也" userId="39f0702c-b30a-4f15-b4da-77fc4aed6640" providerId="ADAL" clId="{621FEF2C-97F3-4F1D-BA74-E1905E454FB4}" dt="2021-07-09T02:07:38.546" v="99" actId="1076"/>
          <ac:grpSpMkLst>
            <pc:docMk/>
            <pc:sldMk cId="1747669750" sldId="1048"/>
            <ac:grpSpMk id="23" creationId="{7EF733B0-5AF7-4CC5-9F30-5F27FD16BC0C}"/>
          </ac:grpSpMkLst>
        </pc:grpChg>
        <pc:picChg chg="del">
          <ac:chgData name="塩川 和也" userId="39f0702c-b30a-4f15-b4da-77fc4aed6640" providerId="ADAL" clId="{621FEF2C-97F3-4F1D-BA74-E1905E454FB4}" dt="2021-07-09T01:59:05.622" v="9" actId="478"/>
          <ac:picMkLst>
            <pc:docMk/>
            <pc:sldMk cId="1747669750" sldId="1048"/>
            <ac:picMk id="2" creationId="{A88BB2C5-B37C-4B6D-8AFD-B71C60C04CE3}"/>
          </ac:picMkLst>
        </pc:picChg>
        <pc:picChg chg="del">
          <ac:chgData name="塩川 和也" userId="39f0702c-b30a-4f15-b4da-77fc4aed6640" providerId="ADAL" clId="{621FEF2C-97F3-4F1D-BA74-E1905E454FB4}" dt="2021-07-09T02:06:03.779" v="37" actId="478"/>
          <ac:picMkLst>
            <pc:docMk/>
            <pc:sldMk cId="1747669750" sldId="1048"/>
            <ac:picMk id="5" creationId="{BF374B45-E7E1-412A-8A22-7898176FCF56}"/>
          </ac:picMkLst>
        </pc:picChg>
        <pc:picChg chg="add mod ord">
          <ac:chgData name="塩川 和也" userId="39f0702c-b30a-4f15-b4da-77fc4aed6640" providerId="ADAL" clId="{621FEF2C-97F3-4F1D-BA74-E1905E454FB4}" dt="2021-07-09T02:07:59.924" v="102" actId="14861"/>
          <ac:picMkLst>
            <pc:docMk/>
            <pc:sldMk cId="1747669750" sldId="1048"/>
            <ac:picMk id="7" creationId="{46130CAC-3EAF-43C7-ACDD-0CD76E7864E0}"/>
          </ac:picMkLst>
        </pc:picChg>
        <pc:picChg chg="add mod ord">
          <ac:chgData name="塩川 和也" userId="39f0702c-b30a-4f15-b4da-77fc4aed6640" providerId="ADAL" clId="{621FEF2C-97F3-4F1D-BA74-E1905E454FB4}" dt="2021-07-09T02:08:02.365" v="103" actId="14861"/>
          <ac:picMkLst>
            <pc:docMk/>
            <pc:sldMk cId="1747669750" sldId="1048"/>
            <ac:picMk id="11" creationId="{AA1731BB-1F4E-45DC-9963-7E4D04FB5001}"/>
          </ac:picMkLst>
        </pc:picChg>
        <pc:cxnChg chg="add mod">
          <ac:chgData name="塩川 和也" userId="39f0702c-b30a-4f15-b4da-77fc4aed6640" providerId="ADAL" clId="{621FEF2C-97F3-4F1D-BA74-E1905E454FB4}" dt="2021-07-09T01:59:50.734" v="29" actId="208"/>
          <ac:cxnSpMkLst>
            <pc:docMk/>
            <pc:sldMk cId="1747669750" sldId="1048"/>
            <ac:cxnSpMk id="21" creationId="{85215DD7-B6B8-4011-8CFE-E932081C5434}"/>
          </ac:cxnSpMkLst>
        </pc:cxnChg>
        <pc:cxnChg chg="mod">
          <ac:chgData name="塩川 和也" userId="39f0702c-b30a-4f15-b4da-77fc4aed6640" providerId="ADAL" clId="{621FEF2C-97F3-4F1D-BA74-E1905E454FB4}" dt="2021-07-09T02:07:32.875" v="98" actId="208"/>
          <ac:cxnSpMkLst>
            <pc:docMk/>
            <pc:sldMk cId="1747669750" sldId="1048"/>
            <ac:cxnSpMk id="58" creationId="{CF4E276E-53F1-4ECA-A155-31AC24260F0C}"/>
          </ac:cxnSpMkLst>
        </pc:cxnChg>
      </pc:sldChg>
      <pc:sldChg chg="addSp delSp modSp mod">
        <pc:chgData name="塩川 和也" userId="39f0702c-b30a-4f15-b4da-77fc4aed6640" providerId="ADAL" clId="{621FEF2C-97F3-4F1D-BA74-E1905E454FB4}" dt="2021-07-09T03:46:26.079" v="1547" actId="14861"/>
        <pc:sldMkLst>
          <pc:docMk/>
          <pc:sldMk cId="1695713379" sldId="1049"/>
        </pc:sldMkLst>
        <pc:spChg chg="mod ord">
          <ac:chgData name="塩川 和也" userId="39f0702c-b30a-4f15-b4da-77fc4aed6640" providerId="ADAL" clId="{621FEF2C-97F3-4F1D-BA74-E1905E454FB4}" dt="2021-07-09T03:46:26.079" v="1547" actId="14861"/>
          <ac:spMkLst>
            <pc:docMk/>
            <pc:sldMk cId="1695713379" sldId="1049"/>
            <ac:spMk id="8" creationId="{7127C424-41F8-4F39-A4CA-AB7B10602335}"/>
          </ac:spMkLst>
        </pc:spChg>
        <pc:spChg chg="mod topLvl">
          <ac:chgData name="塩川 和也" userId="39f0702c-b30a-4f15-b4da-77fc4aed6640" providerId="ADAL" clId="{621FEF2C-97F3-4F1D-BA74-E1905E454FB4}" dt="2021-07-09T02:21:28.747" v="266" actId="165"/>
          <ac:spMkLst>
            <pc:docMk/>
            <pc:sldMk cId="1695713379" sldId="1049"/>
            <ac:spMk id="19" creationId="{DE8DC037-11C7-4159-B0D4-95CA462F7B82}"/>
          </ac:spMkLst>
        </pc:spChg>
        <pc:spChg chg="mod topLvl">
          <ac:chgData name="塩川 和也" userId="39f0702c-b30a-4f15-b4da-77fc4aed6640" providerId="ADAL" clId="{621FEF2C-97F3-4F1D-BA74-E1905E454FB4}" dt="2021-07-09T02:22:24.723" v="277" actId="164"/>
          <ac:spMkLst>
            <pc:docMk/>
            <pc:sldMk cId="1695713379" sldId="1049"/>
            <ac:spMk id="20" creationId="{0C2A567D-E954-437A-A54F-C90ED6E1F457}"/>
          </ac:spMkLst>
        </pc:spChg>
        <pc:spChg chg="mod">
          <ac:chgData name="塩川 和也" userId="39f0702c-b30a-4f15-b4da-77fc4aed6640" providerId="ADAL" clId="{621FEF2C-97F3-4F1D-BA74-E1905E454FB4}" dt="2021-07-09T02:20:54.575" v="261" actId="164"/>
          <ac:spMkLst>
            <pc:docMk/>
            <pc:sldMk cId="1695713379" sldId="1049"/>
            <ac:spMk id="21" creationId="{23DE093C-018C-4313-84C8-B9E621A984C7}"/>
          </ac:spMkLst>
        </pc:spChg>
        <pc:spChg chg="mod">
          <ac:chgData name="塩川 和也" userId="39f0702c-b30a-4f15-b4da-77fc4aed6640" providerId="ADAL" clId="{621FEF2C-97F3-4F1D-BA74-E1905E454FB4}" dt="2021-07-09T02:23:41.617" v="292" actId="1076"/>
          <ac:spMkLst>
            <pc:docMk/>
            <pc:sldMk cId="1695713379" sldId="1049"/>
            <ac:spMk id="26" creationId="{CEBCA8D1-5E57-41F1-90D2-C9DF1125AE2D}"/>
          </ac:spMkLst>
        </pc:spChg>
        <pc:spChg chg="mod topLvl">
          <ac:chgData name="塩川 和也" userId="39f0702c-b30a-4f15-b4da-77fc4aed6640" providerId="ADAL" clId="{621FEF2C-97F3-4F1D-BA74-E1905E454FB4}" dt="2021-07-09T02:21:28.747" v="266" actId="165"/>
          <ac:spMkLst>
            <pc:docMk/>
            <pc:sldMk cId="1695713379" sldId="1049"/>
            <ac:spMk id="29" creationId="{414D400B-4DDA-41FD-B2B7-AAA1EC8B9FDD}"/>
          </ac:spMkLst>
        </pc:spChg>
        <pc:spChg chg="mod topLvl">
          <ac:chgData name="塩川 和也" userId="39f0702c-b30a-4f15-b4da-77fc4aed6640" providerId="ADAL" clId="{621FEF2C-97F3-4F1D-BA74-E1905E454FB4}" dt="2021-07-09T02:21:28.747" v="266" actId="165"/>
          <ac:spMkLst>
            <pc:docMk/>
            <pc:sldMk cId="1695713379" sldId="1049"/>
            <ac:spMk id="34" creationId="{35BE2C53-09F2-48C7-8C7F-AEDB3B9289AB}"/>
          </ac:spMkLst>
        </pc:spChg>
        <pc:spChg chg="mod topLvl">
          <ac:chgData name="塩川 和也" userId="39f0702c-b30a-4f15-b4da-77fc4aed6640" providerId="ADAL" clId="{621FEF2C-97F3-4F1D-BA74-E1905E454FB4}" dt="2021-07-09T02:21:28.747" v="266" actId="165"/>
          <ac:spMkLst>
            <pc:docMk/>
            <pc:sldMk cId="1695713379" sldId="1049"/>
            <ac:spMk id="35" creationId="{E6828110-E951-4C7B-9892-603DDDE4DCA5}"/>
          </ac:spMkLst>
        </pc:spChg>
        <pc:spChg chg="mod topLvl">
          <ac:chgData name="塩川 和也" userId="39f0702c-b30a-4f15-b4da-77fc4aed6640" providerId="ADAL" clId="{621FEF2C-97F3-4F1D-BA74-E1905E454FB4}" dt="2021-07-09T02:22:24.723" v="277" actId="164"/>
          <ac:spMkLst>
            <pc:docMk/>
            <pc:sldMk cId="1695713379" sldId="1049"/>
            <ac:spMk id="36" creationId="{BF55EDFC-F516-4BE1-A9E2-A827FB8825F2}"/>
          </ac:spMkLst>
        </pc:spChg>
        <pc:spChg chg="mod">
          <ac:chgData name="塩川 和也" userId="39f0702c-b30a-4f15-b4da-77fc4aed6640" providerId="ADAL" clId="{621FEF2C-97F3-4F1D-BA74-E1905E454FB4}" dt="2021-07-09T02:15:01.474" v="161"/>
          <ac:spMkLst>
            <pc:docMk/>
            <pc:sldMk cId="1695713379" sldId="1049"/>
            <ac:spMk id="53" creationId="{5A7986E4-C4A3-4CA3-9A4E-16EDB40D601B}"/>
          </ac:spMkLst>
        </pc:spChg>
        <pc:spChg chg="mod">
          <ac:chgData name="塩川 和也" userId="39f0702c-b30a-4f15-b4da-77fc4aed6640" providerId="ADAL" clId="{621FEF2C-97F3-4F1D-BA74-E1905E454FB4}" dt="2021-07-09T02:15:01.474" v="161"/>
          <ac:spMkLst>
            <pc:docMk/>
            <pc:sldMk cId="1695713379" sldId="1049"/>
            <ac:spMk id="54" creationId="{5F908945-A83E-4FD4-AC13-41250B950408}"/>
          </ac:spMkLst>
        </pc:spChg>
        <pc:spChg chg="add mod">
          <ac:chgData name="塩川 和也" userId="39f0702c-b30a-4f15-b4da-77fc4aed6640" providerId="ADAL" clId="{621FEF2C-97F3-4F1D-BA74-E1905E454FB4}" dt="2021-07-09T02:21:32.934" v="267" actId="1076"/>
          <ac:spMkLst>
            <pc:docMk/>
            <pc:sldMk cId="1695713379" sldId="1049"/>
            <ac:spMk id="55" creationId="{0A913DC7-92A5-4EF2-B0A7-F0CB27B1D3BE}"/>
          </ac:spMkLst>
        </pc:spChg>
        <pc:spChg chg="add mod">
          <ac:chgData name="塩川 和也" userId="39f0702c-b30a-4f15-b4da-77fc4aed6640" providerId="ADAL" clId="{621FEF2C-97F3-4F1D-BA74-E1905E454FB4}" dt="2021-07-09T02:23:32.095" v="291" actId="14100"/>
          <ac:spMkLst>
            <pc:docMk/>
            <pc:sldMk cId="1695713379" sldId="1049"/>
            <ac:spMk id="58" creationId="{C6EA59B0-9D51-4288-8951-FD9B35FBFD18}"/>
          </ac:spMkLst>
        </pc:spChg>
        <pc:spChg chg="del">
          <ac:chgData name="塩川 和也" userId="39f0702c-b30a-4f15-b4da-77fc4aed6640" providerId="ADAL" clId="{621FEF2C-97F3-4F1D-BA74-E1905E454FB4}" dt="2021-07-09T02:15:42.321" v="176" actId="478"/>
          <ac:spMkLst>
            <pc:docMk/>
            <pc:sldMk cId="1695713379" sldId="1049"/>
            <ac:spMk id="60" creationId="{837E30D9-A2E6-4E0F-B02A-F9D79E7550A3}"/>
          </ac:spMkLst>
        </pc:spChg>
        <pc:spChg chg="mod topLvl">
          <ac:chgData name="塩川 和也" userId="39f0702c-b30a-4f15-b4da-77fc4aed6640" providerId="ADAL" clId="{621FEF2C-97F3-4F1D-BA74-E1905E454FB4}" dt="2021-07-09T02:22:34.144" v="279" actId="1076"/>
          <ac:spMkLst>
            <pc:docMk/>
            <pc:sldMk cId="1695713379" sldId="1049"/>
            <ac:spMk id="61" creationId="{6425BFDD-E3A7-44AA-BBFF-01866C07AD26}"/>
          </ac:spMkLst>
        </pc:spChg>
        <pc:spChg chg="add mod">
          <ac:chgData name="塩川 和也" userId="39f0702c-b30a-4f15-b4da-77fc4aed6640" providerId="ADAL" clId="{621FEF2C-97F3-4F1D-BA74-E1905E454FB4}" dt="2021-07-09T03:33:13.822" v="1172" actId="164"/>
          <ac:spMkLst>
            <pc:docMk/>
            <pc:sldMk cId="1695713379" sldId="1049"/>
            <ac:spMk id="62" creationId="{E8812AE0-AB43-48B1-B995-FAB6ACA3FE1C}"/>
          </ac:spMkLst>
        </pc:spChg>
        <pc:spChg chg="add mod">
          <ac:chgData name="塩川 和也" userId="39f0702c-b30a-4f15-b4da-77fc4aed6640" providerId="ADAL" clId="{621FEF2C-97F3-4F1D-BA74-E1905E454FB4}" dt="2021-07-09T03:33:13.822" v="1172" actId="164"/>
          <ac:spMkLst>
            <pc:docMk/>
            <pc:sldMk cId="1695713379" sldId="1049"/>
            <ac:spMk id="63" creationId="{CDA13DC9-F5CF-448E-93D6-B1F8EFAA21F5}"/>
          </ac:spMkLst>
        </pc:spChg>
        <pc:spChg chg="mod">
          <ac:chgData name="塩川 和也" userId="39f0702c-b30a-4f15-b4da-77fc4aed6640" providerId="ADAL" clId="{621FEF2C-97F3-4F1D-BA74-E1905E454FB4}" dt="2021-07-09T03:33:20.177" v="1174" actId="20577"/>
          <ac:spMkLst>
            <pc:docMk/>
            <pc:sldMk cId="1695713379" sldId="1049"/>
            <ac:spMk id="64" creationId="{5AC116F7-2EE6-4E3D-BA8E-2CCD0152E93D}"/>
          </ac:spMkLst>
        </pc:spChg>
        <pc:spChg chg="del">
          <ac:chgData name="塩川 和也" userId="39f0702c-b30a-4f15-b4da-77fc4aed6640" providerId="ADAL" clId="{621FEF2C-97F3-4F1D-BA74-E1905E454FB4}" dt="2021-07-09T02:15:42.321" v="176" actId="478"/>
          <ac:spMkLst>
            <pc:docMk/>
            <pc:sldMk cId="1695713379" sldId="1049"/>
            <ac:spMk id="65" creationId="{D55F269E-F394-4EB4-9200-B7E7DD4BD1C0}"/>
          </ac:spMkLst>
        </pc:spChg>
        <pc:spChg chg="del">
          <ac:chgData name="塩川 和也" userId="39f0702c-b30a-4f15-b4da-77fc4aed6640" providerId="ADAL" clId="{621FEF2C-97F3-4F1D-BA74-E1905E454FB4}" dt="2021-07-09T02:15:42.321" v="176" actId="478"/>
          <ac:spMkLst>
            <pc:docMk/>
            <pc:sldMk cId="1695713379" sldId="1049"/>
            <ac:spMk id="66" creationId="{CEB11104-1164-46A9-ACBA-E262D8A76D09}"/>
          </ac:spMkLst>
        </pc:spChg>
        <pc:spChg chg="del">
          <ac:chgData name="塩川 和也" userId="39f0702c-b30a-4f15-b4da-77fc4aed6640" providerId="ADAL" clId="{621FEF2C-97F3-4F1D-BA74-E1905E454FB4}" dt="2021-07-09T02:15:42.321" v="176" actId="478"/>
          <ac:spMkLst>
            <pc:docMk/>
            <pc:sldMk cId="1695713379" sldId="1049"/>
            <ac:spMk id="69" creationId="{4866111D-8EF5-4D2D-B7DD-16C7498A6734}"/>
          </ac:spMkLst>
        </pc:spChg>
        <pc:spChg chg="del">
          <ac:chgData name="塩川 和也" userId="39f0702c-b30a-4f15-b4da-77fc4aed6640" providerId="ADAL" clId="{621FEF2C-97F3-4F1D-BA74-E1905E454FB4}" dt="2021-07-09T02:19:26.470" v="256" actId="478"/>
          <ac:spMkLst>
            <pc:docMk/>
            <pc:sldMk cId="1695713379" sldId="1049"/>
            <ac:spMk id="71" creationId="{673BF317-20CC-4030-A94D-AE3FD0A32C9C}"/>
          </ac:spMkLst>
        </pc:spChg>
        <pc:spChg chg="del">
          <ac:chgData name="塩川 和也" userId="39f0702c-b30a-4f15-b4da-77fc4aed6640" providerId="ADAL" clId="{621FEF2C-97F3-4F1D-BA74-E1905E454FB4}" dt="2021-07-09T02:19:26.470" v="256" actId="478"/>
          <ac:spMkLst>
            <pc:docMk/>
            <pc:sldMk cId="1695713379" sldId="1049"/>
            <ac:spMk id="72" creationId="{148360CE-E999-4F4E-B8E6-412FBF2A68DF}"/>
          </ac:spMkLst>
        </pc:spChg>
        <pc:spChg chg="del">
          <ac:chgData name="塩川 和也" userId="39f0702c-b30a-4f15-b4da-77fc4aed6640" providerId="ADAL" clId="{621FEF2C-97F3-4F1D-BA74-E1905E454FB4}" dt="2021-07-09T02:19:26.470" v="256" actId="478"/>
          <ac:spMkLst>
            <pc:docMk/>
            <pc:sldMk cId="1695713379" sldId="1049"/>
            <ac:spMk id="75" creationId="{DC51D32C-BAFA-41E9-BE76-21A63880DE74}"/>
          </ac:spMkLst>
        </pc:spChg>
        <pc:grpChg chg="add mod ord">
          <ac:chgData name="塩川 和也" userId="39f0702c-b30a-4f15-b4da-77fc4aed6640" providerId="ADAL" clId="{621FEF2C-97F3-4F1D-BA74-E1905E454FB4}" dt="2021-07-09T02:23:28.085" v="290" actId="1076"/>
          <ac:grpSpMkLst>
            <pc:docMk/>
            <pc:sldMk cId="1695713379" sldId="1049"/>
            <ac:grpSpMk id="10" creationId="{A97590D8-D0DC-4CED-86F6-9E8E77DADDB8}"/>
          </ac:grpSpMkLst>
        </pc:grpChg>
        <pc:grpChg chg="add del mod">
          <ac:chgData name="塩川 和也" userId="39f0702c-b30a-4f15-b4da-77fc4aed6640" providerId="ADAL" clId="{621FEF2C-97F3-4F1D-BA74-E1905E454FB4}" dt="2021-07-09T02:21:28.747" v="266" actId="165"/>
          <ac:grpSpMkLst>
            <pc:docMk/>
            <pc:sldMk cId="1695713379" sldId="1049"/>
            <ac:grpSpMk id="11" creationId="{2030EAB4-8817-44AC-BCA1-C35F0B2103B5}"/>
          </ac:grpSpMkLst>
        </pc:grpChg>
        <pc:grpChg chg="add mod">
          <ac:chgData name="塩川 和也" userId="39f0702c-b30a-4f15-b4da-77fc4aed6640" providerId="ADAL" clId="{621FEF2C-97F3-4F1D-BA74-E1905E454FB4}" dt="2021-07-09T02:22:31.252" v="278" actId="1076"/>
          <ac:grpSpMkLst>
            <pc:docMk/>
            <pc:sldMk cId="1695713379" sldId="1049"/>
            <ac:grpSpMk id="13" creationId="{67B4AB95-6069-4335-8816-99F2777EBD8A}"/>
          </ac:grpSpMkLst>
        </pc:grpChg>
        <pc:grpChg chg="add mod">
          <ac:chgData name="塩川 和也" userId="39f0702c-b30a-4f15-b4da-77fc4aed6640" providerId="ADAL" clId="{621FEF2C-97F3-4F1D-BA74-E1905E454FB4}" dt="2021-07-09T03:33:32.479" v="1175" actId="1076"/>
          <ac:grpSpMkLst>
            <pc:docMk/>
            <pc:sldMk cId="1695713379" sldId="1049"/>
            <ac:grpSpMk id="15" creationId="{F85121B3-1512-46C3-9D40-E4DFD22799A9}"/>
          </ac:grpSpMkLst>
        </pc:grpChg>
        <pc:grpChg chg="add mod">
          <ac:chgData name="塩川 和也" userId="39f0702c-b30a-4f15-b4da-77fc4aed6640" providerId="ADAL" clId="{621FEF2C-97F3-4F1D-BA74-E1905E454FB4}" dt="2021-07-09T02:20:54.575" v="261" actId="164"/>
          <ac:grpSpMkLst>
            <pc:docMk/>
            <pc:sldMk cId="1695713379" sldId="1049"/>
            <ac:grpSpMk id="52" creationId="{02AC6E72-0F97-4B70-A69A-27ED9BC18EA3}"/>
          </ac:grpSpMkLst>
        </pc:grpChg>
        <pc:picChg chg="add mod ord topLvl modCrop">
          <ac:chgData name="塩川 和也" userId="39f0702c-b30a-4f15-b4da-77fc4aed6640" providerId="ADAL" clId="{621FEF2C-97F3-4F1D-BA74-E1905E454FB4}" dt="2021-07-09T02:21:28.747" v="266" actId="165"/>
          <ac:picMkLst>
            <pc:docMk/>
            <pc:sldMk cId="1695713379" sldId="1049"/>
            <ac:picMk id="4" creationId="{DD777481-BE70-4CB0-A910-0CC3F0F5458D}"/>
          </ac:picMkLst>
        </pc:picChg>
        <pc:picChg chg="add mod ord">
          <ac:chgData name="塩川 和也" userId="39f0702c-b30a-4f15-b4da-77fc4aed6640" providerId="ADAL" clId="{621FEF2C-97F3-4F1D-BA74-E1905E454FB4}" dt="2021-07-09T02:20:54.575" v="261" actId="164"/>
          <ac:picMkLst>
            <pc:docMk/>
            <pc:sldMk cId="1695713379" sldId="1049"/>
            <ac:picMk id="9" creationId="{BFE39841-8F01-498D-8727-45836FDD8D04}"/>
          </ac:picMkLst>
        </pc:picChg>
        <pc:picChg chg="del">
          <ac:chgData name="塩川 和也" userId="39f0702c-b30a-4f15-b4da-77fc4aed6640" providerId="ADAL" clId="{621FEF2C-97F3-4F1D-BA74-E1905E454FB4}" dt="2021-07-09T02:12:19.917" v="116" actId="478"/>
          <ac:picMkLst>
            <pc:docMk/>
            <pc:sldMk cId="1695713379" sldId="1049"/>
            <ac:picMk id="59" creationId="{2D2B424B-2727-46D2-93AD-AA29BA93D371}"/>
          </ac:picMkLst>
        </pc:picChg>
        <pc:picChg chg="del">
          <ac:chgData name="塩川 和也" userId="39f0702c-b30a-4f15-b4da-77fc4aed6640" providerId="ADAL" clId="{621FEF2C-97F3-4F1D-BA74-E1905E454FB4}" dt="2021-07-09T02:19:26.470" v="256" actId="478"/>
          <ac:picMkLst>
            <pc:docMk/>
            <pc:sldMk cId="1695713379" sldId="1049"/>
            <ac:picMk id="74" creationId="{05EC4167-A05E-491F-AF56-4E125A056622}"/>
          </ac:picMkLst>
        </pc:picChg>
      </pc:sldChg>
      <pc:sldChg chg="ord">
        <pc:chgData name="塩川 和也" userId="39f0702c-b30a-4f15-b4da-77fc4aed6640" providerId="ADAL" clId="{621FEF2C-97F3-4F1D-BA74-E1905E454FB4}" dt="2021-07-09T03:50:24.012" v="1566"/>
        <pc:sldMkLst>
          <pc:docMk/>
          <pc:sldMk cId="1340968871" sldId="1050"/>
        </pc:sldMkLst>
      </pc:sldChg>
      <pc:sldChg chg="ord">
        <pc:chgData name="塩川 和也" userId="39f0702c-b30a-4f15-b4da-77fc4aed6640" providerId="ADAL" clId="{621FEF2C-97F3-4F1D-BA74-E1905E454FB4}" dt="2021-07-09T03:50:36.558" v="1568"/>
        <pc:sldMkLst>
          <pc:docMk/>
          <pc:sldMk cId="4243689216" sldId="1051"/>
        </pc:sldMkLst>
      </pc:sldChg>
      <pc:sldChg chg="addSp delSp modSp add mod">
        <pc:chgData name="塩川 和也" userId="39f0702c-b30a-4f15-b4da-77fc4aed6640" providerId="ADAL" clId="{621FEF2C-97F3-4F1D-BA74-E1905E454FB4}" dt="2021-07-09T03:47:55.652" v="1563" actId="207"/>
        <pc:sldMkLst>
          <pc:docMk/>
          <pc:sldMk cId="3936922599" sldId="1084"/>
        </pc:sldMkLst>
        <pc:spChg chg="del">
          <ac:chgData name="塩川 和也" userId="39f0702c-b30a-4f15-b4da-77fc4aed6640" providerId="ADAL" clId="{621FEF2C-97F3-4F1D-BA74-E1905E454FB4}" dt="2021-07-09T02:24:13.489" v="293" actId="478"/>
          <ac:spMkLst>
            <pc:docMk/>
            <pc:sldMk cId="3936922599" sldId="1084"/>
            <ac:spMk id="5" creationId="{BF95F678-55BE-4ACC-81DF-BBED85FCCC58}"/>
          </ac:spMkLst>
        </pc:spChg>
        <pc:spChg chg="mod ord topLvl">
          <ac:chgData name="塩川 和也" userId="39f0702c-b30a-4f15-b4da-77fc4aed6640" providerId="ADAL" clId="{621FEF2C-97F3-4F1D-BA74-E1905E454FB4}" dt="2021-07-09T03:46:35.903" v="1549" actId="14861"/>
          <ac:spMkLst>
            <pc:docMk/>
            <pc:sldMk cId="3936922599" sldId="1084"/>
            <ac:spMk id="8" creationId="{7127C424-41F8-4F39-A4CA-AB7B10602335}"/>
          </ac:spMkLst>
        </pc:spChg>
        <pc:spChg chg="del">
          <ac:chgData name="塩川 和也" userId="39f0702c-b30a-4f15-b4da-77fc4aed6640" providerId="ADAL" clId="{621FEF2C-97F3-4F1D-BA74-E1905E454FB4}" dt="2021-07-09T02:24:13.489" v="293" actId="478"/>
          <ac:spMkLst>
            <pc:docMk/>
            <pc:sldMk cId="3936922599" sldId="1084"/>
            <ac:spMk id="18" creationId="{22169F8B-4439-45E6-BA20-553070A4206F}"/>
          </ac:spMkLst>
        </pc:spChg>
        <pc:spChg chg="del">
          <ac:chgData name="塩川 和也" userId="39f0702c-b30a-4f15-b4da-77fc4aed6640" providerId="ADAL" clId="{621FEF2C-97F3-4F1D-BA74-E1905E454FB4}" dt="2021-07-09T03:34:32.065" v="1251" actId="478"/>
          <ac:spMkLst>
            <pc:docMk/>
            <pc:sldMk cId="3936922599" sldId="1084"/>
            <ac:spMk id="19" creationId="{DE8DC037-11C7-4159-B0D4-95CA462F7B82}"/>
          </ac:spMkLst>
        </pc:spChg>
        <pc:spChg chg="del">
          <ac:chgData name="塩川 和也" userId="39f0702c-b30a-4f15-b4da-77fc4aed6640" providerId="ADAL" clId="{621FEF2C-97F3-4F1D-BA74-E1905E454FB4}" dt="2021-07-09T03:34:32.065" v="1251" actId="478"/>
          <ac:spMkLst>
            <pc:docMk/>
            <pc:sldMk cId="3936922599" sldId="1084"/>
            <ac:spMk id="20" creationId="{0C2A567D-E954-437A-A54F-C90ED6E1F457}"/>
          </ac:spMkLst>
        </pc:spChg>
        <pc:spChg chg="del">
          <ac:chgData name="塩川 和也" userId="39f0702c-b30a-4f15-b4da-77fc4aed6640" providerId="ADAL" clId="{621FEF2C-97F3-4F1D-BA74-E1905E454FB4}" dt="2021-07-09T03:34:32.065" v="1251" actId="478"/>
          <ac:spMkLst>
            <pc:docMk/>
            <pc:sldMk cId="3936922599" sldId="1084"/>
            <ac:spMk id="21" creationId="{23DE093C-018C-4313-84C8-B9E621A984C7}"/>
          </ac:spMkLst>
        </pc:spChg>
        <pc:spChg chg="del">
          <ac:chgData name="塩川 和也" userId="39f0702c-b30a-4f15-b4da-77fc4aed6640" providerId="ADAL" clId="{621FEF2C-97F3-4F1D-BA74-E1905E454FB4}" dt="2021-07-09T02:24:13.489" v="293" actId="478"/>
          <ac:spMkLst>
            <pc:docMk/>
            <pc:sldMk cId="3936922599" sldId="1084"/>
            <ac:spMk id="22" creationId="{40BAA4B9-1764-497F-B6C1-F1EE7499FC32}"/>
          </ac:spMkLst>
        </pc:spChg>
        <pc:spChg chg="del">
          <ac:chgData name="塩川 和也" userId="39f0702c-b30a-4f15-b4da-77fc4aed6640" providerId="ADAL" clId="{621FEF2C-97F3-4F1D-BA74-E1905E454FB4}" dt="2021-07-09T02:24:13.489" v="293" actId="478"/>
          <ac:spMkLst>
            <pc:docMk/>
            <pc:sldMk cId="3936922599" sldId="1084"/>
            <ac:spMk id="23" creationId="{3A553AFC-0AB0-47AF-A566-4DF8F0B3D246}"/>
          </ac:spMkLst>
        </pc:spChg>
        <pc:spChg chg="del">
          <ac:chgData name="塩川 和也" userId="39f0702c-b30a-4f15-b4da-77fc4aed6640" providerId="ADAL" clId="{621FEF2C-97F3-4F1D-BA74-E1905E454FB4}" dt="2021-07-09T02:24:13.489" v="293" actId="478"/>
          <ac:spMkLst>
            <pc:docMk/>
            <pc:sldMk cId="3936922599" sldId="1084"/>
            <ac:spMk id="24" creationId="{2D1DB4B8-DF2F-479D-B0C0-79EF2B83BE95}"/>
          </ac:spMkLst>
        </pc:spChg>
        <pc:spChg chg="mod topLvl">
          <ac:chgData name="塩川 和也" userId="39f0702c-b30a-4f15-b4da-77fc4aed6640" providerId="ADAL" clId="{621FEF2C-97F3-4F1D-BA74-E1905E454FB4}" dt="2021-07-09T03:41:23.282" v="1312" actId="20577"/>
          <ac:spMkLst>
            <pc:docMk/>
            <pc:sldMk cId="3936922599" sldId="1084"/>
            <ac:spMk id="26" creationId="{CEBCA8D1-5E57-41F1-90D2-C9DF1125AE2D}"/>
          </ac:spMkLst>
        </pc:spChg>
        <pc:spChg chg="del">
          <ac:chgData name="塩川 和也" userId="39f0702c-b30a-4f15-b4da-77fc4aed6640" providerId="ADAL" clId="{621FEF2C-97F3-4F1D-BA74-E1905E454FB4}" dt="2021-07-09T02:24:13.489" v="293" actId="478"/>
          <ac:spMkLst>
            <pc:docMk/>
            <pc:sldMk cId="3936922599" sldId="1084"/>
            <ac:spMk id="27" creationId="{FCF046AB-4DEC-4F69-B2B2-E2980BC7815E}"/>
          </ac:spMkLst>
        </pc:spChg>
        <pc:spChg chg="del">
          <ac:chgData name="塩川 和也" userId="39f0702c-b30a-4f15-b4da-77fc4aed6640" providerId="ADAL" clId="{621FEF2C-97F3-4F1D-BA74-E1905E454FB4}" dt="2021-07-09T02:24:13.489" v="293" actId="478"/>
          <ac:spMkLst>
            <pc:docMk/>
            <pc:sldMk cId="3936922599" sldId="1084"/>
            <ac:spMk id="28" creationId="{D55F3BE5-7D76-4C86-AD1A-433F5A2203A9}"/>
          </ac:spMkLst>
        </pc:spChg>
        <pc:spChg chg="del">
          <ac:chgData name="塩川 和也" userId="39f0702c-b30a-4f15-b4da-77fc4aed6640" providerId="ADAL" clId="{621FEF2C-97F3-4F1D-BA74-E1905E454FB4}" dt="2021-07-09T03:34:32.065" v="1251" actId="478"/>
          <ac:spMkLst>
            <pc:docMk/>
            <pc:sldMk cId="3936922599" sldId="1084"/>
            <ac:spMk id="29" creationId="{414D400B-4DDA-41FD-B2B7-AAA1EC8B9FDD}"/>
          </ac:spMkLst>
        </pc:spChg>
        <pc:spChg chg="del">
          <ac:chgData name="塩川 和也" userId="39f0702c-b30a-4f15-b4da-77fc4aed6640" providerId="ADAL" clId="{621FEF2C-97F3-4F1D-BA74-E1905E454FB4}" dt="2021-07-09T02:24:15.888" v="294" actId="478"/>
          <ac:spMkLst>
            <pc:docMk/>
            <pc:sldMk cId="3936922599" sldId="1084"/>
            <ac:spMk id="30" creationId="{ADE2F3AD-3344-452D-82EE-6D39337367EC}"/>
          </ac:spMkLst>
        </pc:spChg>
        <pc:spChg chg="del">
          <ac:chgData name="塩川 和也" userId="39f0702c-b30a-4f15-b4da-77fc4aed6640" providerId="ADAL" clId="{621FEF2C-97F3-4F1D-BA74-E1905E454FB4}" dt="2021-07-09T02:24:13.489" v="293" actId="478"/>
          <ac:spMkLst>
            <pc:docMk/>
            <pc:sldMk cId="3936922599" sldId="1084"/>
            <ac:spMk id="31" creationId="{859332C3-B93D-4251-9331-E34BDD265CCE}"/>
          </ac:spMkLst>
        </pc:spChg>
        <pc:spChg chg="mod">
          <ac:chgData name="塩川 和也" userId="39f0702c-b30a-4f15-b4da-77fc4aed6640" providerId="ADAL" clId="{621FEF2C-97F3-4F1D-BA74-E1905E454FB4}" dt="2021-07-09T03:46:00.769" v="1545" actId="1076"/>
          <ac:spMkLst>
            <pc:docMk/>
            <pc:sldMk cId="3936922599" sldId="1084"/>
            <ac:spMk id="32" creationId="{25F3B86E-F7CD-44D6-9A11-B8D1E228700A}"/>
          </ac:spMkLst>
        </pc:spChg>
        <pc:spChg chg="mod">
          <ac:chgData name="塩川 和也" userId="39f0702c-b30a-4f15-b4da-77fc4aed6640" providerId="ADAL" clId="{621FEF2C-97F3-4F1D-BA74-E1905E454FB4}" dt="2021-07-09T03:37:27.978" v="1266" actId="1076"/>
          <ac:spMkLst>
            <pc:docMk/>
            <pc:sldMk cId="3936922599" sldId="1084"/>
            <ac:spMk id="33" creationId="{86E46E52-4F91-4B5F-951E-2811C25EA400}"/>
          </ac:spMkLst>
        </pc:spChg>
        <pc:spChg chg="del">
          <ac:chgData name="塩川 和也" userId="39f0702c-b30a-4f15-b4da-77fc4aed6640" providerId="ADAL" clId="{621FEF2C-97F3-4F1D-BA74-E1905E454FB4}" dt="2021-07-09T03:34:32.065" v="1251" actId="478"/>
          <ac:spMkLst>
            <pc:docMk/>
            <pc:sldMk cId="3936922599" sldId="1084"/>
            <ac:spMk id="34" creationId="{35BE2C53-09F2-48C7-8C7F-AEDB3B9289AB}"/>
          </ac:spMkLst>
        </pc:spChg>
        <pc:spChg chg="del">
          <ac:chgData name="塩川 和也" userId="39f0702c-b30a-4f15-b4da-77fc4aed6640" providerId="ADAL" clId="{621FEF2C-97F3-4F1D-BA74-E1905E454FB4}" dt="2021-07-09T03:34:32.065" v="1251" actId="478"/>
          <ac:spMkLst>
            <pc:docMk/>
            <pc:sldMk cId="3936922599" sldId="1084"/>
            <ac:spMk id="35" creationId="{E6828110-E951-4C7B-9892-603DDDE4DCA5}"/>
          </ac:spMkLst>
        </pc:spChg>
        <pc:spChg chg="add del mod">
          <ac:chgData name="塩川 和也" userId="39f0702c-b30a-4f15-b4da-77fc4aed6640" providerId="ADAL" clId="{621FEF2C-97F3-4F1D-BA74-E1905E454FB4}" dt="2021-07-09T03:25:36.034" v="1028" actId="478"/>
          <ac:spMkLst>
            <pc:docMk/>
            <pc:sldMk cId="3936922599" sldId="1084"/>
            <ac:spMk id="36" creationId="{BF55EDFC-F516-4BE1-A9E2-A827FB8825F2}"/>
          </ac:spMkLst>
        </pc:spChg>
        <pc:spChg chg="del">
          <ac:chgData name="塩川 和也" userId="39f0702c-b30a-4f15-b4da-77fc4aed6640" providerId="ADAL" clId="{621FEF2C-97F3-4F1D-BA74-E1905E454FB4}" dt="2021-07-09T02:24:18.180" v="295" actId="478"/>
          <ac:spMkLst>
            <pc:docMk/>
            <pc:sldMk cId="3936922599" sldId="1084"/>
            <ac:spMk id="42" creationId="{71EFC7F0-7C81-4D3B-92E0-BDB9E5568927}"/>
          </ac:spMkLst>
        </pc:spChg>
        <pc:spChg chg="del">
          <ac:chgData name="塩川 和也" userId="39f0702c-b30a-4f15-b4da-77fc4aed6640" providerId="ADAL" clId="{621FEF2C-97F3-4F1D-BA74-E1905E454FB4}" dt="2021-07-09T02:24:13.489" v="293" actId="478"/>
          <ac:spMkLst>
            <pc:docMk/>
            <pc:sldMk cId="3936922599" sldId="1084"/>
            <ac:spMk id="48" creationId="{CFF6AD85-3F19-4E8C-ACC8-42DE700AF934}"/>
          </ac:spMkLst>
        </pc:spChg>
        <pc:spChg chg="del">
          <ac:chgData name="塩川 和也" userId="39f0702c-b30a-4f15-b4da-77fc4aed6640" providerId="ADAL" clId="{621FEF2C-97F3-4F1D-BA74-E1905E454FB4}" dt="2021-07-09T02:24:13.489" v="293" actId="478"/>
          <ac:spMkLst>
            <pc:docMk/>
            <pc:sldMk cId="3936922599" sldId="1084"/>
            <ac:spMk id="51" creationId="{89554474-A5A1-4C90-9DB0-911C2F12235E}"/>
          </ac:spMkLst>
        </pc:spChg>
        <pc:spChg chg="mod">
          <ac:chgData name="塩川 和也" userId="39f0702c-b30a-4f15-b4da-77fc4aed6640" providerId="ADAL" clId="{621FEF2C-97F3-4F1D-BA74-E1905E454FB4}" dt="2021-07-09T03:35:38.045" v="1258" actId="165"/>
          <ac:spMkLst>
            <pc:docMk/>
            <pc:sldMk cId="3936922599" sldId="1084"/>
            <ac:spMk id="53" creationId="{5DF93F92-5701-45C6-B3A0-CFF6E33A74A8}"/>
          </ac:spMkLst>
        </pc:spChg>
        <pc:spChg chg="mod">
          <ac:chgData name="塩川 和也" userId="39f0702c-b30a-4f15-b4da-77fc4aed6640" providerId="ADAL" clId="{621FEF2C-97F3-4F1D-BA74-E1905E454FB4}" dt="2021-07-09T03:35:38.045" v="1258" actId="165"/>
          <ac:spMkLst>
            <pc:docMk/>
            <pc:sldMk cId="3936922599" sldId="1084"/>
            <ac:spMk id="54" creationId="{DDFA0E23-86AD-4535-85DD-A003F7074DFA}"/>
          </ac:spMkLst>
        </pc:spChg>
        <pc:spChg chg="add mod topLvl">
          <ac:chgData name="塩川 和也" userId="39f0702c-b30a-4f15-b4da-77fc4aed6640" providerId="ADAL" clId="{621FEF2C-97F3-4F1D-BA74-E1905E454FB4}" dt="2021-07-09T03:40:20.072" v="1291" actId="1076"/>
          <ac:spMkLst>
            <pc:docMk/>
            <pc:sldMk cId="3936922599" sldId="1084"/>
            <ac:spMk id="55" creationId="{10C266B3-17FD-4D2B-9EDD-5873D3133513}"/>
          </ac:spMkLst>
        </pc:spChg>
        <pc:spChg chg="add mod topLvl">
          <ac:chgData name="塩川 和也" userId="39f0702c-b30a-4f15-b4da-77fc4aed6640" providerId="ADAL" clId="{621FEF2C-97F3-4F1D-BA74-E1905E454FB4}" dt="2021-07-09T03:40:20.072" v="1291" actId="1076"/>
          <ac:spMkLst>
            <pc:docMk/>
            <pc:sldMk cId="3936922599" sldId="1084"/>
            <ac:spMk id="56" creationId="{D394D10C-7E9F-434F-ABED-2E81FB802D15}"/>
          </ac:spMkLst>
        </pc:spChg>
        <pc:spChg chg="add mod topLvl">
          <ac:chgData name="塩川 和也" userId="39f0702c-b30a-4f15-b4da-77fc4aed6640" providerId="ADAL" clId="{621FEF2C-97F3-4F1D-BA74-E1905E454FB4}" dt="2021-07-09T03:46:38.286" v="1551" actId="14861"/>
          <ac:spMkLst>
            <pc:docMk/>
            <pc:sldMk cId="3936922599" sldId="1084"/>
            <ac:spMk id="58" creationId="{50C2C6CF-334E-4140-A7D9-7EFDDC4AF2B0}"/>
          </ac:spMkLst>
        </pc:spChg>
        <pc:spChg chg="mod topLvl">
          <ac:chgData name="塩川 和也" userId="39f0702c-b30a-4f15-b4da-77fc4aed6640" providerId="ADAL" clId="{621FEF2C-97F3-4F1D-BA74-E1905E454FB4}" dt="2021-07-09T03:36:50.583" v="1264" actId="1076"/>
          <ac:spMkLst>
            <pc:docMk/>
            <pc:sldMk cId="3936922599" sldId="1084"/>
            <ac:spMk id="60" creationId="{837E30D9-A2E6-4E0F-B02A-F9D79E7550A3}"/>
          </ac:spMkLst>
        </pc:spChg>
        <pc:spChg chg="del">
          <ac:chgData name="塩川 和也" userId="39f0702c-b30a-4f15-b4da-77fc4aed6640" providerId="ADAL" clId="{621FEF2C-97F3-4F1D-BA74-E1905E454FB4}" dt="2021-07-09T03:34:32.065" v="1251" actId="478"/>
          <ac:spMkLst>
            <pc:docMk/>
            <pc:sldMk cId="3936922599" sldId="1084"/>
            <ac:spMk id="61" creationId="{6425BFDD-E3A7-44AA-BBFF-01866C07AD26}"/>
          </ac:spMkLst>
        </pc:spChg>
        <pc:spChg chg="add mod">
          <ac:chgData name="塩川 和也" userId="39f0702c-b30a-4f15-b4da-77fc4aed6640" providerId="ADAL" clId="{621FEF2C-97F3-4F1D-BA74-E1905E454FB4}" dt="2021-07-09T03:46:45.854" v="1555" actId="14861"/>
          <ac:spMkLst>
            <pc:docMk/>
            <pc:sldMk cId="3936922599" sldId="1084"/>
            <ac:spMk id="62" creationId="{1CAEA538-BCEA-49D2-B1A0-B37672BA682E}"/>
          </ac:spMkLst>
        </pc:spChg>
        <pc:spChg chg="add mod">
          <ac:chgData name="塩川 和也" userId="39f0702c-b30a-4f15-b4da-77fc4aed6640" providerId="ADAL" clId="{621FEF2C-97F3-4F1D-BA74-E1905E454FB4}" dt="2021-07-09T03:46:47.634" v="1556" actId="14861"/>
          <ac:spMkLst>
            <pc:docMk/>
            <pc:sldMk cId="3936922599" sldId="1084"/>
            <ac:spMk id="63" creationId="{C93A8BF7-E4E8-4622-9EEA-DAF078FE4D2A}"/>
          </ac:spMkLst>
        </pc:spChg>
        <pc:spChg chg="del mod">
          <ac:chgData name="塩川 和也" userId="39f0702c-b30a-4f15-b4da-77fc4aed6640" providerId="ADAL" clId="{621FEF2C-97F3-4F1D-BA74-E1905E454FB4}" dt="2021-07-09T03:33:42.665" v="1176" actId="478"/>
          <ac:spMkLst>
            <pc:docMk/>
            <pc:sldMk cId="3936922599" sldId="1084"/>
            <ac:spMk id="64" creationId="{5AC116F7-2EE6-4E3D-BA8E-2CCD0152E93D}"/>
          </ac:spMkLst>
        </pc:spChg>
        <pc:spChg chg="mod topLvl">
          <ac:chgData name="塩川 和也" userId="39f0702c-b30a-4f15-b4da-77fc4aed6640" providerId="ADAL" clId="{621FEF2C-97F3-4F1D-BA74-E1905E454FB4}" dt="2021-07-09T03:36:50.583" v="1264" actId="1076"/>
          <ac:spMkLst>
            <pc:docMk/>
            <pc:sldMk cId="3936922599" sldId="1084"/>
            <ac:spMk id="65" creationId="{D55F269E-F394-4EB4-9200-B7E7DD4BD1C0}"/>
          </ac:spMkLst>
        </pc:spChg>
        <pc:spChg chg="del">
          <ac:chgData name="塩川 和也" userId="39f0702c-b30a-4f15-b4da-77fc4aed6640" providerId="ADAL" clId="{621FEF2C-97F3-4F1D-BA74-E1905E454FB4}" dt="2021-07-09T03:34:32.065" v="1251" actId="478"/>
          <ac:spMkLst>
            <pc:docMk/>
            <pc:sldMk cId="3936922599" sldId="1084"/>
            <ac:spMk id="66" creationId="{CEB11104-1164-46A9-ACBA-E262D8A76D09}"/>
          </ac:spMkLst>
        </pc:spChg>
        <pc:spChg chg="add mod">
          <ac:chgData name="塩川 和也" userId="39f0702c-b30a-4f15-b4da-77fc4aed6640" providerId="ADAL" clId="{621FEF2C-97F3-4F1D-BA74-E1905E454FB4}" dt="2021-07-09T03:47:01.623" v="1559" actId="14861"/>
          <ac:spMkLst>
            <pc:docMk/>
            <pc:sldMk cId="3936922599" sldId="1084"/>
            <ac:spMk id="67" creationId="{70B11615-F8C3-4F0C-B210-DC1C9C023E03}"/>
          </ac:spMkLst>
        </pc:spChg>
        <pc:spChg chg="add mod ord topLvl">
          <ac:chgData name="塩川 和也" userId="39f0702c-b30a-4f15-b4da-77fc4aed6640" providerId="ADAL" clId="{621FEF2C-97F3-4F1D-BA74-E1905E454FB4}" dt="2021-07-09T03:40:59.891" v="1307" actId="14100"/>
          <ac:spMkLst>
            <pc:docMk/>
            <pc:sldMk cId="3936922599" sldId="1084"/>
            <ac:spMk id="68" creationId="{46211D0E-C80E-437F-B8FE-A9F476976816}"/>
          </ac:spMkLst>
        </pc:spChg>
        <pc:spChg chg="del">
          <ac:chgData name="塩川 和也" userId="39f0702c-b30a-4f15-b4da-77fc4aed6640" providerId="ADAL" clId="{621FEF2C-97F3-4F1D-BA74-E1905E454FB4}" dt="2021-07-09T03:34:32.065" v="1251" actId="478"/>
          <ac:spMkLst>
            <pc:docMk/>
            <pc:sldMk cId="3936922599" sldId="1084"/>
            <ac:spMk id="69" creationId="{4866111D-8EF5-4D2D-B7DD-16C7498A6734}"/>
          </ac:spMkLst>
        </pc:spChg>
        <pc:spChg chg="add mod topLvl">
          <ac:chgData name="塩川 和也" userId="39f0702c-b30a-4f15-b4da-77fc4aed6640" providerId="ADAL" clId="{621FEF2C-97F3-4F1D-BA74-E1905E454FB4}" dt="2021-07-09T03:40:51.242" v="1306" actId="1035"/>
          <ac:spMkLst>
            <pc:docMk/>
            <pc:sldMk cId="3936922599" sldId="1084"/>
            <ac:spMk id="70" creationId="{515C8D37-D877-4F0A-889F-88C753D07B5B}"/>
          </ac:spMkLst>
        </pc:spChg>
        <pc:spChg chg="mod ord topLvl">
          <ac:chgData name="塩川 和也" userId="39f0702c-b30a-4f15-b4da-77fc4aed6640" providerId="ADAL" clId="{621FEF2C-97F3-4F1D-BA74-E1905E454FB4}" dt="2021-07-09T03:39:28.467" v="1283" actId="1076"/>
          <ac:spMkLst>
            <pc:docMk/>
            <pc:sldMk cId="3936922599" sldId="1084"/>
            <ac:spMk id="71" creationId="{673BF317-20CC-4030-A94D-AE3FD0A32C9C}"/>
          </ac:spMkLst>
        </pc:spChg>
        <pc:spChg chg="del">
          <ac:chgData name="塩川 和也" userId="39f0702c-b30a-4f15-b4da-77fc4aed6640" providerId="ADAL" clId="{621FEF2C-97F3-4F1D-BA74-E1905E454FB4}" dt="2021-07-09T03:34:32.065" v="1251" actId="478"/>
          <ac:spMkLst>
            <pc:docMk/>
            <pc:sldMk cId="3936922599" sldId="1084"/>
            <ac:spMk id="72" creationId="{148360CE-E999-4F4E-B8E6-412FBF2A68DF}"/>
          </ac:spMkLst>
        </pc:spChg>
        <pc:spChg chg="add mod topLvl">
          <ac:chgData name="塩川 和也" userId="39f0702c-b30a-4f15-b4da-77fc4aed6640" providerId="ADAL" clId="{621FEF2C-97F3-4F1D-BA74-E1905E454FB4}" dt="2021-07-09T03:46:39.306" v="1552" actId="14861"/>
          <ac:spMkLst>
            <pc:docMk/>
            <pc:sldMk cId="3936922599" sldId="1084"/>
            <ac:spMk id="73" creationId="{B0562AFE-14B0-4FBC-BD52-4461B2DB0765}"/>
          </ac:spMkLst>
        </pc:spChg>
        <pc:spChg chg="mod">
          <ac:chgData name="塩川 和也" userId="39f0702c-b30a-4f15-b4da-77fc4aed6640" providerId="ADAL" clId="{621FEF2C-97F3-4F1D-BA74-E1905E454FB4}" dt="2021-07-09T03:47:14.701" v="1561" actId="14861"/>
          <ac:spMkLst>
            <pc:docMk/>
            <pc:sldMk cId="3936922599" sldId="1084"/>
            <ac:spMk id="75" creationId="{DC51D32C-BAFA-41E9-BE76-21A63880DE74}"/>
          </ac:spMkLst>
        </pc:spChg>
        <pc:spChg chg="add mod topLvl">
          <ac:chgData name="塩川 和也" userId="39f0702c-b30a-4f15-b4da-77fc4aed6640" providerId="ADAL" clId="{621FEF2C-97F3-4F1D-BA74-E1905E454FB4}" dt="2021-07-09T03:35:38.045" v="1258" actId="165"/>
          <ac:spMkLst>
            <pc:docMk/>
            <pc:sldMk cId="3936922599" sldId="1084"/>
            <ac:spMk id="76" creationId="{D3DEF6C6-3620-4C16-AE64-DBD07E0432F0}"/>
          </ac:spMkLst>
        </pc:spChg>
        <pc:spChg chg="add mod topLvl">
          <ac:chgData name="塩川 和也" userId="39f0702c-b30a-4f15-b4da-77fc4aed6640" providerId="ADAL" clId="{621FEF2C-97F3-4F1D-BA74-E1905E454FB4}" dt="2021-07-09T03:39:25.068" v="1282" actId="14100"/>
          <ac:spMkLst>
            <pc:docMk/>
            <pc:sldMk cId="3936922599" sldId="1084"/>
            <ac:spMk id="77" creationId="{C4133BCD-ADE5-4401-9CEC-0D05111FECE4}"/>
          </ac:spMkLst>
        </pc:spChg>
        <pc:spChg chg="add mod">
          <ac:chgData name="塩川 和也" userId="39f0702c-b30a-4f15-b4da-77fc4aed6640" providerId="ADAL" clId="{621FEF2C-97F3-4F1D-BA74-E1905E454FB4}" dt="2021-07-09T03:34:10.344" v="1249" actId="20577"/>
          <ac:spMkLst>
            <pc:docMk/>
            <pc:sldMk cId="3936922599" sldId="1084"/>
            <ac:spMk id="78" creationId="{EAE76EB2-01EA-4575-97E8-EDC29A4BC1FE}"/>
          </ac:spMkLst>
        </pc:spChg>
        <pc:spChg chg="mod">
          <ac:chgData name="塩川 和也" userId="39f0702c-b30a-4f15-b4da-77fc4aed6640" providerId="ADAL" clId="{621FEF2C-97F3-4F1D-BA74-E1905E454FB4}" dt="2021-07-09T03:47:55.652" v="1563" actId="207"/>
          <ac:spMkLst>
            <pc:docMk/>
            <pc:sldMk cId="3936922599" sldId="1084"/>
            <ac:spMk id="80" creationId="{860E2E99-C7FA-4F83-9FEC-16394FE658BF}"/>
          </ac:spMkLst>
        </pc:spChg>
        <pc:spChg chg="mod">
          <ac:chgData name="塩川 和也" userId="39f0702c-b30a-4f15-b4da-77fc4aed6640" providerId="ADAL" clId="{621FEF2C-97F3-4F1D-BA74-E1905E454FB4}" dt="2021-07-09T03:47:51.639" v="1562" actId="207"/>
          <ac:spMkLst>
            <pc:docMk/>
            <pc:sldMk cId="3936922599" sldId="1084"/>
            <ac:spMk id="81" creationId="{332FCF4E-14F7-4E07-879D-60703693725E}"/>
          </ac:spMkLst>
        </pc:spChg>
        <pc:spChg chg="add mod">
          <ac:chgData name="塩川 和也" userId="39f0702c-b30a-4f15-b4da-77fc4aed6640" providerId="ADAL" clId="{621FEF2C-97F3-4F1D-BA74-E1905E454FB4}" dt="2021-07-09T03:46:36.875" v="1550" actId="14861"/>
          <ac:spMkLst>
            <pc:docMk/>
            <pc:sldMk cId="3936922599" sldId="1084"/>
            <ac:spMk id="82" creationId="{1944D62A-1647-43B7-BF3F-B7E00B1C096B}"/>
          </ac:spMkLst>
        </pc:spChg>
        <pc:grpChg chg="del">
          <ac:chgData name="塩川 和也" userId="39f0702c-b30a-4f15-b4da-77fc4aed6640" providerId="ADAL" clId="{621FEF2C-97F3-4F1D-BA74-E1905E454FB4}" dt="2021-07-09T02:24:13.489" v="293" actId="478"/>
          <ac:grpSpMkLst>
            <pc:docMk/>
            <pc:sldMk cId="3936922599" sldId="1084"/>
            <ac:grpSpMk id="7" creationId="{F96926CC-D166-4A9A-BB54-15F8A79E9248}"/>
          </ac:grpSpMkLst>
        </pc:grpChg>
        <pc:grpChg chg="add mod topLvl">
          <ac:chgData name="塩川 和也" userId="39f0702c-b30a-4f15-b4da-77fc4aed6640" providerId="ADAL" clId="{621FEF2C-97F3-4F1D-BA74-E1905E454FB4}" dt="2021-07-09T03:40:45.361" v="1295" actId="14100"/>
          <ac:grpSpMkLst>
            <pc:docMk/>
            <pc:sldMk cId="3936922599" sldId="1084"/>
            <ac:grpSpMk id="13" creationId="{550A0C72-BB41-4A94-AB20-F58373B90AB2}"/>
          </ac:grpSpMkLst>
        </pc:grpChg>
        <pc:grpChg chg="add mod topLvl">
          <ac:chgData name="塩川 和也" userId="39f0702c-b30a-4f15-b4da-77fc4aed6640" providerId="ADAL" clId="{621FEF2C-97F3-4F1D-BA74-E1905E454FB4}" dt="2021-07-09T03:46:49.364" v="1557" actId="14861"/>
          <ac:grpSpMkLst>
            <pc:docMk/>
            <pc:sldMk cId="3936922599" sldId="1084"/>
            <ac:grpSpMk id="17" creationId="{8AE0E1EC-C7B5-458A-A1E2-BB048319554D}"/>
          </ac:grpSpMkLst>
        </pc:grpChg>
        <pc:grpChg chg="add mod ord topLvl">
          <ac:chgData name="塩川 和也" userId="39f0702c-b30a-4f15-b4da-77fc4aed6640" providerId="ADAL" clId="{621FEF2C-97F3-4F1D-BA74-E1905E454FB4}" dt="2021-07-09T03:37:44.320" v="1270" actId="14100"/>
          <ac:grpSpMkLst>
            <pc:docMk/>
            <pc:sldMk cId="3936922599" sldId="1084"/>
            <ac:grpSpMk id="37" creationId="{6748DECF-5BA2-400D-96E7-9928DD400683}"/>
          </ac:grpSpMkLst>
        </pc:grpChg>
        <pc:grpChg chg="add del mod">
          <ac:chgData name="塩川 和也" userId="39f0702c-b30a-4f15-b4da-77fc4aed6640" providerId="ADAL" clId="{621FEF2C-97F3-4F1D-BA74-E1905E454FB4}" dt="2021-07-09T03:35:38.045" v="1258" actId="165"/>
          <ac:grpSpMkLst>
            <pc:docMk/>
            <pc:sldMk cId="3936922599" sldId="1084"/>
            <ac:grpSpMk id="38" creationId="{5541FAE1-703F-4B29-8FAB-CF6D0BA4A9FE}"/>
          </ac:grpSpMkLst>
        </pc:grpChg>
        <pc:grpChg chg="add mod topLvl">
          <ac:chgData name="塩川 和也" userId="39f0702c-b30a-4f15-b4da-77fc4aed6640" providerId="ADAL" clId="{621FEF2C-97F3-4F1D-BA74-E1905E454FB4}" dt="2021-07-09T03:35:38.045" v="1258" actId="165"/>
          <ac:grpSpMkLst>
            <pc:docMk/>
            <pc:sldMk cId="3936922599" sldId="1084"/>
            <ac:grpSpMk id="52" creationId="{2635AFF9-4B97-4372-A598-E2E368E774A3}"/>
          </ac:grpSpMkLst>
        </pc:grpChg>
        <pc:grpChg chg="add mod">
          <ac:chgData name="塩川 和也" userId="39f0702c-b30a-4f15-b4da-77fc4aed6640" providerId="ADAL" clId="{621FEF2C-97F3-4F1D-BA74-E1905E454FB4}" dt="2021-07-09T03:34:18.350" v="1250" actId="1076"/>
          <ac:grpSpMkLst>
            <pc:docMk/>
            <pc:sldMk cId="3936922599" sldId="1084"/>
            <ac:grpSpMk id="79" creationId="{459DEBEC-D671-4CFC-B22F-2532B2382B89}"/>
          </ac:grpSpMkLst>
        </pc:grpChg>
        <pc:picChg chg="add del">
          <ac:chgData name="塩川 和也" userId="39f0702c-b30a-4f15-b4da-77fc4aed6640" providerId="ADAL" clId="{621FEF2C-97F3-4F1D-BA74-E1905E454FB4}" dt="2021-07-09T02:27:02.219" v="297" actId="478"/>
          <ac:picMkLst>
            <pc:docMk/>
            <pc:sldMk cId="3936922599" sldId="1084"/>
            <ac:picMk id="4" creationId="{CBAF4FE6-9965-420D-BE46-B13A34AF2DCA}"/>
          </ac:picMkLst>
        </pc:picChg>
        <pc:picChg chg="add mod ord topLvl">
          <ac:chgData name="塩川 和也" userId="39f0702c-b30a-4f15-b4da-77fc4aed6640" providerId="ADAL" clId="{621FEF2C-97F3-4F1D-BA74-E1905E454FB4}" dt="2021-07-09T03:46:34.890" v="1548" actId="14861"/>
          <ac:picMkLst>
            <pc:docMk/>
            <pc:sldMk cId="3936922599" sldId="1084"/>
            <ac:picMk id="9" creationId="{7C2112F4-695A-4621-9BBD-84867808F222}"/>
          </ac:picMkLst>
        </pc:picChg>
        <pc:picChg chg="add mod modCrop">
          <ac:chgData name="塩川 和也" userId="39f0702c-b30a-4f15-b4da-77fc4aed6640" providerId="ADAL" clId="{621FEF2C-97F3-4F1D-BA74-E1905E454FB4}" dt="2021-07-09T03:46:44.320" v="1554" actId="14861"/>
          <ac:picMkLst>
            <pc:docMk/>
            <pc:sldMk cId="3936922599" sldId="1084"/>
            <ac:picMk id="11" creationId="{FDFAA582-EF57-45FE-8AC3-E217F6DF175A}"/>
          </ac:picMkLst>
        </pc:picChg>
        <pc:picChg chg="del">
          <ac:chgData name="塩川 和也" userId="39f0702c-b30a-4f15-b4da-77fc4aed6640" providerId="ADAL" clId="{621FEF2C-97F3-4F1D-BA74-E1905E454FB4}" dt="2021-07-09T02:24:13.489" v="293" actId="478"/>
          <ac:picMkLst>
            <pc:docMk/>
            <pc:sldMk cId="3936922599" sldId="1084"/>
            <ac:picMk id="12" creationId="{3B214043-7268-469A-B276-8DCFA8B05B94}"/>
          </ac:picMkLst>
        </pc:picChg>
        <pc:picChg chg="del">
          <ac:chgData name="塩川 和也" userId="39f0702c-b30a-4f15-b4da-77fc4aed6640" providerId="ADAL" clId="{621FEF2C-97F3-4F1D-BA74-E1905E454FB4}" dt="2021-07-09T02:24:13.489" v="293" actId="478"/>
          <ac:picMkLst>
            <pc:docMk/>
            <pc:sldMk cId="3936922599" sldId="1084"/>
            <ac:picMk id="14" creationId="{2A946DB2-07DF-45DE-9410-8CFEAD28A602}"/>
          </ac:picMkLst>
        </pc:picChg>
        <pc:picChg chg="add mod">
          <ac:chgData name="塩川 和也" userId="39f0702c-b30a-4f15-b4da-77fc4aed6640" providerId="ADAL" clId="{621FEF2C-97F3-4F1D-BA74-E1905E454FB4}" dt="2021-07-09T03:46:42.312" v="1553" actId="14861"/>
          <ac:picMkLst>
            <pc:docMk/>
            <pc:sldMk cId="3936922599" sldId="1084"/>
            <ac:picMk id="16" creationId="{1694BEDF-B9A0-4851-B9E9-0276EE692A87}"/>
          </ac:picMkLst>
        </pc:picChg>
        <pc:picChg chg="del">
          <ac:chgData name="塩川 和也" userId="39f0702c-b30a-4f15-b4da-77fc4aed6640" providerId="ADAL" clId="{621FEF2C-97F3-4F1D-BA74-E1905E454FB4}" dt="2021-07-09T02:24:13.489" v="293" actId="478"/>
          <ac:picMkLst>
            <pc:docMk/>
            <pc:sldMk cId="3936922599" sldId="1084"/>
            <ac:picMk id="43" creationId="{DD62EDB6-7648-4A1E-AFF2-FF9B501C1FC2}"/>
          </ac:picMkLst>
        </pc:picChg>
        <pc:picChg chg="del">
          <ac:chgData name="塩川 和也" userId="39f0702c-b30a-4f15-b4da-77fc4aed6640" providerId="ADAL" clId="{621FEF2C-97F3-4F1D-BA74-E1905E454FB4}" dt="2021-07-09T03:34:32.065" v="1251" actId="478"/>
          <ac:picMkLst>
            <pc:docMk/>
            <pc:sldMk cId="3936922599" sldId="1084"/>
            <ac:picMk id="59" creationId="{2D2B424B-2727-46D2-93AD-AA29BA93D371}"/>
          </ac:picMkLst>
        </pc:picChg>
        <pc:picChg chg="mod">
          <ac:chgData name="塩川 和也" userId="39f0702c-b30a-4f15-b4da-77fc4aed6640" providerId="ADAL" clId="{621FEF2C-97F3-4F1D-BA74-E1905E454FB4}" dt="2021-07-09T03:47:10.320" v="1560" actId="14861"/>
          <ac:picMkLst>
            <pc:docMk/>
            <pc:sldMk cId="3936922599" sldId="1084"/>
            <ac:picMk id="74" creationId="{05EC4167-A05E-491F-AF56-4E125A056622}"/>
          </ac:picMkLst>
        </pc:picChg>
        <pc:cxnChg chg="del mod">
          <ac:chgData name="塩川 和也" userId="39f0702c-b30a-4f15-b4da-77fc4aed6640" providerId="ADAL" clId="{621FEF2C-97F3-4F1D-BA74-E1905E454FB4}" dt="2021-07-09T02:24:13.489" v="293" actId="478"/>
          <ac:cxnSpMkLst>
            <pc:docMk/>
            <pc:sldMk cId="3936922599" sldId="1084"/>
            <ac:cxnSpMk id="25" creationId="{FE63897C-F5BC-4AF9-BC91-275BD53728FA}"/>
          </ac:cxnSpMkLst>
        </pc:cxnChg>
      </pc:sldChg>
      <pc:sldChg chg="add del">
        <pc:chgData name="塩川 和也" userId="39f0702c-b30a-4f15-b4da-77fc4aed6640" providerId="ADAL" clId="{621FEF2C-97F3-4F1D-BA74-E1905E454FB4}" dt="2021-07-09T03:50:11.778" v="1564" actId="2696"/>
        <pc:sldMkLst>
          <pc:docMk/>
          <pc:sldMk cId="2155021984" sldId="1085"/>
        </pc:sldMkLst>
      </pc:sldChg>
      <pc:sldChg chg="addSp delSp modSp add mod">
        <pc:chgData name="塩川 和也" userId="39f0702c-b30a-4f15-b4da-77fc4aed6640" providerId="ADAL" clId="{621FEF2C-97F3-4F1D-BA74-E1905E454FB4}" dt="2021-07-09T09:27:11.226" v="4732" actId="122"/>
        <pc:sldMkLst>
          <pc:docMk/>
          <pc:sldMk cId="4292079214" sldId="1085"/>
        </pc:sldMkLst>
        <pc:spChg chg="mod topLvl">
          <ac:chgData name="塩川 和也" userId="39f0702c-b30a-4f15-b4da-77fc4aed6640" providerId="ADAL" clId="{621FEF2C-97F3-4F1D-BA74-E1905E454FB4}" dt="2021-07-09T09:26:27.740" v="4725" actId="1076"/>
          <ac:spMkLst>
            <pc:docMk/>
            <pc:sldMk cId="4292079214" sldId="1085"/>
            <ac:spMk id="18" creationId="{22169F8B-4439-45E6-BA20-553070A4206F}"/>
          </ac:spMkLst>
        </pc:spChg>
        <pc:spChg chg="del">
          <ac:chgData name="塩川 和也" userId="39f0702c-b30a-4f15-b4da-77fc4aed6640" providerId="ADAL" clId="{621FEF2C-97F3-4F1D-BA74-E1905E454FB4}" dt="2021-07-09T09:14:15.261" v="3638" actId="478"/>
          <ac:spMkLst>
            <pc:docMk/>
            <pc:sldMk cId="4292079214" sldId="1085"/>
            <ac:spMk id="27" creationId="{DCDA8E58-5CF3-4C1A-BFC5-EC406A7EFCC2}"/>
          </ac:spMkLst>
        </pc:spChg>
        <pc:spChg chg="mod">
          <ac:chgData name="塩川 和也" userId="39f0702c-b30a-4f15-b4da-77fc4aed6640" providerId="ADAL" clId="{621FEF2C-97F3-4F1D-BA74-E1905E454FB4}" dt="2021-07-09T09:27:11.226" v="4732" actId="122"/>
          <ac:spMkLst>
            <pc:docMk/>
            <pc:sldMk cId="4292079214" sldId="1085"/>
            <ac:spMk id="28" creationId="{509E62DE-CF6D-493C-B082-43F80AF93049}"/>
          </ac:spMkLst>
        </pc:spChg>
        <pc:spChg chg="mod topLvl">
          <ac:chgData name="塩川 和也" userId="39f0702c-b30a-4f15-b4da-77fc4aed6640" providerId="ADAL" clId="{621FEF2C-97F3-4F1D-BA74-E1905E454FB4}" dt="2021-07-09T09:26:27.740" v="4725" actId="1076"/>
          <ac:spMkLst>
            <pc:docMk/>
            <pc:sldMk cId="4292079214" sldId="1085"/>
            <ac:spMk id="34" creationId="{EA15ABF3-384E-4F48-8F72-499582889029}"/>
          </ac:spMkLst>
        </pc:spChg>
        <pc:spChg chg="mod topLvl">
          <ac:chgData name="塩川 和也" userId="39f0702c-b30a-4f15-b4da-77fc4aed6640" providerId="ADAL" clId="{621FEF2C-97F3-4F1D-BA74-E1905E454FB4}" dt="2021-07-09T09:26:27.740" v="4725" actId="1076"/>
          <ac:spMkLst>
            <pc:docMk/>
            <pc:sldMk cId="4292079214" sldId="1085"/>
            <ac:spMk id="50" creationId="{BD9708C4-19D0-41DE-95BB-D16B3EAE20E6}"/>
          </ac:spMkLst>
        </pc:spChg>
        <pc:spChg chg="mod">
          <ac:chgData name="塩川 和也" userId="39f0702c-b30a-4f15-b4da-77fc4aed6640" providerId="ADAL" clId="{621FEF2C-97F3-4F1D-BA74-E1905E454FB4}" dt="2021-07-09T09:26:27.740" v="4725" actId="1076"/>
          <ac:spMkLst>
            <pc:docMk/>
            <pc:sldMk cId="4292079214" sldId="1085"/>
            <ac:spMk id="51" creationId="{89554474-A5A1-4C90-9DB0-911C2F12235E}"/>
          </ac:spMkLst>
        </pc:spChg>
        <pc:spChg chg="add mod topLvl">
          <ac:chgData name="塩川 和也" userId="39f0702c-b30a-4f15-b4da-77fc4aed6640" providerId="ADAL" clId="{621FEF2C-97F3-4F1D-BA74-E1905E454FB4}" dt="2021-07-09T09:26:27.740" v="4725" actId="1076"/>
          <ac:spMkLst>
            <pc:docMk/>
            <pc:sldMk cId="4292079214" sldId="1085"/>
            <ac:spMk id="52" creationId="{F8853566-2936-4A04-8D48-4A8E79A155C5}"/>
          </ac:spMkLst>
        </pc:spChg>
        <pc:spChg chg="mod">
          <ac:chgData name="塩川 和也" userId="39f0702c-b30a-4f15-b4da-77fc4aed6640" providerId="ADAL" clId="{621FEF2C-97F3-4F1D-BA74-E1905E454FB4}" dt="2021-07-09T09:26:27.740" v="4725" actId="1076"/>
          <ac:spMkLst>
            <pc:docMk/>
            <pc:sldMk cId="4292079214" sldId="1085"/>
            <ac:spMk id="53" creationId="{C0528047-5C06-465B-B805-7E943058FC88}"/>
          </ac:spMkLst>
        </pc:spChg>
        <pc:spChg chg="mod topLvl">
          <ac:chgData name="塩川 和也" userId="39f0702c-b30a-4f15-b4da-77fc4aed6640" providerId="ADAL" clId="{621FEF2C-97F3-4F1D-BA74-E1905E454FB4}" dt="2021-07-09T09:26:27.740" v="4725" actId="1076"/>
          <ac:spMkLst>
            <pc:docMk/>
            <pc:sldMk cId="4292079214" sldId="1085"/>
            <ac:spMk id="56" creationId="{4C45D41F-28B1-484D-9A6D-6E151838DC68}"/>
          </ac:spMkLst>
        </pc:spChg>
        <pc:spChg chg="mod topLvl">
          <ac:chgData name="塩川 和也" userId="39f0702c-b30a-4f15-b4da-77fc4aed6640" providerId="ADAL" clId="{621FEF2C-97F3-4F1D-BA74-E1905E454FB4}" dt="2021-07-09T09:26:27.740" v="4725" actId="1076"/>
          <ac:spMkLst>
            <pc:docMk/>
            <pc:sldMk cId="4292079214" sldId="1085"/>
            <ac:spMk id="57" creationId="{C4BC9FC8-FE85-49A6-9DAF-F61964F03259}"/>
          </ac:spMkLst>
        </pc:spChg>
        <pc:spChg chg="add mod">
          <ac:chgData name="塩川 和也" userId="39f0702c-b30a-4f15-b4da-77fc4aed6640" providerId="ADAL" clId="{621FEF2C-97F3-4F1D-BA74-E1905E454FB4}" dt="2021-07-09T09:26:27.740" v="4725" actId="1076"/>
          <ac:spMkLst>
            <pc:docMk/>
            <pc:sldMk cId="4292079214" sldId="1085"/>
            <ac:spMk id="58" creationId="{5CC0CD0A-28F7-4419-891F-C1F477749FD7}"/>
          </ac:spMkLst>
        </pc:spChg>
        <pc:spChg chg="mod topLvl">
          <ac:chgData name="塩川 和也" userId="39f0702c-b30a-4f15-b4da-77fc4aed6640" providerId="ADAL" clId="{621FEF2C-97F3-4F1D-BA74-E1905E454FB4}" dt="2021-07-09T09:26:27.740" v="4725" actId="1076"/>
          <ac:spMkLst>
            <pc:docMk/>
            <pc:sldMk cId="4292079214" sldId="1085"/>
            <ac:spMk id="60" creationId="{8F0F6432-C4F3-4EC4-9353-B1E6BF7D48A1}"/>
          </ac:spMkLst>
        </pc:spChg>
        <pc:spChg chg="del">
          <ac:chgData name="塩川 和也" userId="39f0702c-b30a-4f15-b4da-77fc4aed6640" providerId="ADAL" clId="{621FEF2C-97F3-4F1D-BA74-E1905E454FB4}" dt="2021-07-09T09:13:54.206" v="3634" actId="478"/>
          <ac:spMkLst>
            <pc:docMk/>
            <pc:sldMk cId="4292079214" sldId="1085"/>
            <ac:spMk id="62" creationId="{4E0FCF01-78BB-4223-BFDB-51DD863B703B}"/>
          </ac:spMkLst>
        </pc:spChg>
        <pc:spChg chg="del">
          <ac:chgData name="塩川 和也" userId="39f0702c-b30a-4f15-b4da-77fc4aed6640" providerId="ADAL" clId="{621FEF2C-97F3-4F1D-BA74-E1905E454FB4}" dt="2021-07-09T09:19:31.400" v="4068" actId="478"/>
          <ac:spMkLst>
            <pc:docMk/>
            <pc:sldMk cId="4292079214" sldId="1085"/>
            <ac:spMk id="63" creationId="{C580FCFA-7156-413B-AD78-E1DE43D7F921}"/>
          </ac:spMkLst>
        </pc:spChg>
        <pc:spChg chg="del">
          <ac:chgData name="塩川 和也" userId="39f0702c-b30a-4f15-b4da-77fc4aed6640" providerId="ADAL" clId="{621FEF2C-97F3-4F1D-BA74-E1905E454FB4}" dt="2021-07-09T09:19:31.400" v="4068" actId="478"/>
          <ac:spMkLst>
            <pc:docMk/>
            <pc:sldMk cId="4292079214" sldId="1085"/>
            <ac:spMk id="65" creationId="{22825B21-9896-4769-909A-9CE6CA254497}"/>
          </ac:spMkLst>
        </pc:spChg>
        <pc:spChg chg="del">
          <ac:chgData name="塩川 和也" userId="39f0702c-b30a-4f15-b4da-77fc4aed6640" providerId="ADAL" clId="{621FEF2C-97F3-4F1D-BA74-E1905E454FB4}" dt="2021-07-09T09:19:31.400" v="4068" actId="478"/>
          <ac:spMkLst>
            <pc:docMk/>
            <pc:sldMk cId="4292079214" sldId="1085"/>
            <ac:spMk id="66" creationId="{3CA157A8-779D-4D47-AEED-CE40DF49741F}"/>
          </ac:spMkLst>
        </pc:spChg>
        <pc:spChg chg="add mod">
          <ac:chgData name="塩川 和也" userId="39f0702c-b30a-4f15-b4da-77fc4aed6640" providerId="ADAL" clId="{621FEF2C-97F3-4F1D-BA74-E1905E454FB4}" dt="2021-07-09T09:26:27.740" v="4725" actId="1076"/>
          <ac:spMkLst>
            <pc:docMk/>
            <pc:sldMk cId="4292079214" sldId="1085"/>
            <ac:spMk id="67" creationId="{F7F735C8-A8AE-405A-8989-B3A6B583827B}"/>
          </ac:spMkLst>
        </pc:spChg>
        <pc:grpChg chg="add del mod">
          <ac:chgData name="塩川 和也" userId="39f0702c-b30a-4f15-b4da-77fc4aed6640" providerId="ADAL" clId="{621FEF2C-97F3-4F1D-BA74-E1905E454FB4}" dt="2021-07-09T09:20:33.307" v="4074" actId="165"/>
          <ac:grpSpMkLst>
            <pc:docMk/>
            <pc:sldMk cId="4292079214" sldId="1085"/>
            <ac:grpSpMk id="16" creationId="{E4AAD710-8A45-4C5A-B29F-C4A71B49E5A0}"/>
          </ac:grpSpMkLst>
        </pc:grpChg>
        <pc:grpChg chg="del">
          <ac:chgData name="塩川 和也" userId="39f0702c-b30a-4f15-b4da-77fc4aed6640" providerId="ADAL" clId="{621FEF2C-97F3-4F1D-BA74-E1905E454FB4}" dt="2021-07-09T09:08:22.055" v="3568" actId="478"/>
          <ac:grpSpMkLst>
            <pc:docMk/>
            <pc:sldMk cId="4292079214" sldId="1085"/>
            <ac:grpSpMk id="29" creationId="{1FDCEAB1-8A47-4957-893A-52AE957B6D3B}"/>
          </ac:grpSpMkLst>
        </pc:grpChg>
        <pc:grpChg chg="del">
          <ac:chgData name="塩川 和也" userId="39f0702c-b30a-4f15-b4da-77fc4aed6640" providerId="ADAL" clId="{621FEF2C-97F3-4F1D-BA74-E1905E454FB4}" dt="2021-07-09T09:09:46.593" v="3604" actId="478"/>
          <ac:grpSpMkLst>
            <pc:docMk/>
            <pc:sldMk cId="4292079214" sldId="1085"/>
            <ac:grpSpMk id="41" creationId="{22C121E3-868A-424C-8E93-D7813C7DFF2E}"/>
          </ac:grpSpMkLst>
        </pc:grpChg>
        <pc:grpChg chg="del">
          <ac:chgData name="塩川 和也" userId="39f0702c-b30a-4f15-b4da-77fc4aed6640" providerId="ADAL" clId="{621FEF2C-97F3-4F1D-BA74-E1905E454FB4}" dt="2021-07-09T09:14:22.455" v="3639" actId="478"/>
          <ac:grpSpMkLst>
            <pc:docMk/>
            <pc:sldMk cId="4292079214" sldId="1085"/>
            <ac:grpSpMk id="44" creationId="{9128B3D1-0285-43EF-89E3-F6303320761D}"/>
          </ac:grpSpMkLst>
        </pc:grpChg>
        <pc:grpChg chg="del">
          <ac:chgData name="塩川 和也" userId="39f0702c-b30a-4f15-b4da-77fc4aed6640" providerId="ADAL" clId="{621FEF2C-97F3-4F1D-BA74-E1905E454FB4}" dt="2021-07-09T09:19:31.400" v="4068" actId="478"/>
          <ac:grpSpMkLst>
            <pc:docMk/>
            <pc:sldMk cId="4292079214" sldId="1085"/>
            <ac:grpSpMk id="47" creationId="{83663930-3BB3-4FCE-8410-B6DE31F8B6AC}"/>
          </ac:grpSpMkLst>
        </pc:grpChg>
        <pc:picChg chg="del">
          <ac:chgData name="塩川 和也" userId="39f0702c-b30a-4f15-b4da-77fc4aed6640" providerId="ADAL" clId="{621FEF2C-97F3-4F1D-BA74-E1905E454FB4}" dt="2021-07-09T09:12:14.785" v="3611" actId="478"/>
          <ac:picMkLst>
            <pc:docMk/>
            <pc:sldMk cId="4292079214" sldId="1085"/>
            <ac:picMk id="4" creationId="{A1F1E8E6-1585-425E-8F40-F5730EC15F47}"/>
          </ac:picMkLst>
        </pc:picChg>
        <pc:picChg chg="mod topLvl">
          <ac:chgData name="塩川 和也" userId="39f0702c-b30a-4f15-b4da-77fc4aed6640" providerId="ADAL" clId="{621FEF2C-97F3-4F1D-BA74-E1905E454FB4}" dt="2021-07-09T09:26:27.740" v="4725" actId="1076"/>
          <ac:picMkLst>
            <pc:docMk/>
            <pc:sldMk cId="4292079214" sldId="1085"/>
            <ac:picMk id="5" creationId="{D010F4C6-BA72-4CD3-82F9-77BAC37557C0}"/>
          </ac:picMkLst>
        </pc:picChg>
        <pc:picChg chg="add mod ord topLvl">
          <ac:chgData name="塩川 和也" userId="39f0702c-b30a-4f15-b4da-77fc4aed6640" providerId="ADAL" clId="{621FEF2C-97F3-4F1D-BA74-E1905E454FB4}" dt="2021-07-09T09:26:27.740" v="4725" actId="1076"/>
          <ac:picMkLst>
            <pc:docMk/>
            <pc:sldMk cId="4292079214" sldId="1085"/>
            <ac:picMk id="6" creationId="{DABCD052-66DB-4545-80F4-74B413573475}"/>
          </ac:picMkLst>
        </pc:picChg>
        <pc:picChg chg="del">
          <ac:chgData name="塩川 和也" userId="39f0702c-b30a-4f15-b4da-77fc4aed6640" providerId="ADAL" clId="{621FEF2C-97F3-4F1D-BA74-E1905E454FB4}" dt="2021-07-09T09:12:56.614" v="3626" actId="478"/>
          <ac:picMkLst>
            <pc:docMk/>
            <pc:sldMk cId="4292079214" sldId="1085"/>
            <ac:picMk id="8" creationId="{89353DD9-A842-49CD-B54E-C226B17598B6}"/>
          </ac:picMkLst>
        </pc:picChg>
        <pc:picChg chg="del">
          <ac:chgData name="塩川 和也" userId="39f0702c-b30a-4f15-b4da-77fc4aed6640" providerId="ADAL" clId="{621FEF2C-97F3-4F1D-BA74-E1905E454FB4}" dt="2021-07-09T09:19:31.400" v="4068" actId="478"/>
          <ac:picMkLst>
            <pc:docMk/>
            <pc:sldMk cId="4292079214" sldId="1085"/>
            <ac:picMk id="10" creationId="{8ECE65A4-BA94-4F41-A848-390DFE02A2D0}"/>
          </ac:picMkLst>
        </pc:picChg>
        <pc:picChg chg="add mod topLvl">
          <ac:chgData name="塩川 和也" userId="39f0702c-b30a-4f15-b4da-77fc4aed6640" providerId="ADAL" clId="{621FEF2C-97F3-4F1D-BA74-E1905E454FB4}" dt="2021-07-09T09:26:27.740" v="4725" actId="1076"/>
          <ac:picMkLst>
            <pc:docMk/>
            <pc:sldMk cId="4292079214" sldId="1085"/>
            <ac:picMk id="15" creationId="{3160C5A2-5DCB-438F-A3EC-E251AAD8B9F7}"/>
          </ac:picMkLst>
        </pc:picChg>
        <pc:picChg chg="mod ord topLvl">
          <ac:chgData name="塩川 和也" userId="39f0702c-b30a-4f15-b4da-77fc4aed6640" providerId="ADAL" clId="{621FEF2C-97F3-4F1D-BA74-E1905E454FB4}" dt="2021-07-09T09:26:27.740" v="4725" actId="1076"/>
          <ac:picMkLst>
            <pc:docMk/>
            <pc:sldMk cId="4292079214" sldId="1085"/>
            <ac:picMk id="32" creationId="{7D3247C1-5FFB-4F0B-8EC1-00E56342800B}"/>
          </ac:picMkLst>
        </pc:picChg>
        <pc:picChg chg="mod topLvl">
          <ac:chgData name="塩川 和也" userId="39f0702c-b30a-4f15-b4da-77fc4aed6640" providerId="ADAL" clId="{621FEF2C-97F3-4F1D-BA74-E1905E454FB4}" dt="2021-07-09T09:26:27.740" v="4725" actId="1076"/>
          <ac:picMkLst>
            <pc:docMk/>
            <pc:sldMk cId="4292079214" sldId="1085"/>
            <ac:picMk id="59" creationId="{B3152E70-1D49-4123-97E9-3189AB5646AB}"/>
          </ac:picMkLst>
        </pc:picChg>
        <pc:picChg chg="del">
          <ac:chgData name="塩川 和也" userId="39f0702c-b30a-4f15-b4da-77fc4aed6640" providerId="ADAL" clId="{621FEF2C-97F3-4F1D-BA74-E1905E454FB4}" dt="2021-07-09T09:19:31.400" v="4068" actId="478"/>
          <ac:picMkLst>
            <pc:docMk/>
            <pc:sldMk cId="4292079214" sldId="1085"/>
            <ac:picMk id="64" creationId="{6493DDD8-2653-4CCB-A29D-16F7EAF0E681}"/>
          </ac:picMkLst>
        </pc:picChg>
        <pc:cxnChg chg="add mod topLvl">
          <ac:chgData name="塩川 和也" userId="39f0702c-b30a-4f15-b4da-77fc4aed6640" providerId="ADAL" clId="{621FEF2C-97F3-4F1D-BA74-E1905E454FB4}" dt="2021-07-09T09:26:27.740" v="4725" actId="1076"/>
          <ac:cxnSpMkLst>
            <pc:docMk/>
            <pc:sldMk cId="4292079214" sldId="1085"/>
            <ac:cxnSpMk id="54" creationId="{386AD180-91BE-4138-8F6D-7D749BD4872F}"/>
          </ac:cxnSpMkLst>
        </pc:cxnChg>
        <pc:cxnChg chg="add mod topLvl">
          <ac:chgData name="塩川 和也" userId="39f0702c-b30a-4f15-b4da-77fc4aed6640" providerId="ADAL" clId="{621FEF2C-97F3-4F1D-BA74-E1905E454FB4}" dt="2021-07-09T09:26:27.740" v="4725" actId="1076"/>
          <ac:cxnSpMkLst>
            <pc:docMk/>
            <pc:sldMk cId="4292079214" sldId="1085"/>
            <ac:cxnSpMk id="55" creationId="{83969B2E-74C5-432B-9DA6-6DDD20A88E92}"/>
          </ac:cxnSpMkLst>
        </pc:cxnChg>
        <pc:cxnChg chg="mod topLvl">
          <ac:chgData name="塩川 和也" userId="39f0702c-b30a-4f15-b4da-77fc4aed6640" providerId="ADAL" clId="{621FEF2C-97F3-4F1D-BA74-E1905E454FB4}" dt="2021-07-09T09:26:27.740" v="4725" actId="1076"/>
          <ac:cxnSpMkLst>
            <pc:docMk/>
            <pc:sldMk cId="4292079214" sldId="1085"/>
            <ac:cxnSpMk id="61" creationId="{8BC00247-9F65-42C4-9DAE-CDE3FDEF477E}"/>
          </ac:cxnSpMkLst>
        </pc:cxnChg>
      </pc:sldChg>
    </pc:docChg>
  </pc:docChgLst>
  <pc:docChgLst>
    <pc:chgData name="塩川 和也" userId="39f0702c-b30a-4f15-b4da-77fc4aed6640" providerId="ADAL" clId="{A8CAC572-751E-4CBA-A730-A2E0756403C6}"/>
    <pc:docChg chg="undo custSel addSld delSld modSld modSection">
      <pc:chgData name="塩川 和也" userId="39f0702c-b30a-4f15-b4da-77fc4aed6640" providerId="ADAL" clId="{A8CAC572-751E-4CBA-A730-A2E0756403C6}" dt="2021-08-05T11:40:13.292" v="2231" actId="14100"/>
      <pc:docMkLst>
        <pc:docMk/>
      </pc:docMkLst>
      <pc:sldChg chg="addSp delSp modSp mod">
        <pc:chgData name="塩川 和也" userId="39f0702c-b30a-4f15-b4da-77fc4aed6640" providerId="ADAL" clId="{A8CAC572-751E-4CBA-A730-A2E0756403C6}" dt="2021-08-05T11:28:56.104" v="2219" actId="207"/>
        <pc:sldMkLst>
          <pc:docMk/>
          <pc:sldMk cId="1340128221" sldId="297"/>
        </pc:sldMkLst>
        <pc:spChg chg="mod">
          <ac:chgData name="塩川 和也" userId="39f0702c-b30a-4f15-b4da-77fc4aed6640" providerId="ADAL" clId="{A8CAC572-751E-4CBA-A730-A2E0756403C6}" dt="2021-08-05T09:58:35.800" v="122" actId="1036"/>
          <ac:spMkLst>
            <pc:docMk/>
            <pc:sldMk cId="1340128221" sldId="297"/>
            <ac:spMk id="18" creationId="{240507BA-1B17-4745-9F5F-33FC73FDC7E1}"/>
          </ac:spMkLst>
        </pc:spChg>
        <pc:spChg chg="mod">
          <ac:chgData name="塩川 和也" userId="39f0702c-b30a-4f15-b4da-77fc4aed6640" providerId="ADAL" clId="{A8CAC572-751E-4CBA-A730-A2E0756403C6}" dt="2021-08-05T09:49:35.757" v="25" actId="1076"/>
          <ac:spMkLst>
            <pc:docMk/>
            <pc:sldMk cId="1340128221" sldId="297"/>
            <ac:spMk id="30" creationId="{9BFD4BB2-5106-4E08-A658-F4F6EC98399C}"/>
          </ac:spMkLst>
        </pc:spChg>
        <pc:spChg chg="del">
          <ac:chgData name="塩川 和也" userId="39f0702c-b30a-4f15-b4da-77fc4aed6640" providerId="ADAL" clId="{A8CAC572-751E-4CBA-A730-A2E0756403C6}" dt="2021-08-05T11:27:37.214" v="2207" actId="478"/>
          <ac:spMkLst>
            <pc:docMk/>
            <pc:sldMk cId="1340128221" sldId="297"/>
            <ac:spMk id="34" creationId="{6117AA34-6F8C-4278-B9FB-1CBE56984893}"/>
          </ac:spMkLst>
        </pc:spChg>
        <pc:spChg chg="mod">
          <ac:chgData name="塩川 和也" userId="39f0702c-b30a-4f15-b4da-77fc4aed6640" providerId="ADAL" clId="{A8CAC572-751E-4CBA-A730-A2E0756403C6}" dt="2021-08-05T09:57:57.357" v="114" actId="14100"/>
          <ac:spMkLst>
            <pc:docMk/>
            <pc:sldMk cId="1340128221" sldId="297"/>
            <ac:spMk id="40" creationId="{AA45BEAF-477E-4901-88CF-A5504AC3CF0F}"/>
          </ac:spMkLst>
        </pc:spChg>
        <pc:spChg chg="mod">
          <ac:chgData name="塩川 和也" userId="39f0702c-b30a-4f15-b4da-77fc4aed6640" providerId="ADAL" clId="{A8CAC572-751E-4CBA-A730-A2E0756403C6}" dt="2021-08-05T10:02:47.369" v="312" actId="14100"/>
          <ac:spMkLst>
            <pc:docMk/>
            <pc:sldMk cId="1340128221" sldId="297"/>
            <ac:spMk id="41" creationId="{59F35570-90E3-4F2A-96E7-EBAA0341E6EC}"/>
          </ac:spMkLst>
        </pc:spChg>
        <pc:spChg chg="add mod ord">
          <ac:chgData name="塩川 和也" userId="39f0702c-b30a-4f15-b4da-77fc4aed6640" providerId="ADAL" clId="{A8CAC572-751E-4CBA-A730-A2E0756403C6}" dt="2021-08-05T10:02:41.486" v="310" actId="1076"/>
          <ac:spMkLst>
            <pc:docMk/>
            <pc:sldMk cId="1340128221" sldId="297"/>
            <ac:spMk id="45" creationId="{CDA1D8BF-F214-40FC-BC38-BD1C5AB9DB41}"/>
          </ac:spMkLst>
        </pc:spChg>
        <pc:spChg chg="mod">
          <ac:chgData name="塩川 和也" userId="39f0702c-b30a-4f15-b4da-77fc4aed6640" providerId="ADAL" clId="{A8CAC572-751E-4CBA-A730-A2E0756403C6}" dt="2021-08-05T09:50:10.695" v="29" actId="1076"/>
          <ac:spMkLst>
            <pc:docMk/>
            <pc:sldMk cId="1340128221" sldId="297"/>
            <ac:spMk id="47" creationId="{93F05FB5-AD98-4D5D-8ED3-0B76AB774800}"/>
          </ac:spMkLst>
        </pc:spChg>
        <pc:spChg chg="mod">
          <ac:chgData name="塩川 和也" userId="39f0702c-b30a-4f15-b4da-77fc4aed6640" providerId="ADAL" clId="{A8CAC572-751E-4CBA-A730-A2E0756403C6}" dt="2021-08-05T10:06:24.810" v="476" actId="14100"/>
          <ac:spMkLst>
            <pc:docMk/>
            <pc:sldMk cId="1340128221" sldId="297"/>
            <ac:spMk id="48" creationId="{971E0970-2F42-4FC9-A2E1-2195E51DDC53}"/>
          </ac:spMkLst>
        </pc:spChg>
        <pc:spChg chg="add mod">
          <ac:chgData name="塩川 和也" userId="39f0702c-b30a-4f15-b4da-77fc4aed6640" providerId="ADAL" clId="{A8CAC572-751E-4CBA-A730-A2E0756403C6}" dt="2021-08-05T09:58:44.466" v="127" actId="1035"/>
          <ac:spMkLst>
            <pc:docMk/>
            <pc:sldMk cId="1340128221" sldId="297"/>
            <ac:spMk id="50" creationId="{5BA9D2B9-0BB5-4682-9FDC-DBCFA11E2C68}"/>
          </ac:spMkLst>
        </pc:spChg>
        <pc:spChg chg="add mod">
          <ac:chgData name="塩川 和也" userId="39f0702c-b30a-4f15-b4da-77fc4aed6640" providerId="ADAL" clId="{A8CAC572-751E-4CBA-A730-A2E0756403C6}" dt="2021-08-05T10:00:46.930" v="142" actId="14100"/>
          <ac:spMkLst>
            <pc:docMk/>
            <pc:sldMk cId="1340128221" sldId="297"/>
            <ac:spMk id="51" creationId="{3F326D3C-946C-43F3-ABBD-CACC8D63D4EC}"/>
          </ac:spMkLst>
        </pc:spChg>
        <pc:spChg chg="add mod">
          <ac:chgData name="塩川 和也" userId="39f0702c-b30a-4f15-b4da-77fc4aed6640" providerId="ADAL" clId="{A8CAC572-751E-4CBA-A730-A2E0756403C6}" dt="2021-08-05T10:04:09.766" v="458"/>
          <ac:spMkLst>
            <pc:docMk/>
            <pc:sldMk cId="1340128221" sldId="297"/>
            <ac:spMk id="55" creationId="{1C225449-6E6D-4CEB-B851-502462B3E3DC}"/>
          </ac:spMkLst>
        </pc:spChg>
        <pc:spChg chg="add mod">
          <ac:chgData name="塩川 和也" userId="39f0702c-b30a-4f15-b4da-77fc4aed6640" providerId="ADAL" clId="{A8CAC572-751E-4CBA-A730-A2E0756403C6}" dt="2021-08-05T10:04:53.996" v="466" actId="14100"/>
          <ac:spMkLst>
            <pc:docMk/>
            <pc:sldMk cId="1340128221" sldId="297"/>
            <ac:spMk id="56" creationId="{C221AC79-FB16-4379-8C8D-77BDE9D0B686}"/>
          </ac:spMkLst>
        </pc:spChg>
        <pc:spChg chg="add mod">
          <ac:chgData name="塩川 和也" userId="39f0702c-b30a-4f15-b4da-77fc4aed6640" providerId="ADAL" clId="{A8CAC572-751E-4CBA-A730-A2E0756403C6}" dt="2021-08-05T10:09:24.167" v="494" actId="14100"/>
          <ac:spMkLst>
            <pc:docMk/>
            <pc:sldMk cId="1340128221" sldId="297"/>
            <ac:spMk id="62" creationId="{83657BC6-1F7F-4652-AB38-B6CB00EC0A3C}"/>
          </ac:spMkLst>
        </pc:spChg>
        <pc:spChg chg="add mod">
          <ac:chgData name="塩川 和也" userId="39f0702c-b30a-4f15-b4da-77fc4aed6640" providerId="ADAL" clId="{A8CAC572-751E-4CBA-A730-A2E0756403C6}" dt="2021-08-05T10:15:24.487" v="1049" actId="207"/>
          <ac:spMkLst>
            <pc:docMk/>
            <pc:sldMk cId="1340128221" sldId="297"/>
            <ac:spMk id="63" creationId="{38A2850E-8E15-4E30-8751-415AFE6F5093}"/>
          </ac:spMkLst>
        </pc:spChg>
        <pc:spChg chg="add mod">
          <ac:chgData name="塩川 和也" userId="39f0702c-b30a-4f15-b4da-77fc4aed6640" providerId="ADAL" clId="{A8CAC572-751E-4CBA-A730-A2E0756403C6}" dt="2021-08-05T11:28:12.046" v="2211"/>
          <ac:spMkLst>
            <pc:docMk/>
            <pc:sldMk cId="1340128221" sldId="297"/>
            <ac:spMk id="70" creationId="{21B4513B-5424-4401-8B52-032CD77AD69C}"/>
          </ac:spMkLst>
        </pc:spChg>
        <pc:spChg chg="mod">
          <ac:chgData name="塩川 和也" userId="39f0702c-b30a-4f15-b4da-77fc4aed6640" providerId="ADAL" clId="{A8CAC572-751E-4CBA-A730-A2E0756403C6}" dt="2021-08-05T11:28:56.104" v="2219" actId="207"/>
          <ac:spMkLst>
            <pc:docMk/>
            <pc:sldMk cId="1340128221" sldId="297"/>
            <ac:spMk id="74" creationId="{DCE57DCF-F772-4A84-B1C1-CA592C59F089}"/>
          </ac:spMkLst>
        </pc:spChg>
        <pc:spChg chg="mod">
          <ac:chgData name="塩川 和也" userId="39f0702c-b30a-4f15-b4da-77fc4aed6640" providerId="ADAL" clId="{A8CAC572-751E-4CBA-A730-A2E0756403C6}" dt="2021-08-05T11:28:45.183" v="2218" actId="207"/>
          <ac:spMkLst>
            <pc:docMk/>
            <pc:sldMk cId="1340128221" sldId="297"/>
            <ac:spMk id="75" creationId="{198A76CF-41C2-4746-B34E-E98B1405783A}"/>
          </ac:spMkLst>
        </pc:spChg>
        <pc:spChg chg="mod">
          <ac:chgData name="塩川 和也" userId="39f0702c-b30a-4f15-b4da-77fc4aed6640" providerId="ADAL" clId="{A8CAC572-751E-4CBA-A730-A2E0756403C6}" dt="2021-08-05T11:28:12.046" v="2211"/>
          <ac:spMkLst>
            <pc:docMk/>
            <pc:sldMk cId="1340128221" sldId="297"/>
            <ac:spMk id="76" creationId="{26AC1CD9-1F3D-4681-A532-1C7B3C5B192D}"/>
          </ac:spMkLst>
        </pc:spChg>
        <pc:spChg chg="mod">
          <ac:chgData name="塩川 和也" userId="39f0702c-b30a-4f15-b4da-77fc4aed6640" providerId="ADAL" clId="{A8CAC572-751E-4CBA-A730-A2E0756403C6}" dt="2021-08-05T11:28:12.046" v="2211"/>
          <ac:spMkLst>
            <pc:docMk/>
            <pc:sldMk cId="1340128221" sldId="297"/>
            <ac:spMk id="77" creationId="{ED0E27E6-A505-471C-BAE7-E49AFE9974E4}"/>
          </ac:spMkLst>
        </pc:spChg>
        <pc:spChg chg="mod">
          <ac:chgData name="塩川 和也" userId="39f0702c-b30a-4f15-b4da-77fc4aed6640" providerId="ADAL" clId="{A8CAC572-751E-4CBA-A730-A2E0756403C6}" dt="2021-08-05T11:28:12.046" v="2211"/>
          <ac:spMkLst>
            <pc:docMk/>
            <pc:sldMk cId="1340128221" sldId="297"/>
            <ac:spMk id="78" creationId="{C5B64DC2-1C72-42D2-B9DD-FFDE89134F4B}"/>
          </ac:spMkLst>
        </pc:spChg>
        <pc:spChg chg="mod">
          <ac:chgData name="塩川 和也" userId="39f0702c-b30a-4f15-b4da-77fc4aed6640" providerId="ADAL" clId="{A8CAC572-751E-4CBA-A730-A2E0756403C6}" dt="2021-08-05T10:06:47.295" v="479" actId="14100"/>
          <ac:spMkLst>
            <pc:docMk/>
            <pc:sldMk cId="1340128221" sldId="297"/>
            <ac:spMk id="107" creationId="{C8D19BF8-B882-4B3D-AA6C-8C497F457B24}"/>
          </ac:spMkLst>
        </pc:spChg>
        <pc:spChg chg="mod">
          <ac:chgData name="塩川 和也" userId="39f0702c-b30a-4f15-b4da-77fc4aed6640" providerId="ADAL" clId="{A8CAC572-751E-4CBA-A730-A2E0756403C6}" dt="2021-08-05T10:14:07.594" v="924" actId="14100"/>
          <ac:spMkLst>
            <pc:docMk/>
            <pc:sldMk cId="1340128221" sldId="297"/>
            <ac:spMk id="109" creationId="{7C4F87A7-6A6E-45D2-9007-AC9BEFB889E8}"/>
          </ac:spMkLst>
        </pc:spChg>
        <pc:spChg chg="mod">
          <ac:chgData name="塩川 和也" userId="39f0702c-b30a-4f15-b4da-77fc4aed6640" providerId="ADAL" clId="{A8CAC572-751E-4CBA-A730-A2E0756403C6}" dt="2021-08-05T10:14:00.424" v="923" actId="1076"/>
          <ac:spMkLst>
            <pc:docMk/>
            <pc:sldMk cId="1340128221" sldId="297"/>
            <ac:spMk id="111" creationId="{043B0145-4E8F-4F6B-8A2E-90B94BE804C5}"/>
          </ac:spMkLst>
        </pc:spChg>
        <pc:grpChg chg="del">
          <ac:chgData name="塩川 和也" userId="39f0702c-b30a-4f15-b4da-77fc4aed6640" providerId="ADAL" clId="{A8CAC572-751E-4CBA-A730-A2E0756403C6}" dt="2021-08-05T11:27:37.214" v="2207" actId="478"/>
          <ac:grpSpMkLst>
            <pc:docMk/>
            <pc:sldMk cId="1340128221" sldId="297"/>
            <ac:grpSpMk id="35" creationId="{E0F7F797-447D-4E2E-BAFC-A297B6C11138}"/>
          </ac:grpSpMkLst>
        </pc:grpChg>
        <pc:grpChg chg="mod">
          <ac:chgData name="塩川 和也" userId="39f0702c-b30a-4f15-b4da-77fc4aed6640" providerId="ADAL" clId="{A8CAC572-751E-4CBA-A730-A2E0756403C6}" dt="2021-08-05T09:50:06.654" v="28" actId="1076"/>
          <ac:grpSpMkLst>
            <pc:docMk/>
            <pc:sldMk cId="1340128221" sldId="297"/>
            <ac:grpSpMk id="38" creationId="{FBB9998A-1574-4148-9E40-82C8168E8D97}"/>
          </ac:grpSpMkLst>
        </pc:grpChg>
        <pc:grpChg chg="add mod">
          <ac:chgData name="塩川 和也" userId="39f0702c-b30a-4f15-b4da-77fc4aed6640" providerId="ADAL" clId="{A8CAC572-751E-4CBA-A730-A2E0756403C6}" dt="2021-08-05T11:28:12.046" v="2211"/>
          <ac:grpSpMkLst>
            <pc:docMk/>
            <pc:sldMk cId="1340128221" sldId="297"/>
            <ac:grpSpMk id="73" creationId="{E97845DC-5FA9-4797-AAFB-16916DF1235A}"/>
          </ac:grpSpMkLst>
        </pc:grpChg>
        <pc:grpChg chg="mod">
          <ac:chgData name="塩川 和也" userId="39f0702c-b30a-4f15-b4da-77fc4aed6640" providerId="ADAL" clId="{A8CAC572-751E-4CBA-A730-A2E0756403C6}" dt="2021-08-05T09:59:32.118" v="135" actId="1076"/>
          <ac:grpSpMkLst>
            <pc:docMk/>
            <pc:sldMk cId="1340128221" sldId="297"/>
            <ac:grpSpMk id="103" creationId="{DBCEA003-FD0F-4D85-8112-3F8FAA193C68}"/>
          </ac:grpSpMkLst>
        </pc:grpChg>
        <pc:picChg chg="add mod ord modCrop">
          <ac:chgData name="塩川 和也" userId="39f0702c-b30a-4f15-b4da-77fc4aed6640" providerId="ADAL" clId="{A8CAC572-751E-4CBA-A730-A2E0756403C6}" dt="2021-08-05T10:15:51.909" v="1051" actId="14861"/>
          <ac:picMkLst>
            <pc:docMk/>
            <pc:sldMk cId="1340128221" sldId="297"/>
            <ac:picMk id="4" creationId="{ECFF396C-7440-4543-BDC9-FE250E6C72AF}"/>
          </ac:picMkLst>
        </pc:picChg>
        <pc:picChg chg="del">
          <ac:chgData name="塩川 和也" userId="39f0702c-b30a-4f15-b4da-77fc4aed6640" providerId="ADAL" clId="{A8CAC572-751E-4CBA-A730-A2E0756403C6}" dt="2021-08-05T09:49:08.852" v="22" actId="478"/>
          <ac:picMkLst>
            <pc:docMk/>
            <pc:sldMk cId="1340128221" sldId="297"/>
            <ac:picMk id="5" creationId="{270302C3-3235-414D-A632-CA503C1031E8}"/>
          </ac:picMkLst>
        </pc:picChg>
        <pc:picChg chg="add del mod">
          <ac:chgData name="塩川 和也" userId="39f0702c-b30a-4f15-b4da-77fc4aed6640" providerId="ADAL" clId="{A8CAC572-751E-4CBA-A730-A2E0756403C6}" dt="2021-08-05T09:50:59.166" v="60" actId="22"/>
          <ac:picMkLst>
            <pc:docMk/>
            <pc:sldMk cId="1340128221" sldId="297"/>
            <ac:picMk id="8" creationId="{8C995A85-B340-42F3-BA42-1132826E706B}"/>
          </ac:picMkLst>
        </pc:picChg>
        <pc:picChg chg="add mod">
          <ac:chgData name="塩川 和也" userId="39f0702c-b30a-4f15-b4da-77fc4aed6640" providerId="ADAL" clId="{A8CAC572-751E-4CBA-A730-A2E0756403C6}" dt="2021-08-05T10:15:55.612" v="1052" actId="14861"/>
          <ac:picMkLst>
            <pc:docMk/>
            <pc:sldMk cId="1340128221" sldId="297"/>
            <ac:picMk id="27" creationId="{1DA97B09-2C19-493D-B315-92370E477D3E}"/>
          </ac:picMkLst>
        </pc:picChg>
        <pc:cxnChg chg="mod">
          <ac:chgData name="塩川 和也" userId="39f0702c-b30a-4f15-b4da-77fc4aed6640" providerId="ADAL" clId="{A8CAC572-751E-4CBA-A730-A2E0756403C6}" dt="2021-08-05T10:06:24.810" v="476" actId="14100"/>
          <ac:cxnSpMkLst>
            <pc:docMk/>
            <pc:sldMk cId="1340128221" sldId="297"/>
            <ac:cxnSpMk id="49" creationId="{C2A241D6-9912-4CA8-A184-C7A27332222A}"/>
          </ac:cxnSpMkLst>
        </pc:cxnChg>
        <pc:cxnChg chg="mod">
          <ac:chgData name="塩川 和也" userId="39f0702c-b30a-4f15-b4da-77fc4aed6640" providerId="ADAL" clId="{A8CAC572-751E-4CBA-A730-A2E0756403C6}" dt="2021-08-05T09:58:04.078" v="115" actId="14100"/>
          <ac:cxnSpMkLst>
            <pc:docMk/>
            <pc:sldMk cId="1340128221" sldId="297"/>
            <ac:cxnSpMk id="53" creationId="{CD5317E2-A719-4C67-A98E-AF12F61EA0B3}"/>
          </ac:cxnSpMkLst>
        </pc:cxnChg>
        <pc:cxnChg chg="add mod">
          <ac:chgData name="塩川 和也" userId="39f0702c-b30a-4f15-b4da-77fc4aed6640" providerId="ADAL" clId="{A8CAC572-751E-4CBA-A730-A2E0756403C6}" dt="2021-08-05T10:00:36.887" v="140" actId="14100"/>
          <ac:cxnSpMkLst>
            <pc:docMk/>
            <pc:sldMk cId="1340128221" sldId="297"/>
            <ac:cxnSpMk id="54" creationId="{C0F4B2C5-2565-4B16-AFD2-B41B05227A4A}"/>
          </ac:cxnSpMkLst>
        </pc:cxnChg>
        <pc:cxnChg chg="add mod">
          <ac:chgData name="塩川 和也" userId="39f0702c-b30a-4f15-b4da-77fc4aed6640" providerId="ADAL" clId="{A8CAC572-751E-4CBA-A730-A2E0756403C6}" dt="2021-08-05T10:05:45.171" v="472" actId="14100"/>
          <ac:cxnSpMkLst>
            <pc:docMk/>
            <pc:sldMk cId="1340128221" sldId="297"/>
            <ac:cxnSpMk id="57" creationId="{D8C24AD1-74E4-44BB-B048-D31655C93386}"/>
          </ac:cxnSpMkLst>
        </pc:cxnChg>
        <pc:cxnChg chg="del">
          <ac:chgData name="塩川 和也" userId="39f0702c-b30a-4f15-b4da-77fc4aed6640" providerId="ADAL" clId="{A8CAC572-751E-4CBA-A730-A2E0756403C6}" dt="2021-08-05T10:05:32.741" v="471" actId="478"/>
          <ac:cxnSpMkLst>
            <pc:docMk/>
            <pc:sldMk cId="1340128221" sldId="297"/>
            <ac:cxnSpMk id="59" creationId="{6AE021EA-DD83-4A6E-89E0-3D13AC234393}"/>
          </ac:cxnSpMkLst>
        </pc:cxnChg>
        <pc:cxnChg chg="add mod">
          <ac:chgData name="塩川 和也" userId="39f0702c-b30a-4f15-b4da-77fc4aed6640" providerId="ADAL" clId="{A8CAC572-751E-4CBA-A730-A2E0756403C6}" dt="2021-08-05T10:13:53.095" v="922" actId="1076"/>
          <ac:cxnSpMkLst>
            <pc:docMk/>
            <pc:sldMk cId="1340128221" sldId="297"/>
            <ac:cxnSpMk id="66" creationId="{B3138B3A-252E-410D-AB36-A2B3986BD023}"/>
          </ac:cxnSpMkLst>
        </pc:cxnChg>
      </pc:sldChg>
      <pc:sldChg chg="addSp delSp modSp mod">
        <pc:chgData name="塩川 和也" userId="39f0702c-b30a-4f15-b4da-77fc4aed6640" providerId="ADAL" clId="{A8CAC572-751E-4CBA-A730-A2E0756403C6}" dt="2021-08-05T11:29:04.485" v="2221" actId="207"/>
        <pc:sldMkLst>
          <pc:docMk/>
          <pc:sldMk cId="3766051420" sldId="298"/>
        </pc:sldMkLst>
        <pc:spChg chg="mod">
          <ac:chgData name="塩川 和也" userId="39f0702c-b30a-4f15-b4da-77fc4aed6640" providerId="ADAL" clId="{A8CAC572-751E-4CBA-A730-A2E0756403C6}" dt="2021-08-05T10:32:07.277" v="1144" actId="1076"/>
          <ac:spMkLst>
            <pc:docMk/>
            <pc:sldMk cId="3766051420" sldId="298"/>
            <ac:spMk id="21" creationId="{4EE2645C-DC16-44BB-87B5-8E879324544A}"/>
          </ac:spMkLst>
        </pc:spChg>
        <pc:spChg chg="mod">
          <ac:chgData name="塩川 和也" userId="39f0702c-b30a-4f15-b4da-77fc4aed6640" providerId="ADAL" clId="{A8CAC572-751E-4CBA-A730-A2E0756403C6}" dt="2021-08-05T10:43:21.948" v="1290" actId="1076"/>
          <ac:spMkLst>
            <pc:docMk/>
            <pc:sldMk cId="3766051420" sldId="298"/>
            <ac:spMk id="29" creationId="{E36A7405-D467-4E3C-B6E0-D848E0DAF81E}"/>
          </ac:spMkLst>
        </pc:spChg>
        <pc:spChg chg="mod">
          <ac:chgData name="塩川 和也" userId="39f0702c-b30a-4f15-b4da-77fc4aed6640" providerId="ADAL" clId="{A8CAC572-751E-4CBA-A730-A2E0756403C6}" dt="2021-08-05T10:31:55.972" v="1142" actId="1076"/>
          <ac:spMkLst>
            <pc:docMk/>
            <pc:sldMk cId="3766051420" sldId="298"/>
            <ac:spMk id="31" creationId="{BFB2E15C-B43D-46D5-AE37-439432F12E47}"/>
          </ac:spMkLst>
        </pc:spChg>
        <pc:spChg chg="del">
          <ac:chgData name="塩川 和也" userId="39f0702c-b30a-4f15-b4da-77fc4aed6640" providerId="ADAL" clId="{A8CAC572-751E-4CBA-A730-A2E0756403C6}" dt="2021-08-05T10:41:29.597" v="1269" actId="478"/>
          <ac:spMkLst>
            <pc:docMk/>
            <pc:sldMk cId="3766051420" sldId="298"/>
            <ac:spMk id="44" creationId="{DFB552A0-F5D2-4BDF-B49F-CD278040796F}"/>
          </ac:spMkLst>
        </pc:spChg>
        <pc:spChg chg="del">
          <ac:chgData name="塩川 和也" userId="39f0702c-b30a-4f15-b4da-77fc4aed6640" providerId="ADAL" clId="{A8CAC572-751E-4CBA-A730-A2E0756403C6}" dt="2021-08-05T10:41:41.277" v="1271" actId="478"/>
          <ac:spMkLst>
            <pc:docMk/>
            <pc:sldMk cId="3766051420" sldId="298"/>
            <ac:spMk id="47" creationId="{4C1266B3-3678-414F-AE6A-BD2384C86501}"/>
          </ac:spMkLst>
        </pc:spChg>
        <pc:spChg chg="del">
          <ac:chgData name="塩川 和也" userId="39f0702c-b30a-4f15-b4da-77fc4aed6640" providerId="ADAL" clId="{A8CAC572-751E-4CBA-A730-A2E0756403C6}" dt="2021-08-05T11:27:52.664" v="2209" actId="478"/>
          <ac:spMkLst>
            <pc:docMk/>
            <pc:sldMk cId="3766051420" sldId="298"/>
            <ac:spMk id="49" creationId="{35B4E11A-BCA1-4455-83D5-ED7D16A533D0}"/>
          </ac:spMkLst>
        </pc:spChg>
        <pc:spChg chg="mod">
          <ac:chgData name="塩川 和也" userId="39f0702c-b30a-4f15-b4da-77fc4aed6640" providerId="ADAL" clId="{A8CAC572-751E-4CBA-A730-A2E0756403C6}" dt="2021-08-05T10:42:29.952" v="1281" actId="14100"/>
          <ac:spMkLst>
            <pc:docMk/>
            <pc:sldMk cId="3766051420" sldId="298"/>
            <ac:spMk id="57" creationId="{2536D437-79DD-4F75-8A5A-BEB3C4FDDBC6}"/>
          </ac:spMkLst>
        </pc:spChg>
        <pc:spChg chg="mod">
          <ac:chgData name="塩川 和也" userId="39f0702c-b30a-4f15-b4da-77fc4aed6640" providerId="ADAL" clId="{A8CAC572-751E-4CBA-A730-A2E0756403C6}" dt="2021-08-05T10:34:51.507" v="1248" actId="1076"/>
          <ac:spMkLst>
            <pc:docMk/>
            <pc:sldMk cId="3766051420" sldId="298"/>
            <ac:spMk id="58" creationId="{A4E9FE5D-AB7F-4384-8945-98117D30D4AA}"/>
          </ac:spMkLst>
        </pc:spChg>
        <pc:spChg chg="mod">
          <ac:chgData name="塩川 和也" userId="39f0702c-b30a-4f15-b4da-77fc4aed6640" providerId="ADAL" clId="{A8CAC572-751E-4CBA-A730-A2E0756403C6}" dt="2021-08-05T10:42:46.065" v="1284" actId="1076"/>
          <ac:spMkLst>
            <pc:docMk/>
            <pc:sldMk cId="3766051420" sldId="298"/>
            <ac:spMk id="59" creationId="{0A18AE6C-A6C0-4694-ACBA-FF98AAE90A66}"/>
          </ac:spMkLst>
        </pc:spChg>
        <pc:spChg chg="del">
          <ac:chgData name="塩川 和也" userId="39f0702c-b30a-4f15-b4da-77fc4aed6640" providerId="ADAL" clId="{A8CAC572-751E-4CBA-A730-A2E0756403C6}" dt="2021-08-05T10:41:20.830" v="1265" actId="478"/>
          <ac:spMkLst>
            <pc:docMk/>
            <pc:sldMk cId="3766051420" sldId="298"/>
            <ac:spMk id="60" creationId="{A3693B54-D91A-48E5-8E76-42FB3A431B2A}"/>
          </ac:spMkLst>
        </pc:spChg>
        <pc:spChg chg="del">
          <ac:chgData name="塩川 和也" userId="39f0702c-b30a-4f15-b4da-77fc4aed6640" providerId="ADAL" clId="{A8CAC572-751E-4CBA-A730-A2E0756403C6}" dt="2021-08-05T10:41:24.691" v="1266" actId="478"/>
          <ac:spMkLst>
            <pc:docMk/>
            <pc:sldMk cId="3766051420" sldId="298"/>
            <ac:spMk id="61" creationId="{7C6DA090-4155-4E1B-8E6E-D871AE92D376}"/>
          </ac:spMkLst>
        </pc:spChg>
        <pc:spChg chg="del">
          <ac:chgData name="塩川 和也" userId="39f0702c-b30a-4f15-b4da-77fc4aed6640" providerId="ADAL" clId="{A8CAC572-751E-4CBA-A730-A2E0756403C6}" dt="2021-08-05T10:41:20.830" v="1265" actId="478"/>
          <ac:spMkLst>
            <pc:docMk/>
            <pc:sldMk cId="3766051420" sldId="298"/>
            <ac:spMk id="62" creationId="{35B714BD-776F-40B2-8C89-E13FB0A19DE8}"/>
          </ac:spMkLst>
        </pc:spChg>
        <pc:spChg chg="mod topLvl">
          <ac:chgData name="塩川 和也" userId="39f0702c-b30a-4f15-b4da-77fc4aed6640" providerId="ADAL" clId="{A8CAC572-751E-4CBA-A730-A2E0756403C6}" dt="2021-08-05T10:34:44.538" v="1247" actId="14100"/>
          <ac:spMkLst>
            <pc:docMk/>
            <pc:sldMk cId="3766051420" sldId="298"/>
            <ac:spMk id="63" creationId="{EB438389-1D1E-40E5-A701-156A540A2D00}"/>
          </ac:spMkLst>
        </pc:spChg>
        <pc:spChg chg="mod topLvl">
          <ac:chgData name="塩川 和也" userId="39f0702c-b30a-4f15-b4da-77fc4aed6640" providerId="ADAL" clId="{A8CAC572-751E-4CBA-A730-A2E0756403C6}" dt="2021-08-05T10:34:18.627" v="1243" actId="1076"/>
          <ac:spMkLst>
            <pc:docMk/>
            <pc:sldMk cId="3766051420" sldId="298"/>
            <ac:spMk id="64" creationId="{85C70D7C-1FCF-455E-85C8-95FE7DFDBADE}"/>
          </ac:spMkLst>
        </pc:spChg>
        <pc:spChg chg="del">
          <ac:chgData name="塩川 和也" userId="39f0702c-b30a-4f15-b4da-77fc4aed6640" providerId="ADAL" clId="{A8CAC572-751E-4CBA-A730-A2E0756403C6}" dt="2021-08-05T10:41:41.277" v="1271" actId="478"/>
          <ac:spMkLst>
            <pc:docMk/>
            <pc:sldMk cId="3766051420" sldId="298"/>
            <ac:spMk id="65" creationId="{200793F2-B1E5-4B09-90A5-1B6E7EFB3125}"/>
          </ac:spMkLst>
        </pc:spChg>
        <pc:spChg chg="del">
          <ac:chgData name="塩川 和也" userId="39f0702c-b30a-4f15-b4da-77fc4aed6640" providerId="ADAL" clId="{A8CAC572-751E-4CBA-A730-A2E0756403C6}" dt="2021-08-05T10:41:27.682" v="1268" actId="478"/>
          <ac:spMkLst>
            <pc:docMk/>
            <pc:sldMk cId="3766051420" sldId="298"/>
            <ac:spMk id="73" creationId="{41B1FE81-A5B0-458F-8977-6F5CDC47628E}"/>
          </ac:spMkLst>
        </pc:spChg>
        <pc:spChg chg="del">
          <ac:chgData name="塩川 和也" userId="39f0702c-b30a-4f15-b4da-77fc4aed6640" providerId="ADAL" clId="{A8CAC572-751E-4CBA-A730-A2E0756403C6}" dt="2021-08-05T10:41:20.830" v="1265" actId="478"/>
          <ac:spMkLst>
            <pc:docMk/>
            <pc:sldMk cId="3766051420" sldId="298"/>
            <ac:spMk id="76" creationId="{B5ED5CD6-3669-4423-99C8-93B529D55A72}"/>
          </ac:spMkLst>
        </pc:spChg>
        <pc:spChg chg="del">
          <ac:chgData name="塩川 和也" userId="39f0702c-b30a-4f15-b4da-77fc4aed6640" providerId="ADAL" clId="{A8CAC572-751E-4CBA-A730-A2E0756403C6}" dt="2021-08-05T10:41:30.999" v="1270" actId="478"/>
          <ac:spMkLst>
            <pc:docMk/>
            <pc:sldMk cId="3766051420" sldId="298"/>
            <ac:spMk id="77" creationId="{022A31C4-F42B-40A0-BA0A-CCABC2ACADA3}"/>
          </ac:spMkLst>
        </pc:spChg>
        <pc:spChg chg="del">
          <ac:chgData name="塩川 和也" userId="39f0702c-b30a-4f15-b4da-77fc4aed6640" providerId="ADAL" clId="{A8CAC572-751E-4CBA-A730-A2E0756403C6}" dt="2021-08-05T10:41:25.481" v="1267" actId="478"/>
          <ac:spMkLst>
            <pc:docMk/>
            <pc:sldMk cId="3766051420" sldId="298"/>
            <ac:spMk id="78" creationId="{0DD79BF5-EFC7-4BAD-9A4F-4CA80A12EFE9}"/>
          </ac:spMkLst>
        </pc:spChg>
        <pc:spChg chg="add mod">
          <ac:chgData name="塩川 和也" userId="39f0702c-b30a-4f15-b4da-77fc4aed6640" providerId="ADAL" clId="{A8CAC572-751E-4CBA-A730-A2E0756403C6}" dt="2021-08-05T10:47:13.410" v="1430" actId="1035"/>
          <ac:spMkLst>
            <pc:docMk/>
            <pc:sldMk cId="3766051420" sldId="298"/>
            <ac:spMk id="79" creationId="{9DBA4838-6588-4CB6-AA72-7184B52334CD}"/>
          </ac:spMkLst>
        </pc:spChg>
        <pc:spChg chg="mod">
          <ac:chgData name="塩川 和也" userId="39f0702c-b30a-4f15-b4da-77fc4aed6640" providerId="ADAL" clId="{A8CAC572-751E-4CBA-A730-A2E0756403C6}" dt="2021-08-05T10:43:17.280" v="1289" actId="14100"/>
          <ac:spMkLst>
            <pc:docMk/>
            <pc:sldMk cId="3766051420" sldId="298"/>
            <ac:spMk id="80" creationId="{54974F05-4E23-4744-8A85-70260A6A0350}"/>
          </ac:spMkLst>
        </pc:spChg>
        <pc:spChg chg="add mod">
          <ac:chgData name="塩川 和也" userId="39f0702c-b30a-4f15-b4da-77fc4aed6640" providerId="ADAL" clId="{A8CAC572-751E-4CBA-A730-A2E0756403C6}" dt="2021-08-05T10:47:49.298" v="1463"/>
          <ac:spMkLst>
            <pc:docMk/>
            <pc:sldMk cId="3766051420" sldId="298"/>
            <ac:spMk id="81" creationId="{25D56E5E-D1BE-4AC0-97E1-0BA4EB014102}"/>
          </ac:spMkLst>
        </pc:spChg>
        <pc:spChg chg="mod">
          <ac:chgData name="塩川 和也" userId="39f0702c-b30a-4f15-b4da-77fc4aed6640" providerId="ADAL" clId="{A8CAC572-751E-4CBA-A730-A2E0756403C6}" dt="2021-08-05T10:43:30.527" v="1292" actId="14100"/>
          <ac:spMkLst>
            <pc:docMk/>
            <pc:sldMk cId="3766051420" sldId="298"/>
            <ac:spMk id="83" creationId="{65EDB0E2-E00B-4ADD-91C0-B16ACF5C99D6}"/>
          </ac:spMkLst>
        </pc:spChg>
        <pc:spChg chg="mod">
          <ac:chgData name="塩川 和也" userId="39f0702c-b30a-4f15-b4da-77fc4aed6640" providerId="ADAL" clId="{A8CAC572-751E-4CBA-A730-A2E0756403C6}" dt="2021-08-05T10:43:34.404" v="1293" actId="1076"/>
          <ac:spMkLst>
            <pc:docMk/>
            <pc:sldMk cId="3766051420" sldId="298"/>
            <ac:spMk id="84" creationId="{FFBC2104-EDA0-4796-98CA-15E9FD1C76DA}"/>
          </ac:spMkLst>
        </pc:spChg>
        <pc:spChg chg="del">
          <ac:chgData name="塩川 和也" userId="39f0702c-b30a-4f15-b4da-77fc4aed6640" providerId="ADAL" clId="{A8CAC572-751E-4CBA-A730-A2E0756403C6}" dt="2021-08-05T10:41:20.830" v="1265" actId="478"/>
          <ac:spMkLst>
            <pc:docMk/>
            <pc:sldMk cId="3766051420" sldId="298"/>
            <ac:spMk id="85" creationId="{9AAA1B26-FC53-47BE-809B-601A516B81CB}"/>
          </ac:spMkLst>
        </pc:spChg>
        <pc:spChg chg="del">
          <ac:chgData name="塩川 和也" userId="39f0702c-b30a-4f15-b4da-77fc4aed6640" providerId="ADAL" clId="{A8CAC572-751E-4CBA-A730-A2E0756403C6}" dt="2021-08-05T10:41:20.830" v="1265" actId="478"/>
          <ac:spMkLst>
            <pc:docMk/>
            <pc:sldMk cId="3766051420" sldId="298"/>
            <ac:spMk id="86" creationId="{AE5A8AF5-9939-4F48-B88F-6E8D8119E68B}"/>
          </ac:spMkLst>
        </pc:spChg>
        <pc:spChg chg="add mod">
          <ac:chgData name="塩川 和也" userId="39f0702c-b30a-4f15-b4da-77fc4aed6640" providerId="ADAL" clId="{A8CAC572-751E-4CBA-A730-A2E0756403C6}" dt="2021-08-05T11:28:15.079" v="2213"/>
          <ac:spMkLst>
            <pc:docMk/>
            <pc:sldMk cId="3766051420" sldId="298"/>
            <ac:spMk id="87" creationId="{D0C61395-C94B-4B9E-A88D-C35CB04EC1D7}"/>
          </ac:spMkLst>
        </pc:spChg>
        <pc:spChg chg="mod">
          <ac:chgData name="塩川 和也" userId="39f0702c-b30a-4f15-b4da-77fc4aed6640" providerId="ADAL" clId="{A8CAC572-751E-4CBA-A730-A2E0756403C6}" dt="2021-08-05T11:29:04.485" v="2221" actId="207"/>
          <ac:spMkLst>
            <pc:docMk/>
            <pc:sldMk cId="3766051420" sldId="298"/>
            <ac:spMk id="89" creationId="{B247D708-96FE-4209-ADD4-6ACA33B6AF71}"/>
          </ac:spMkLst>
        </pc:spChg>
        <pc:spChg chg="mod">
          <ac:chgData name="塩川 和也" userId="39f0702c-b30a-4f15-b4da-77fc4aed6640" providerId="ADAL" clId="{A8CAC572-751E-4CBA-A730-A2E0756403C6}" dt="2021-08-05T11:28:15.079" v="2213"/>
          <ac:spMkLst>
            <pc:docMk/>
            <pc:sldMk cId="3766051420" sldId="298"/>
            <ac:spMk id="90" creationId="{BD33A196-8115-4077-B294-619827C0340B}"/>
          </ac:spMkLst>
        </pc:spChg>
        <pc:spChg chg="mod">
          <ac:chgData name="塩川 和也" userId="39f0702c-b30a-4f15-b4da-77fc4aed6640" providerId="ADAL" clId="{A8CAC572-751E-4CBA-A730-A2E0756403C6}" dt="2021-08-05T11:28:15.079" v="2213"/>
          <ac:spMkLst>
            <pc:docMk/>
            <pc:sldMk cId="3766051420" sldId="298"/>
            <ac:spMk id="91" creationId="{C997F9FD-0EEA-485C-8F4D-8FDB699DE1A8}"/>
          </ac:spMkLst>
        </pc:spChg>
        <pc:spChg chg="mod">
          <ac:chgData name="塩川 和也" userId="39f0702c-b30a-4f15-b4da-77fc4aed6640" providerId="ADAL" clId="{A8CAC572-751E-4CBA-A730-A2E0756403C6}" dt="2021-08-05T11:28:36.765" v="2216" actId="207"/>
          <ac:spMkLst>
            <pc:docMk/>
            <pc:sldMk cId="3766051420" sldId="298"/>
            <ac:spMk id="92" creationId="{588FA60E-A7ED-47E7-90E6-4F114FFCEFC6}"/>
          </ac:spMkLst>
        </pc:spChg>
        <pc:spChg chg="mod">
          <ac:chgData name="塩川 和也" userId="39f0702c-b30a-4f15-b4da-77fc4aed6640" providerId="ADAL" clId="{A8CAC572-751E-4CBA-A730-A2E0756403C6}" dt="2021-08-05T11:28:15.079" v="2213"/>
          <ac:spMkLst>
            <pc:docMk/>
            <pc:sldMk cId="3766051420" sldId="298"/>
            <ac:spMk id="93" creationId="{9EFA0652-0250-4187-80C6-566D483BAC7D}"/>
          </ac:spMkLst>
        </pc:spChg>
        <pc:grpChg chg="add del mod">
          <ac:chgData name="塩川 和也" userId="39f0702c-b30a-4f15-b4da-77fc4aed6640" providerId="ADAL" clId="{A8CAC572-751E-4CBA-A730-A2E0756403C6}" dt="2021-08-05T10:30:12.355" v="1080" actId="165"/>
          <ac:grpSpMkLst>
            <pc:docMk/>
            <pc:sldMk cId="3766051420" sldId="298"/>
            <ac:grpSpMk id="11" creationId="{4A1B386A-69BB-403A-BE59-E78DB90E73FE}"/>
          </ac:grpSpMkLst>
        </pc:grpChg>
        <pc:grpChg chg="del">
          <ac:chgData name="塩川 和也" userId="39f0702c-b30a-4f15-b4da-77fc4aed6640" providerId="ADAL" clId="{A8CAC572-751E-4CBA-A730-A2E0756403C6}" dt="2021-08-05T10:41:41.277" v="1271" actId="478"/>
          <ac:grpSpMkLst>
            <pc:docMk/>
            <pc:sldMk cId="3766051420" sldId="298"/>
            <ac:grpSpMk id="12" creationId="{597C03E4-7E21-4290-8FD8-8638C637F8ED}"/>
          </ac:grpSpMkLst>
        </pc:grpChg>
        <pc:grpChg chg="mod">
          <ac:chgData name="塩川 和也" userId="39f0702c-b30a-4f15-b4da-77fc4aed6640" providerId="ADAL" clId="{A8CAC572-751E-4CBA-A730-A2E0756403C6}" dt="2021-08-05T10:44:14.917" v="1298" actId="1076"/>
          <ac:grpSpMkLst>
            <pc:docMk/>
            <pc:sldMk cId="3766051420" sldId="298"/>
            <ac:grpSpMk id="37" creationId="{CF5090DC-1B86-444E-A7E1-F6A7B91A39B9}"/>
          </ac:grpSpMkLst>
        </pc:grpChg>
        <pc:grpChg chg="del">
          <ac:chgData name="塩川 和也" userId="39f0702c-b30a-4f15-b4da-77fc4aed6640" providerId="ADAL" clId="{A8CAC572-751E-4CBA-A730-A2E0756403C6}" dt="2021-08-05T11:27:52.664" v="2209" actId="478"/>
          <ac:grpSpMkLst>
            <pc:docMk/>
            <pc:sldMk cId="3766051420" sldId="298"/>
            <ac:grpSpMk id="50" creationId="{761C5084-4C1F-4B45-B9C6-30EFC501C34D}"/>
          </ac:grpSpMkLst>
        </pc:grpChg>
        <pc:grpChg chg="mod">
          <ac:chgData name="塩川 和也" userId="39f0702c-b30a-4f15-b4da-77fc4aed6640" providerId="ADAL" clId="{A8CAC572-751E-4CBA-A730-A2E0756403C6}" dt="2021-08-05T10:32:18.011" v="1145" actId="1076"/>
          <ac:grpSpMkLst>
            <pc:docMk/>
            <pc:sldMk cId="3766051420" sldId="298"/>
            <ac:grpSpMk id="52" creationId="{3C622190-5E72-46A5-A679-55C12722DB10}"/>
          </ac:grpSpMkLst>
        </pc:grpChg>
        <pc:grpChg chg="add mod">
          <ac:chgData name="塩川 和也" userId="39f0702c-b30a-4f15-b4da-77fc4aed6640" providerId="ADAL" clId="{A8CAC572-751E-4CBA-A730-A2E0756403C6}" dt="2021-08-05T11:28:15.079" v="2213"/>
          <ac:grpSpMkLst>
            <pc:docMk/>
            <pc:sldMk cId="3766051420" sldId="298"/>
            <ac:grpSpMk id="88" creationId="{8C119C0F-5C3F-4A53-B021-02BF4C448854}"/>
          </ac:grpSpMkLst>
        </pc:grpChg>
        <pc:picChg chg="del">
          <ac:chgData name="塩川 和也" userId="39f0702c-b30a-4f15-b4da-77fc4aed6640" providerId="ADAL" clId="{A8CAC572-751E-4CBA-A730-A2E0756403C6}" dt="2021-08-05T10:41:02.412" v="1264" actId="478"/>
          <ac:picMkLst>
            <pc:docMk/>
            <pc:sldMk cId="3766051420" sldId="298"/>
            <ac:picMk id="4" creationId="{1D190916-BDC1-4E82-A290-F4F891C5E5E1}"/>
          </ac:picMkLst>
        </pc:picChg>
        <pc:picChg chg="add mod ord">
          <ac:chgData name="塩川 和也" userId="39f0702c-b30a-4f15-b4da-77fc4aed6640" providerId="ADAL" clId="{A8CAC572-751E-4CBA-A730-A2E0756403C6}" dt="2021-08-05T10:35:04.458" v="1250" actId="14861"/>
          <ac:picMkLst>
            <pc:docMk/>
            <pc:sldMk cId="3766051420" sldId="298"/>
            <ac:picMk id="5" creationId="{4B62CAAB-03E3-4970-8EB9-572C2D02C9BC}"/>
          </ac:picMkLst>
        </pc:picChg>
        <pc:picChg chg="del">
          <ac:chgData name="塩川 和也" userId="39f0702c-b30a-4f15-b4da-77fc4aed6640" providerId="ADAL" clId="{A8CAC572-751E-4CBA-A730-A2E0756403C6}" dt="2021-08-05T10:28:29.919" v="1072" actId="478"/>
          <ac:picMkLst>
            <pc:docMk/>
            <pc:sldMk cId="3766051420" sldId="298"/>
            <ac:picMk id="8" creationId="{901B8C4F-7681-43AA-9FA1-58244417FA2B}"/>
          </ac:picMkLst>
        </pc:picChg>
        <pc:picChg chg="del">
          <ac:chgData name="塩川 和也" userId="39f0702c-b30a-4f15-b4da-77fc4aed6640" providerId="ADAL" clId="{A8CAC572-751E-4CBA-A730-A2E0756403C6}" dt="2021-08-05T10:40:59.441" v="1263" actId="478"/>
          <ac:picMkLst>
            <pc:docMk/>
            <pc:sldMk cId="3766051420" sldId="298"/>
            <ac:picMk id="9" creationId="{70843D8C-0BE4-4979-9FF9-3F17727ED30A}"/>
          </ac:picMkLst>
        </pc:picChg>
        <pc:picChg chg="add mod ord">
          <ac:chgData name="塩川 和也" userId="39f0702c-b30a-4f15-b4da-77fc4aed6640" providerId="ADAL" clId="{A8CAC572-751E-4CBA-A730-A2E0756403C6}" dt="2021-08-05T10:35:06.921" v="1251" actId="14861"/>
          <ac:picMkLst>
            <pc:docMk/>
            <pc:sldMk cId="3766051420" sldId="298"/>
            <ac:picMk id="10" creationId="{BFD56AB1-3C9B-462B-8D34-D2D83BE1CBF8}"/>
          </ac:picMkLst>
        </pc:picChg>
        <pc:picChg chg="add mod ord">
          <ac:chgData name="塩川 和也" userId="39f0702c-b30a-4f15-b4da-77fc4aed6640" providerId="ADAL" clId="{A8CAC572-751E-4CBA-A730-A2E0756403C6}" dt="2021-08-05T10:47:33.728" v="1435" actId="14861"/>
          <ac:picMkLst>
            <pc:docMk/>
            <pc:sldMk cId="3766051420" sldId="298"/>
            <ac:picMk id="14" creationId="{9B204580-378D-473F-B27A-AFFBF79116AC}"/>
          </ac:picMkLst>
        </pc:picChg>
        <pc:picChg chg="mod topLvl">
          <ac:chgData name="塩川 和也" userId="39f0702c-b30a-4f15-b4da-77fc4aed6640" providerId="ADAL" clId="{A8CAC572-751E-4CBA-A730-A2E0756403C6}" dt="2021-08-05T10:34:26.097" v="1244" actId="1076"/>
          <ac:picMkLst>
            <pc:docMk/>
            <pc:sldMk cId="3766051420" sldId="298"/>
            <ac:picMk id="16" creationId="{81E0707B-E79E-4F02-9EC9-03EDD71C341E}"/>
          </ac:picMkLst>
        </pc:picChg>
        <pc:picChg chg="add mod">
          <ac:chgData name="塩川 和也" userId="39f0702c-b30a-4f15-b4da-77fc4aed6640" providerId="ADAL" clId="{A8CAC572-751E-4CBA-A730-A2E0756403C6}" dt="2021-08-05T10:42:00.047" v="1276" actId="14100"/>
          <ac:picMkLst>
            <pc:docMk/>
            <pc:sldMk cId="3766051420" sldId="298"/>
            <ac:picMk id="17" creationId="{D59E876A-98FC-4A43-BB95-94AB5FDC216F}"/>
          </ac:picMkLst>
        </pc:picChg>
        <pc:picChg chg="add mod">
          <ac:chgData name="塩川 和也" userId="39f0702c-b30a-4f15-b4da-77fc4aed6640" providerId="ADAL" clId="{A8CAC572-751E-4CBA-A730-A2E0756403C6}" dt="2021-08-05T10:47:18.474" v="1433" actId="1035"/>
          <ac:picMkLst>
            <pc:docMk/>
            <pc:sldMk cId="3766051420" sldId="298"/>
            <ac:picMk id="24" creationId="{EC992519-21F5-4B56-A7D8-DC5CA25CCABC}"/>
          </ac:picMkLst>
        </pc:picChg>
        <pc:cxnChg chg="mod">
          <ac:chgData name="塩川 和也" userId="39f0702c-b30a-4f15-b4da-77fc4aed6640" providerId="ADAL" clId="{A8CAC572-751E-4CBA-A730-A2E0756403C6}" dt="2021-08-05T10:44:04.549" v="1297" actId="14100"/>
          <ac:cxnSpMkLst>
            <pc:docMk/>
            <pc:sldMk cId="3766051420" sldId="298"/>
            <ac:cxnSpMk id="6" creationId="{4DD8B3F7-D7E9-4880-A298-0A56F41B72D2}"/>
          </ac:cxnSpMkLst>
        </pc:cxnChg>
        <pc:cxnChg chg="mod">
          <ac:chgData name="塩川 和也" userId="39f0702c-b30a-4f15-b4da-77fc4aed6640" providerId="ADAL" clId="{A8CAC572-751E-4CBA-A730-A2E0756403C6}" dt="2021-08-05T10:43:54.943" v="1295" actId="14100"/>
          <ac:cxnSpMkLst>
            <pc:docMk/>
            <pc:sldMk cId="3766051420" sldId="298"/>
            <ac:cxnSpMk id="46" creationId="{B5321210-C2BA-45D3-AC44-097161DF1B3F}"/>
          </ac:cxnSpMkLst>
        </pc:cxnChg>
        <pc:cxnChg chg="mod">
          <ac:chgData name="塩川 和也" userId="39f0702c-b30a-4f15-b4da-77fc4aed6640" providerId="ADAL" clId="{A8CAC572-751E-4CBA-A730-A2E0756403C6}" dt="2021-08-05T10:43:43.262" v="1294" actId="14100"/>
          <ac:cxnSpMkLst>
            <pc:docMk/>
            <pc:sldMk cId="3766051420" sldId="298"/>
            <ac:cxnSpMk id="48" creationId="{F496C1EE-4ECF-4A46-A350-FFB3F9E904D7}"/>
          </ac:cxnSpMkLst>
        </pc:cxnChg>
        <pc:cxnChg chg="del">
          <ac:chgData name="塩川 和也" userId="39f0702c-b30a-4f15-b4da-77fc4aed6640" providerId="ADAL" clId="{A8CAC572-751E-4CBA-A730-A2E0756403C6}" dt="2021-08-05T10:41:41.277" v="1271" actId="478"/>
          <ac:cxnSpMkLst>
            <pc:docMk/>
            <pc:sldMk cId="3766051420" sldId="298"/>
            <ac:cxnSpMk id="72" creationId="{CCA5CD1F-07DF-4B13-A81F-B5BC9618DA40}"/>
          </ac:cxnSpMkLst>
        </pc:cxnChg>
      </pc:sldChg>
      <pc:sldChg chg="addSp modSp mod">
        <pc:chgData name="塩川 和也" userId="39f0702c-b30a-4f15-b4da-77fc4aed6640" providerId="ADAL" clId="{A8CAC572-751E-4CBA-A730-A2E0756403C6}" dt="2021-08-05T11:27:18.699" v="2206" actId="14100"/>
        <pc:sldMkLst>
          <pc:docMk/>
          <pc:sldMk cId="2836715339" sldId="458"/>
        </pc:sldMkLst>
        <pc:spChg chg="mod">
          <ac:chgData name="塩川 和也" userId="39f0702c-b30a-4f15-b4da-77fc4aed6640" providerId="ADAL" clId="{A8CAC572-751E-4CBA-A730-A2E0756403C6}" dt="2021-08-05T11:26:38.126" v="2189" actId="571"/>
          <ac:spMkLst>
            <pc:docMk/>
            <pc:sldMk cId="2836715339" sldId="458"/>
            <ac:spMk id="54" creationId="{7FD11AAB-F122-40FD-8800-344E67CC5D63}"/>
          </ac:spMkLst>
        </pc:spChg>
        <pc:spChg chg="mod">
          <ac:chgData name="塩川 和也" userId="39f0702c-b30a-4f15-b4da-77fc4aed6640" providerId="ADAL" clId="{A8CAC572-751E-4CBA-A730-A2E0756403C6}" dt="2021-08-05T11:26:38.126" v="2189" actId="571"/>
          <ac:spMkLst>
            <pc:docMk/>
            <pc:sldMk cId="2836715339" sldId="458"/>
            <ac:spMk id="55" creationId="{8712B2C1-F93E-4F2E-9B07-B93380B2E402}"/>
          </ac:spMkLst>
        </pc:spChg>
        <pc:spChg chg="mod">
          <ac:chgData name="塩川 和也" userId="39f0702c-b30a-4f15-b4da-77fc4aed6640" providerId="ADAL" clId="{A8CAC572-751E-4CBA-A730-A2E0756403C6}" dt="2021-08-05T11:26:38.126" v="2189" actId="571"/>
          <ac:spMkLst>
            <pc:docMk/>
            <pc:sldMk cId="2836715339" sldId="458"/>
            <ac:spMk id="58" creationId="{3224BB19-72F6-4D2F-AEF2-894120335655}"/>
          </ac:spMkLst>
        </pc:spChg>
        <pc:spChg chg="mod">
          <ac:chgData name="塩川 和也" userId="39f0702c-b30a-4f15-b4da-77fc4aed6640" providerId="ADAL" clId="{A8CAC572-751E-4CBA-A730-A2E0756403C6}" dt="2021-08-05T11:26:38.126" v="2189" actId="571"/>
          <ac:spMkLst>
            <pc:docMk/>
            <pc:sldMk cId="2836715339" sldId="458"/>
            <ac:spMk id="62" creationId="{D9B02673-E7F1-43D8-8471-2E4076E6294F}"/>
          </ac:spMkLst>
        </pc:spChg>
        <pc:spChg chg="add mod">
          <ac:chgData name="塩川 和也" userId="39f0702c-b30a-4f15-b4da-77fc4aed6640" providerId="ADAL" clId="{A8CAC572-751E-4CBA-A730-A2E0756403C6}" dt="2021-08-05T11:26:40.375" v="2191" actId="20577"/>
          <ac:spMkLst>
            <pc:docMk/>
            <pc:sldMk cId="2836715339" sldId="458"/>
            <ac:spMk id="63" creationId="{46D698C8-176F-4B1B-B2B6-9DA2DE4832C5}"/>
          </ac:spMkLst>
        </pc:spChg>
        <pc:spChg chg="mod">
          <ac:chgData name="塩川 和也" userId="39f0702c-b30a-4f15-b4da-77fc4aed6640" providerId="ADAL" clId="{A8CAC572-751E-4CBA-A730-A2E0756403C6}" dt="2021-08-05T11:27:18.699" v="2206" actId="14100"/>
          <ac:spMkLst>
            <pc:docMk/>
            <pc:sldMk cId="2836715339" sldId="458"/>
            <ac:spMk id="267" creationId="{00000000-0000-0000-0000-000000000000}"/>
          </ac:spMkLst>
        </pc:spChg>
        <pc:grpChg chg="mod">
          <ac:chgData name="塩川 和也" userId="39f0702c-b30a-4f15-b4da-77fc4aed6640" providerId="ADAL" clId="{A8CAC572-751E-4CBA-A730-A2E0756403C6}" dt="2021-08-05T11:27:10.133" v="2204" actId="1076"/>
          <ac:grpSpMkLst>
            <pc:docMk/>
            <pc:sldMk cId="2836715339" sldId="458"/>
            <ac:grpSpMk id="44" creationId="{D504B294-C96A-4B4E-9171-67ED3A2A5965}"/>
          </ac:grpSpMkLst>
        </pc:grpChg>
      </pc:sldChg>
      <pc:sldChg chg="addSp delSp modSp mod">
        <pc:chgData name="塩川 和也" userId="39f0702c-b30a-4f15-b4da-77fc4aed6640" providerId="ADAL" clId="{A8CAC572-751E-4CBA-A730-A2E0756403C6}" dt="2021-08-05T11:28:59.699" v="2220" actId="207"/>
        <pc:sldMkLst>
          <pc:docMk/>
          <pc:sldMk cId="3875442836" sldId="840"/>
        </pc:sldMkLst>
        <pc:spChg chg="add mod">
          <ac:chgData name="塩川 和也" userId="39f0702c-b30a-4f15-b4da-77fc4aed6640" providerId="ADAL" clId="{A8CAC572-751E-4CBA-A730-A2E0756403C6}" dt="2021-08-05T11:28:13.579" v="2212"/>
          <ac:spMkLst>
            <pc:docMk/>
            <pc:sldMk cId="3875442836" sldId="840"/>
            <ac:spMk id="79" creationId="{5CBDEE67-A242-4008-9E4D-83078322EAF6}"/>
          </ac:spMkLst>
        </pc:spChg>
        <pc:spChg chg="mod">
          <ac:chgData name="塩川 和也" userId="39f0702c-b30a-4f15-b4da-77fc4aed6640" providerId="ADAL" clId="{A8CAC572-751E-4CBA-A730-A2E0756403C6}" dt="2021-08-05T11:28:59.699" v="2220" actId="207"/>
          <ac:spMkLst>
            <pc:docMk/>
            <pc:sldMk cId="3875442836" sldId="840"/>
            <ac:spMk id="81" creationId="{6BB954B7-B6DD-4A61-B205-6954F48E4E32}"/>
          </ac:spMkLst>
        </pc:spChg>
        <pc:spChg chg="mod">
          <ac:chgData name="塩川 和也" userId="39f0702c-b30a-4f15-b4da-77fc4aed6640" providerId="ADAL" clId="{A8CAC572-751E-4CBA-A730-A2E0756403C6}" dt="2021-08-05T11:28:13.579" v="2212"/>
          <ac:spMkLst>
            <pc:docMk/>
            <pc:sldMk cId="3875442836" sldId="840"/>
            <ac:spMk id="84" creationId="{23A2EA1D-FB57-497D-9299-8646A09EACD0}"/>
          </ac:spMkLst>
        </pc:spChg>
        <pc:spChg chg="mod">
          <ac:chgData name="塩川 和也" userId="39f0702c-b30a-4f15-b4da-77fc4aed6640" providerId="ADAL" clId="{A8CAC572-751E-4CBA-A730-A2E0756403C6}" dt="2021-08-05T11:28:41.665" v="2217" actId="207"/>
          <ac:spMkLst>
            <pc:docMk/>
            <pc:sldMk cId="3875442836" sldId="840"/>
            <ac:spMk id="86" creationId="{FBDE716E-F062-4959-9505-B15C881662C6}"/>
          </ac:spMkLst>
        </pc:spChg>
        <pc:spChg chg="mod">
          <ac:chgData name="塩川 和也" userId="39f0702c-b30a-4f15-b4da-77fc4aed6640" providerId="ADAL" clId="{A8CAC572-751E-4CBA-A730-A2E0756403C6}" dt="2021-08-05T11:28:13.579" v="2212"/>
          <ac:spMkLst>
            <pc:docMk/>
            <pc:sldMk cId="3875442836" sldId="840"/>
            <ac:spMk id="87" creationId="{54910FA7-36F8-4607-B95B-B6340F0EED47}"/>
          </ac:spMkLst>
        </pc:spChg>
        <pc:spChg chg="del">
          <ac:chgData name="塩川 和也" userId="39f0702c-b30a-4f15-b4da-77fc4aed6640" providerId="ADAL" clId="{A8CAC572-751E-4CBA-A730-A2E0756403C6}" dt="2021-08-05T11:27:46.978" v="2208" actId="478"/>
          <ac:spMkLst>
            <pc:docMk/>
            <pc:sldMk cId="3875442836" sldId="840"/>
            <ac:spMk id="89" creationId="{2CA2C845-01EB-4296-BD99-3B9CB2B12D16}"/>
          </ac:spMkLst>
        </pc:spChg>
        <pc:spChg chg="mod">
          <ac:chgData name="塩川 和也" userId="39f0702c-b30a-4f15-b4da-77fc4aed6640" providerId="ADAL" clId="{A8CAC572-751E-4CBA-A730-A2E0756403C6}" dt="2021-08-05T11:28:13.579" v="2212"/>
          <ac:spMkLst>
            <pc:docMk/>
            <pc:sldMk cId="3875442836" sldId="840"/>
            <ac:spMk id="95" creationId="{35D14E9D-3D03-4EC7-B352-484ED208DE93}"/>
          </ac:spMkLst>
        </pc:spChg>
        <pc:grpChg chg="add mod">
          <ac:chgData name="塩川 和也" userId="39f0702c-b30a-4f15-b4da-77fc4aed6640" providerId="ADAL" clId="{A8CAC572-751E-4CBA-A730-A2E0756403C6}" dt="2021-08-05T11:28:13.579" v="2212"/>
          <ac:grpSpMkLst>
            <pc:docMk/>
            <pc:sldMk cId="3875442836" sldId="840"/>
            <ac:grpSpMk id="80" creationId="{40306C42-F8AD-418E-8C85-D4165EA44DD0}"/>
          </ac:grpSpMkLst>
        </pc:grpChg>
        <pc:grpChg chg="del">
          <ac:chgData name="塩川 和也" userId="39f0702c-b30a-4f15-b4da-77fc4aed6640" providerId="ADAL" clId="{A8CAC572-751E-4CBA-A730-A2E0756403C6}" dt="2021-08-05T11:27:46.978" v="2208" actId="478"/>
          <ac:grpSpMkLst>
            <pc:docMk/>
            <pc:sldMk cId="3875442836" sldId="840"/>
            <ac:grpSpMk id="90" creationId="{6EA92E39-78B6-414C-B2A8-B53DFF28CB8C}"/>
          </ac:grpSpMkLst>
        </pc:grpChg>
      </pc:sldChg>
      <pc:sldChg chg="addSp delSp modSp add mod">
        <pc:chgData name="塩川 和也" userId="39f0702c-b30a-4f15-b4da-77fc4aed6640" providerId="ADAL" clId="{A8CAC572-751E-4CBA-A730-A2E0756403C6}" dt="2021-08-05T11:40:13.292" v="2231" actId="14100"/>
        <pc:sldMkLst>
          <pc:docMk/>
          <pc:sldMk cId="3550366467" sldId="1086"/>
        </pc:sldMkLst>
        <pc:spChg chg="del">
          <ac:chgData name="塩川 和也" userId="39f0702c-b30a-4f15-b4da-77fc4aed6640" providerId="ADAL" clId="{A8CAC572-751E-4CBA-A730-A2E0756403C6}" dt="2021-08-05T10:48:12.495" v="1465" actId="478"/>
          <ac:spMkLst>
            <pc:docMk/>
            <pc:sldMk cId="3550366467" sldId="1086"/>
            <ac:spMk id="21" creationId="{4EE2645C-DC16-44BB-87B5-8E879324544A}"/>
          </ac:spMkLst>
        </pc:spChg>
        <pc:spChg chg="del mod">
          <ac:chgData name="塩川 和也" userId="39f0702c-b30a-4f15-b4da-77fc4aed6640" providerId="ADAL" clId="{A8CAC572-751E-4CBA-A730-A2E0756403C6}" dt="2021-08-05T10:51:15.217" v="1480" actId="478"/>
          <ac:spMkLst>
            <pc:docMk/>
            <pc:sldMk cId="3550366467" sldId="1086"/>
            <ac:spMk id="29" creationId="{E36A7405-D467-4E3C-B6E0-D848E0DAF81E}"/>
          </ac:spMkLst>
        </pc:spChg>
        <pc:spChg chg="add del mod">
          <ac:chgData name="塩川 和也" userId="39f0702c-b30a-4f15-b4da-77fc4aed6640" providerId="ADAL" clId="{A8CAC572-751E-4CBA-A730-A2E0756403C6}" dt="2021-08-05T11:18:58.507" v="1971"/>
          <ac:spMkLst>
            <pc:docMk/>
            <pc:sldMk cId="3550366467" sldId="1086"/>
            <ac:spMk id="30" creationId="{AF3469FC-F23C-4657-BFB0-2F5AD1FC9D12}"/>
          </ac:spMkLst>
        </pc:spChg>
        <pc:spChg chg="mod">
          <ac:chgData name="塩川 和也" userId="39f0702c-b30a-4f15-b4da-77fc4aed6640" providerId="ADAL" clId="{A8CAC572-751E-4CBA-A730-A2E0756403C6}" dt="2021-08-05T11:08:30.723" v="1908" actId="1076"/>
          <ac:spMkLst>
            <pc:docMk/>
            <pc:sldMk cId="3550366467" sldId="1086"/>
            <ac:spMk id="31" creationId="{BFB2E15C-B43D-46D5-AE37-439432F12E47}"/>
          </ac:spMkLst>
        </pc:spChg>
        <pc:spChg chg="add del mod">
          <ac:chgData name="塩川 和也" userId="39f0702c-b30a-4f15-b4da-77fc4aed6640" providerId="ADAL" clId="{A8CAC572-751E-4CBA-A730-A2E0756403C6}" dt="2021-08-05T11:20:29.350" v="1980"/>
          <ac:spMkLst>
            <pc:docMk/>
            <pc:sldMk cId="3550366467" sldId="1086"/>
            <ac:spMk id="41" creationId="{9BBBEE3C-481A-4390-96B9-48F43E2DA59D}"/>
          </ac:spMkLst>
        </pc:spChg>
        <pc:spChg chg="mod">
          <ac:chgData name="塩川 和也" userId="39f0702c-b30a-4f15-b4da-77fc4aed6640" providerId="ADAL" clId="{A8CAC572-751E-4CBA-A730-A2E0756403C6}" dt="2021-08-05T11:08:27.071" v="1907" actId="1076"/>
          <ac:spMkLst>
            <pc:docMk/>
            <pc:sldMk cId="3550366467" sldId="1086"/>
            <ac:spMk id="44" creationId="{DFB552A0-F5D2-4BDF-B49F-CD278040796F}"/>
          </ac:spMkLst>
        </pc:spChg>
        <pc:spChg chg="mod">
          <ac:chgData name="塩川 和也" userId="39f0702c-b30a-4f15-b4da-77fc4aed6640" providerId="ADAL" clId="{A8CAC572-751E-4CBA-A730-A2E0756403C6}" dt="2021-08-05T11:08:27.071" v="1907" actId="1076"/>
          <ac:spMkLst>
            <pc:docMk/>
            <pc:sldMk cId="3550366467" sldId="1086"/>
            <ac:spMk id="47" creationId="{4C1266B3-3678-414F-AE6A-BD2384C86501}"/>
          </ac:spMkLst>
        </pc:spChg>
        <pc:spChg chg="del">
          <ac:chgData name="塩川 和也" userId="39f0702c-b30a-4f15-b4da-77fc4aed6640" providerId="ADAL" clId="{A8CAC572-751E-4CBA-A730-A2E0756403C6}" dt="2021-08-05T11:27:58.596" v="2210" actId="478"/>
          <ac:spMkLst>
            <pc:docMk/>
            <pc:sldMk cId="3550366467" sldId="1086"/>
            <ac:spMk id="49" creationId="{35B4E11A-BCA1-4455-83D5-ED7D16A533D0}"/>
          </ac:spMkLst>
        </pc:spChg>
        <pc:spChg chg="add del mod">
          <ac:chgData name="塩川 和也" userId="39f0702c-b30a-4f15-b4da-77fc4aed6640" providerId="ADAL" clId="{A8CAC572-751E-4CBA-A730-A2E0756403C6}" dt="2021-08-05T11:21:12.376" v="1985"/>
          <ac:spMkLst>
            <pc:docMk/>
            <pc:sldMk cId="3550366467" sldId="1086"/>
            <ac:spMk id="51" creationId="{0C84C7A2-68EC-4B35-86BC-7F12F720A915}"/>
          </ac:spMkLst>
        </pc:spChg>
        <pc:spChg chg="del">
          <ac:chgData name="塩川 和也" userId="39f0702c-b30a-4f15-b4da-77fc4aed6640" providerId="ADAL" clId="{A8CAC572-751E-4CBA-A730-A2E0756403C6}" dt="2021-08-05T10:51:15.217" v="1480" actId="478"/>
          <ac:spMkLst>
            <pc:docMk/>
            <pc:sldMk cId="3550366467" sldId="1086"/>
            <ac:spMk id="57" creationId="{2536D437-79DD-4F75-8A5A-BEB3C4FDDBC6}"/>
          </ac:spMkLst>
        </pc:spChg>
        <pc:spChg chg="del">
          <ac:chgData name="塩川 和也" userId="39f0702c-b30a-4f15-b4da-77fc4aed6640" providerId="ADAL" clId="{A8CAC572-751E-4CBA-A730-A2E0756403C6}" dt="2021-08-05T10:48:09.817" v="1464" actId="478"/>
          <ac:spMkLst>
            <pc:docMk/>
            <pc:sldMk cId="3550366467" sldId="1086"/>
            <ac:spMk id="58" creationId="{A4E9FE5D-AB7F-4384-8945-98117D30D4AA}"/>
          </ac:spMkLst>
        </pc:spChg>
        <pc:spChg chg="del">
          <ac:chgData name="塩川 和也" userId="39f0702c-b30a-4f15-b4da-77fc4aed6640" providerId="ADAL" clId="{A8CAC572-751E-4CBA-A730-A2E0756403C6}" dt="2021-08-05T10:51:15.217" v="1480" actId="478"/>
          <ac:spMkLst>
            <pc:docMk/>
            <pc:sldMk cId="3550366467" sldId="1086"/>
            <ac:spMk id="59" creationId="{0A18AE6C-A6C0-4694-ACBA-FF98AAE90A66}"/>
          </ac:spMkLst>
        </pc:spChg>
        <pc:spChg chg="mod">
          <ac:chgData name="塩川 和也" userId="39f0702c-b30a-4f15-b4da-77fc4aed6640" providerId="ADAL" clId="{A8CAC572-751E-4CBA-A730-A2E0756403C6}" dt="2021-08-05T11:08:27.071" v="1907" actId="1076"/>
          <ac:spMkLst>
            <pc:docMk/>
            <pc:sldMk cId="3550366467" sldId="1086"/>
            <ac:spMk id="60" creationId="{A3693B54-D91A-48E5-8E76-42FB3A431B2A}"/>
          </ac:spMkLst>
        </pc:spChg>
        <pc:spChg chg="mod">
          <ac:chgData name="塩川 和也" userId="39f0702c-b30a-4f15-b4da-77fc4aed6640" providerId="ADAL" clId="{A8CAC572-751E-4CBA-A730-A2E0756403C6}" dt="2021-08-05T11:08:27.071" v="1907" actId="1076"/>
          <ac:spMkLst>
            <pc:docMk/>
            <pc:sldMk cId="3550366467" sldId="1086"/>
            <ac:spMk id="61" creationId="{7C6DA090-4155-4E1B-8E6E-D871AE92D376}"/>
          </ac:spMkLst>
        </pc:spChg>
        <pc:spChg chg="mod">
          <ac:chgData name="塩川 和也" userId="39f0702c-b30a-4f15-b4da-77fc4aed6640" providerId="ADAL" clId="{A8CAC572-751E-4CBA-A730-A2E0756403C6}" dt="2021-08-05T11:08:27.071" v="1907" actId="1076"/>
          <ac:spMkLst>
            <pc:docMk/>
            <pc:sldMk cId="3550366467" sldId="1086"/>
            <ac:spMk id="62" creationId="{35B714BD-776F-40B2-8C89-E13FB0A19DE8}"/>
          </ac:spMkLst>
        </pc:spChg>
        <pc:spChg chg="del">
          <ac:chgData name="塩川 和也" userId="39f0702c-b30a-4f15-b4da-77fc4aed6640" providerId="ADAL" clId="{A8CAC572-751E-4CBA-A730-A2E0756403C6}" dt="2021-08-05T10:48:09.817" v="1464" actId="478"/>
          <ac:spMkLst>
            <pc:docMk/>
            <pc:sldMk cId="3550366467" sldId="1086"/>
            <ac:spMk id="63" creationId="{EB438389-1D1E-40E5-A701-156A540A2D00}"/>
          </ac:spMkLst>
        </pc:spChg>
        <pc:spChg chg="del">
          <ac:chgData name="塩川 和也" userId="39f0702c-b30a-4f15-b4da-77fc4aed6640" providerId="ADAL" clId="{A8CAC572-751E-4CBA-A730-A2E0756403C6}" dt="2021-08-05T10:48:09.817" v="1464" actId="478"/>
          <ac:spMkLst>
            <pc:docMk/>
            <pc:sldMk cId="3550366467" sldId="1086"/>
            <ac:spMk id="64" creationId="{85C70D7C-1FCF-455E-85C8-95FE7DFDBADE}"/>
          </ac:spMkLst>
        </pc:spChg>
        <pc:spChg chg="mod">
          <ac:chgData name="塩川 和也" userId="39f0702c-b30a-4f15-b4da-77fc4aed6640" providerId="ADAL" clId="{A8CAC572-751E-4CBA-A730-A2E0756403C6}" dt="2021-08-05T11:26:22.848" v="2188"/>
          <ac:spMkLst>
            <pc:docMk/>
            <pc:sldMk cId="3550366467" sldId="1086"/>
            <ac:spMk id="65" creationId="{200793F2-B1E5-4B09-90A5-1B6E7EFB3125}"/>
          </ac:spMkLst>
        </pc:spChg>
        <pc:spChg chg="mod">
          <ac:chgData name="塩川 和也" userId="39f0702c-b30a-4f15-b4da-77fc4aed6640" providerId="ADAL" clId="{A8CAC572-751E-4CBA-A730-A2E0756403C6}" dt="2021-08-05T10:23:51.648" v="1055" actId="20577"/>
          <ac:spMkLst>
            <pc:docMk/>
            <pc:sldMk cId="3550366467" sldId="1086"/>
            <ac:spMk id="71" creationId="{4F81C615-49BD-4E14-B572-9D9FE2880BD5}"/>
          </ac:spMkLst>
        </pc:spChg>
        <pc:spChg chg="mod">
          <ac:chgData name="塩川 和也" userId="39f0702c-b30a-4f15-b4da-77fc4aed6640" providerId="ADAL" clId="{A8CAC572-751E-4CBA-A730-A2E0756403C6}" dt="2021-08-05T11:08:27.071" v="1907" actId="1076"/>
          <ac:spMkLst>
            <pc:docMk/>
            <pc:sldMk cId="3550366467" sldId="1086"/>
            <ac:spMk id="73" creationId="{41B1FE81-A5B0-458F-8977-6F5CDC47628E}"/>
          </ac:spMkLst>
        </pc:spChg>
        <pc:spChg chg="mod">
          <ac:chgData name="塩川 和也" userId="39f0702c-b30a-4f15-b4da-77fc4aed6640" providerId="ADAL" clId="{A8CAC572-751E-4CBA-A730-A2E0756403C6}" dt="2021-08-05T11:02:19.473" v="1697" actId="14100"/>
          <ac:spMkLst>
            <pc:docMk/>
            <pc:sldMk cId="3550366467" sldId="1086"/>
            <ac:spMk id="74" creationId="{572AB7E6-A3B7-490E-A200-0328BA9A3264}"/>
          </ac:spMkLst>
        </pc:spChg>
        <pc:spChg chg="mod">
          <ac:chgData name="塩川 和也" userId="39f0702c-b30a-4f15-b4da-77fc4aed6640" providerId="ADAL" clId="{A8CAC572-751E-4CBA-A730-A2E0756403C6}" dt="2021-08-05T10:57:40.905" v="1608" actId="1076"/>
          <ac:spMkLst>
            <pc:docMk/>
            <pc:sldMk cId="3550366467" sldId="1086"/>
            <ac:spMk id="75" creationId="{F1620E88-AAE1-44D6-B3E7-79E11E8AE528}"/>
          </ac:spMkLst>
        </pc:spChg>
        <pc:spChg chg="mod">
          <ac:chgData name="塩川 和也" userId="39f0702c-b30a-4f15-b4da-77fc4aed6640" providerId="ADAL" clId="{A8CAC572-751E-4CBA-A730-A2E0756403C6}" dt="2021-08-05T11:08:27.071" v="1907" actId="1076"/>
          <ac:spMkLst>
            <pc:docMk/>
            <pc:sldMk cId="3550366467" sldId="1086"/>
            <ac:spMk id="76" creationId="{B5ED5CD6-3669-4423-99C8-93B529D55A72}"/>
          </ac:spMkLst>
        </pc:spChg>
        <pc:spChg chg="mod">
          <ac:chgData name="塩川 和也" userId="39f0702c-b30a-4f15-b4da-77fc4aed6640" providerId="ADAL" clId="{A8CAC572-751E-4CBA-A730-A2E0756403C6}" dt="2021-08-05T11:08:27.071" v="1907" actId="1076"/>
          <ac:spMkLst>
            <pc:docMk/>
            <pc:sldMk cId="3550366467" sldId="1086"/>
            <ac:spMk id="77" creationId="{022A31C4-F42B-40A0-BA0A-CCABC2ACADA3}"/>
          </ac:spMkLst>
        </pc:spChg>
        <pc:spChg chg="mod">
          <ac:chgData name="塩川 和也" userId="39f0702c-b30a-4f15-b4da-77fc4aed6640" providerId="ADAL" clId="{A8CAC572-751E-4CBA-A730-A2E0756403C6}" dt="2021-08-05T11:08:27.071" v="1907" actId="1076"/>
          <ac:spMkLst>
            <pc:docMk/>
            <pc:sldMk cId="3550366467" sldId="1086"/>
            <ac:spMk id="78" creationId="{0DD79BF5-EFC7-4BAD-9A4F-4CA80A12EFE9}"/>
          </ac:spMkLst>
        </pc:spChg>
        <pc:spChg chg="add del mod">
          <ac:chgData name="塩川 和也" userId="39f0702c-b30a-4f15-b4da-77fc4aed6640" providerId="ADAL" clId="{A8CAC572-751E-4CBA-A730-A2E0756403C6}" dt="2021-08-05T11:04:55.699" v="1712" actId="478"/>
          <ac:spMkLst>
            <pc:docMk/>
            <pc:sldMk cId="3550366467" sldId="1086"/>
            <ac:spMk id="79" creationId="{23F0B7E1-26C2-48D7-9519-1E2C162A6566}"/>
          </ac:spMkLst>
        </pc:spChg>
        <pc:spChg chg="del">
          <ac:chgData name="塩川 和也" userId="39f0702c-b30a-4f15-b4da-77fc4aed6640" providerId="ADAL" clId="{A8CAC572-751E-4CBA-A730-A2E0756403C6}" dt="2021-08-05T10:51:15.217" v="1480" actId="478"/>
          <ac:spMkLst>
            <pc:docMk/>
            <pc:sldMk cId="3550366467" sldId="1086"/>
            <ac:spMk id="80" creationId="{54974F05-4E23-4744-8A85-70260A6A0350}"/>
          </ac:spMkLst>
        </pc:spChg>
        <pc:spChg chg="add del mod">
          <ac:chgData name="塩川 和也" userId="39f0702c-b30a-4f15-b4da-77fc4aed6640" providerId="ADAL" clId="{A8CAC572-751E-4CBA-A730-A2E0756403C6}" dt="2021-08-05T11:04:52.898" v="1711" actId="478"/>
          <ac:spMkLst>
            <pc:docMk/>
            <pc:sldMk cId="3550366467" sldId="1086"/>
            <ac:spMk id="81" creationId="{0BEE7884-8D70-4EE1-B449-8CAA602B3C69}"/>
          </ac:spMkLst>
        </pc:spChg>
        <pc:spChg chg="del">
          <ac:chgData name="塩川 和也" userId="39f0702c-b30a-4f15-b4da-77fc4aed6640" providerId="ADAL" clId="{A8CAC572-751E-4CBA-A730-A2E0756403C6}" dt="2021-08-05T10:48:09.817" v="1464" actId="478"/>
          <ac:spMkLst>
            <pc:docMk/>
            <pc:sldMk cId="3550366467" sldId="1086"/>
            <ac:spMk id="82" creationId="{B82ED4AF-8EF8-4105-8B1D-4F4FD6C4878E}"/>
          </ac:spMkLst>
        </pc:spChg>
        <pc:spChg chg="del">
          <ac:chgData name="塩川 和也" userId="39f0702c-b30a-4f15-b4da-77fc4aed6640" providerId="ADAL" clId="{A8CAC572-751E-4CBA-A730-A2E0756403C6}" dt="2021-08-05T10:51:15.217" v="1480" actId="478"/>
          <ac:spMkLst>
            <pc:docMk/>
            <pc:sldMk cId="3550366467" sldId="1086"/>
            <ac:spMk id="83" creationId="{65EDB0E2-E00B-4ADD-91C0-B16ACF5C99D6}"/>
          </ac:spMkLst>
        </pc:spChg>
        <pc:spChg chg="del">
          <ac:chgData name="塩川 和也" userId="39f0702c-b30a-4f15-b4da-77fc4aed6640" providerId="ADAL" clId="{A8CAC572-751E-4CBA-A730-A2E0756403C6}" dt="2021-08-05T10:51:15.217" v="1480" actId="478"/>
          <ac:spMkLst>
            <pc:docMk/>
            <pc:sldMk cId="3550366467" sldId="1086"/>
            <ac:spMk id="84" creationId="{FFBC2104-EDA0-4796-98CA-15E9FD1C76DA}"/>
          </ac:spMkLst>
        </pc:spChg>
        <pc:spChg chg="mod">
          <ac:chgData name="塩川 和也" userId="39f0702c-b30a-4f15-b4da-77fc4aed6640" providerId="ADAL" clId="{A8CAC572-751E-4CBA-A730-A2E0756403C6}" dt="2021-08-05T11:08:27.071" v="1907" actId="1076"/>
          <ac:spMkLst>
            <pc:docMk/>
            <pc:sldMk cId="3550366467" sldId="1086"/>
            <ac:spMk id="85" creationId="{9AAA1B26-FC53-47BE-809B-601A516B81CB}"/>
          </ac:spMkLst>
        </pc:spChg>
        <pc:spChg chg="mod">
          <ac:chgData name="塩川 和也" userId="39f0702c-b30a-4f15-b4da-77fc4aed6640" providerId="ADAL" clId="{A8CAC572-751E-4CBA-A730-A2E0756403C6}" dt="2021-08-05T11:08:27.071" v="1907" actId="1076"/>
          <ac:spMkLst>
            <pc:docMk/>
            <pc:sldMk cId="3550366467" sldId="1086"/>
            <ac:spMk id="86" creationId="{AE5A8AF5-9939-4F48-B88F-6E8D8119E68B}"/>
          </ac:spMkLst>
        </pc:spChg>
        <pc:spChg chg="add mod topLvl">
          <ac:chgData name="塩川 和也" userId="39f0702c-b30a-4f15-b4da-77fc4aed6640" providerId="ADAL" clId="{A8CAC572-751E-4CBA-A730-A2E0756403C6}" dt="2021-08-05T11:29:23.037" v="2223" actId="164"/>
          <ac:spMkLst>
            <pc:docMk/>
            <pc:sldMk cId="3550366467" sldId="1086"/>
            <ac:spMk id="89" creationId="{48311B43-1780-4FCB-A5D5-49F5B8C690FB}"/>
          </ac:spMkLst>
        </pc:spChg>
        <pc:spChg chg="add mod topLvl">
          <ac:chgData name="塩川 和也" userId="39f0702c-b30a-4f15-b4da-77fc4aed6640" providerId="ADAL" clId="{A8CAC572-751E-4CBA-A730-A2E0756403C6}" dt="2021-08-05T11:29:23.037" v="2223" actId="164"/>
          <ac:spMkLst>
            <pc:docMk/>
            <pc:sldMk cId="3550366467" sldId="1086"/>
            <ac:spMk id="90" creationId="{29A878D2-D70A-4B35-BBFD-1C4F92C2BDE3}"/>
          </ac:spMkLst>
        </pc:spChg>
        <pc:spChg chg="add mod topLvl">
          <ac:chgData name="塩川 和也" userId="39f0702c-b30a-4f15-b4da-77fc4aed6640" providerId="ADAL" clId="{A8CAC572-751E-4CBA-A730-A2E0756403C6}" dt="2021-08-05T11:29:23.037" v="2223" actId="164"/>
          <ac:spMkLst>
            <pc:docMk/>
            <pc:sldMk cId="3550366467" sldId="1086"/>
            <ac:spMk id="91" creationId="{FC126F24-F0AC-439F-ACC1-02CF381D4BBF}"/>
          </ac:spMkLst>
        </pc:spChg>
        <pc:spChg chg="add mod">
          <ac:chgData name="塩川 和也" userId="39f0702c-b30a-4f15-b4da-77fc4aed6640" providerId="ADAL" clId="{A8CAC572-751E-4CBA-A730-A2E0756403C6}" dt="2021-08-05T11:30:10.178" v="2229" actId="164"/>
          <ac:spMkLst>
            <pc:docMk/>
            <pc:sldMk cId="3550366467" sldId="1086"/>
            <ac:spMk id="92" creationId="{62407EC6-3012-4555-80B0-7F232276AE49}"/>
          </ac:spMkLst>
        </pc:spChg>
        <pc:spChg chg="add mod">
          <ac:chgData name="塩川 和也" userId="39f0702c-b30a-4f15-b4da-77fc4aed6640" providerId="ADAL" clId="{A8CAC572-751E-4CBA-A730-A2E0756403C6}" dt="2021-08-05T11:29:44.492" v="2225" actId="164"/>
          <ac:spMkLst>
            <pc:docMk/>
            <pc:sldMk cId="3550366467" sldId="1086"/>
            <ac:spMk id="93" creationId="{CE3B4C46-8419-45DF-AB1D-200EEB295F72}"/>
          </ac:spMkLst>
        </pc:spChg>
        <pc:spChg chg="add mod">
          <ac:chgData name="塩川 和也" userId="39f0702c-b30a-4f15-b4da-77fc4aed6640" providerId="ADAL" clId="{A8CAC572-751E-4CBA-A730-A2E0756403C6}" dt="2021-08-05T11:29:23.037" v="2223" actId="164"/>
          <ac:spMkLst>
            <pc:docMk/>
            <pc:sldMk cId="3550366467" sldId="1086"/>
            <ac:spMk id="95" creationId="{755B148E-7636-4FC4-922E-EF382FE057B9}"/>
          </ac:spMkLst>
        </pc:spChg>
        <pc:spChg chg="add mod">
          <ac:chgData name="塩川 和也" userId="39f0702c-b30a-4f15-b4da-77fc4aed6640" providerId="ADAL" clId="{A8CAC572-751E-4CBA-A730-A2E0756403C6}" dt="2021-08-05T11:23:41.499" v="2012" actId="1037"/>
          <ac:spMkLst>
            <pc:docMk/>
            <pc:sldMk cId="3550366467" sldId="1086"/>
            <ac:spMk id="101" creationId="{EA65D052-3A54-4831-BA10-D64BB978C1FA}"/>
          </ac:spMkLst>
        </pc:spChg>
        <pc:spChg chg="add mod">
          <ac:chgData name="塩川 和也" userId="39f0702c-b30a-4f15-b4da-77fc4aed6640" providerId="ADAL" clId="{A8CAC572-751E-4CBA-A730-A2E0756403C6}" dt="2021-08-05T11:30:10.178" v="2229" actId="164"/>
          <ac:spMkLst>
            <pc:docMk/>
            <pc:sldMk cId="3550366467" sldId="1086"/>
            <ac:spMk id="104" creationId="{DF6DFE8A-470B-47AC-B826-880D61D0B611}"/>
          </ac:spMkLst>
        </pc:spChg>
        <pc:spChg chg="add mod">
          <ac:chgData name="塩川 和也" userId="39f0702c-b30a-4f15-b4da-77fc4aed6640" providerId="ADAL" clId="{A8CAC572-751E-4CBA-A730-A2E0756403C6}" dt="2021-08-05T11:23:59.366" v="2023" actId="1035"/>
          <ac:spMkLst>
            <pc:docMk/>
            <pc:sldMk cId="3550366467" sldId="1086"/>
            <ac:spMk id="109" creationId="{8F54840E-48EF-4A3E-A2F1-B083F236A97E}"/>
          </ac:spMkLst>
        </pc:spChg>
        <pc:spChg chg="add mod">
          <ac:chgData name="塩川 和也" userId="39f0702c-b30a-4f15-b4da-77fc4aed6640" providerId="ADAL" clId="{A8CAC572-751E-4CBA-A730-A2E0756403C6}" dt="2021-08-05T11:29:44.492" v="2225" actId="164"/>
          <ac:spMkLst>
            <pc:docMk/>
            <pc:sldMk cId="3550366467" sldId="1086"/>
            <ac:spMk id="112" creationId="{4A4B7C6D-FDFC-43F3-B051-C27CFF2E8DF8}"/>
          </ac:spMkLst>
        </pc:spChg>
        <pc:spChg chg="add mod">
          <ac:chgData name="塩川 和也" userId="39f0702c-b30a-4f15-b4da-77fc4aed6640" providerId="ADAL" clId="{A8CAC572-751E-4CBA-A730-A2E0756403C6}" dt="2021-08-05T11:28:16.529" v="2214"/>
          <ac:spMkLst>
            <pc:docMk/>
            <pc:sldMk cId="3550366467" sldId="1086"/>
            <ac:spMk id="117" creationId="{6EB5C399-1775-4C91-906A-351E41DB551D}"/>
          </ac:spMkLst>
        </pc:spChg>
        <pc:spChg chg="mod">
          <ac:chgData name="塩川 和也" userId="39f0702c-b30a-4f15-b4da-77fc4aed6640" providerId="ADAL" clId="{A8CAC572-751E-4CBA-A730-A2E0756403C6}" dt="2021-08-05T11:29:08.179" v="2222" actId="207"/>
          <ac:spMkLst>
            <pc:docMk/>
            <pc:sldMk cId="3550366467" sldId="1086"/>
            <ac:spMk id="119" creationId="{7B4DFF53-8AF1-49D7-9EFA-F70AC39F8BEC}"/>
          </ac:spMkLst>
        </pc:spChg>
        <pc:spChg chg="mod">
          <ac:chgData name="塩川 和也" userId="39f0702c-b30a-4f15-b4da-77fc4aed6640" providerId="ADAL" clId="{A8CAC572-751E-4CBA-A730-A2E0756403C6}" dt="2021-08-05T11:28:16.529" v="2214"/>
          <ac:spMkLst>
            <pc:docMk/>
            <pc:sldMk cId="3550366467" sldId="1086"/>
            <ac:spMk id="120" creationId="{A46C0324-2439-45FD-814B-6451E294633F}"/>
          </ac:spMkLst>
        </pc:spChg>
        <pc:spChg chg="mod">
          <ac:chgData name="塩川 和也" userId="39f0702c-b30a-4f15-b4da-77fc4aed6640" providerId="ADAL" clId="{A8CAC572-751E-4CBA-A730-A2E0756403C6}" dt="2021-08-05T11:28:16.529" v="2214"/>
          <ac:spMkLst>
            <pc:docMk/>
            <pc:sldMk cId="3550366467" sldId="1086"/>
            <ac:spMk id="121" creationId="{9E09D2CD-B7A5-498D-B77A-352F5DFFC283}"/>
          </ac:spMkLst>
        </pc:spChg>
        <pc:spChg chg="mod">
          <ac:chgData name="塩川 和也" userId="39f0702c-b30a-4f15-b4da-77fc4aed6640" providerId="ADAL" clId="{A8CAC572-751E-4CBA-A730-A2E0756403C6}" dt="2021-08-05T11:28:16.529" v="2214"/>
          <ac:spMkLst>
            <pc:docMk/>
            <pc:sldMk cId="3550366467" sldId="1086"/>
            <ac:spMk id="122" creationId="{8D93855C-6EFF-4AC3-A0AB-B15F105D7B2A}"/>
          </ac:spMkLst>
        </pc:spChg>
        <pc:spChg chg="mod">
          <ac:chgData name="塩川 和也" userId="39f0702c-b30a-4f15-b4da-77fc4aed6640" providerId="ADAL" clId="{A8CAC572-751E-4CBA-A730-A2E0756403C6}" dt="2021-08-05T11:28:30.944" v="2215" actId="207"/>
          <ac:spMkLst>
            <pc:docMk/>
            <pc:sldMk cId="3550366467" sldId="1086"/>
            <ac:spMk id="123" creationId="{ECA2A446-6CA0-443F-9E8F-11C1FA134A61}"/>
          </ac:spMkLst>
        </pc:spChg>
        <pc:grpChg chg="add del mod">
          <ac:chgData name="塩川 和也" userId="39f0702c-b30a-4f15-b4da-77fc4aed6640" providerId="ADAL" clId="{A8CAC572-751E-4CBA-A730-A2E0756403C6}" dt="2021-08-05T11:03:54.406" v="1702" actId="165"/>
          <ac:grpSpMkLst>
            <pc:docMk/>
            <pc:sldMk cId="3550366467" sldId="1086"/>
            <ac:grpSpMk id="7" creationId="{E51EC5A9-9BC1-41DC-98FB-72B4EB0C7AD2}"/>
          </ac:grpSpMkLst>
        </pc:grpChg>
        <pc:grpChg chg="add del mod topLvl">
          <ac:chgData name="塩川 和也" userId="39f0702c-b30a-4f15-b4da-77fc4aed6640" providerId="ADAL" clId="{A8CAC572-751E-4CBA-A730-A2E0756403C6}" dt="2021-08-05T11:09:56.824" v="1916" actId="165"/>
          <ac:grpSpMkLst>
            <pc:docMk/>
            <pc:sldMk cId="3550366467" sldId="1086"/>
            <ac:grpSpMk id="10" creationId="{D77F97D2-67BF-4E20-9213-9677E62AC96B}"/>
          </ac:grpSpMkLst>
        </pc:grpChg>
        <pc:grpChg chg="add del mod">
          <ac:chgData name="塩川 和也" userId="39f0702c-b30a-4f15-b4da-77fc4aed6640" providerId="ADAL" clId="{A8CAC572-751E-4CBA-A730-A2E0756403C6}" dt="2021-08-05T11:09:52.645" v="1915" actId="165"/>
          <ac:grpSpMkLst>
            <pc:docMk/>
            <pc:sldMk cId="3550366467" sldId="1086"/>
            <ac:grpSpMk id="11" creationId="{7180D635-39FC-433C-9F9F-0939D724D60B}"/>
          </ac:grpSpMkLst>
        </pc:grpChg>
        <pc:grpChg chg="mod">
          <ac:chgData name="塩川 和也" userId="39f0702c-b30a-4f15-b4da-77fc4aed6640" providerId="ADAL" clId="{A8CAC572-751E-4CBA-A730-A2E0756403C6}" dt="2021-08-05T11:08:27.071" v="1907" actId="1076"/>
          <ac:grpSpMkLst>
            <pc:docMk/>
            <pc:sldMk cId="3550366467" sldId="1086"/>
            <ac:grpSpMk id="12" creationId="{597C03E4-7E21-4290-8FD8-8638C637F8ED}"/>
          </ac:grpSpMkLst>
        </pc:grpChg>
        <pc:grpChg chg="mod">
          <ac:chgData name="塩川 和也" userId="39f0702c-b30a-4f15-b4da-77fc4aed6640" providerId="ADAL" clId="{A8CAC572-751E-4CBA-A730-A2E0756403C6}" dt="2021-08-05T11:08:27.071" v="1907" actId="1076"/>
          <ac:grpSpMkLst>
            <pc:docMk/>
            <pc:sldMk cId="3550366467" sldId="1086"/>
            <ac:grpSpMk id="37" creationId="{CF5090DC-1B86-444E-A7E1-F6A7B91A39B9}"/>
          </ac:grpSpMkLst>
        </pc:grpChg>
        <pc:grpChg chg="del">
          <ac:chgData name="塩川 和也" userId="39f0702c-b30a-4f15-b4da-77fc4aed6640" providerId="ADAL" clId="{A8CAC572-751E-4CBA-A730-A2E0756403C6}" dt="2021-08-05T11:27:58.596" v="2210" actId="478"/>
          <ac:grpSpMkLst>
            <pc:docMk/>
            <pc:sldMk cId="3550366467" sldId="1086"/>
            <ac:grpSpMk id="50" creationId="{761C5084-4C1F-4B45-B9C6-30EFC501C34D}"/>
          </ac:grpSpMkLst>
        </pc:grpChg>
        <pc:grpChg chg="del">
          <ac:chgData name="塩川 和也" userId="39f0702c-b30a-4f15-b4da-77fc4aed6640" providerId="ADAL" clId="{A8CAC572-751E-4CBA-A730-A2E0756403C6}" dt="2021-08-05T10:48:09.817" v="1464" actId="478"/>
          <ac:grpSpMkLst>
            <pc:docMk/>
            <pc:sldMk cId="3550366467" sldId="1086"/>
            <ac:grpSpMk id="52" creationId="{3C622190-5E72-46A5-A679-55C12722DB10}"/>
          </ac:grpSpMkLst>
        </pc:grpChg>
        <pc:grpChg chg="del">
          <ac:chgData name="塩川 和也" userId="39f0702c-b30a-4f15-b4da-77fc4aed6640" providerId="ADAL" clId="{A8CAC572-751E-4CBA-A730-A2E0756403C6}" dt="2021-08-05T11:00:57.496" v="1661" actId="478"/>
          <ac:grpSpMkLst>
            <pc:docMk/>
            <pc:sldMk cId="3550366467" sldId="1086"/>
            <ac:grpSpMk id="68" creationId="{4A6E864E-B6B9-493A-9421-FE9A2BA07600}"/>
          </ac:grpSpMkLst>
        </pc:grpChg>
        <pc:grpChg chg="add mod">
          <ac:chgData name="塩川 和也" userId="39f0702c-b30a-4f15-b4da-77fc4aed6640" providerId="ADAL" clId="{A8CAC572-751E-4CBA-A730-A2E0756403C6}" dt="2021-08-05T11:28:16.529" v="2214"/>
          <ac:grpSpMkLst>
            <pc:docMk/>
            <pc:sldMk cId="3550366467" sldId="1086"/>
            <ac:grpSpMk id="118" creationId="{69A9F4BF-2995-4CE9-8531-F296A35C22D3}"/>
          </ac:grpSpMkLst>
        </pc:grpChg>
        <pc:grpChg chg="add mod">
          <ac:chgData name="塩川 和也" userId="39f0702c-b30a-4f15-b4da-77fc4aed6640" providerId="ADAL" clId="{A8CAC572-751E-4CBA-A730-A2E0756403C6}" dt="2021-08-05T11:29:31.718" v="2224" actId="14100"/>
          <ac:grpSpMkLst>
            <pc:docMk/>
            <pc:sldMk cId="3550366467" sldId="1086"/>
            <ac:grpSpMk id="124" creationId="{57D9C323-E905-4C98-A190-B6EAA2342BF7}"/>
          </ac:grpSpMkLst>
        </pc:grpChg>
        <pc:grpChg chg="add mod">
          <ac:chgData name="塩川 和也" userId="39f0702c-b30a-4f15-b4da-77fc4aed6640" providerId="ADAL" clId="{A8CAC572-751E-4CBA-A730-A2E0756403C6}" dt="2021-08-05T11:29:50.965" v="2226" actId="1076"/>
          <ac:grpSpMkLst>
            <pc:docMk/>
            <pc:sldMk cId="3550366467" sldId="1086"/>
            <ac:grpSpMk id="125" creationId="{C33BC1A0-F283-4F5C-B699-3E14A59DCCF4}"/>
          </ac:grpSpMkLst>
        </pc:grpChg>
        <pc:grpChg chg="add mod">
          <ac:chgData name="塩川 和也" userId="39f0702c-b30a-4f15-b4da-77fc4aed6640" providerId="ADAL" clId="{A8CAC572-751E-4CBA-A730-A2E0756403C6}" dt="2021-08-05T11:30:10.178" v="2229" actId="164"/>
          <ac:grpSpMkLst>
            <pc:docMk/>
            <pc:sldMk cId="3550366467" sldId="1086"/>
            <ac:grpSpMk id="127" creationId="{5456AB17-7B2F-463E-AF57-946AC4D2B661}"/>
          </ac:grpSpMkLst>
        </pc:grpChg>
        <pc:picChg chg="del">
          <ac:chgData name="塩川 和也" userId="39f0702c-b30a-4f15-b4da-77fc4aed6640" providerId="ADAL" clId="{A8CAC572-751E-4CBA-A730-A2E0756403C6}" dt="2021-08-05T10:51:50.592" v="1485" actId="478"/>
          <ac:picMkLst>
            <pc:docMk/>
            <pc:sldMk cId="3550366467" sldId="1086"/>
            <ac:picMk id="4" creationId="{1D190916-BDC1-4E82-A290-F4F891C5E5E1}"/>
          </ac:picMkLst>
        </pc:picChg>
        <pc:picChg chg="add mod ord">
          <ac:chgData name="塩川 和也" userId="39f0702c-b30a-4f15-b4da-77fc4aed6640" providerId="ADAL" clId="{A8CAC572-751E-4CBA-A730-A2E0756403C6}" dt="2021-08-05T11:25:40.605" v="2110" actId="14861"/>
          <ac:picMkLst>
            <pc:docMk/>
            <pc:sldMk cId="3550366467" sldId="1086"/>
            <ac:picMk id="5" creationId="{3176939E-6184-4AFC-8C1D-31850B0A3121}"/>
          </ac:picMkLst>
        </pc:picChg>
        <pc:picChg chg="del">
          <ac:chgData name="塩川 和也" userId="39f0702c-b30a-4f15-b4da-77fc4aed6640" providerId="ADAL" clId="{A8CAC572-751E-4CBA-A730-A2E0756403C6}" dt="2021-08-05T10:48:09.817" v="1464" actId="478"/>
          <ac:picMkLst>
            <pc:docMk/>
            <pc:sldMk cId="3550366467" sldId="1086"/>
            <ac:picMk id="8" creationId="{901B8C4F-7681-43AA-9FA1-58244417FA2B}"/>
          </ac:picMkLst>
        </pc:picChg>
        <pc:picChg chg="del">
          <ac:chgData name="塩川 和也" userId="39f0702c-b30a-4f15-b4da-77fc4aed6640" providerId="ADAL" clId="{A8CAC572-751E-4CBA-A730-A2E0756403C6}" dt="2021-08-05T10:51:56.566" v="1486" actId="478"/>
          <ac:picMkLst>
            <pc:docMk/>
            <pc:sldMk cId="3550366467" sldId="1086"/>
            <ac:picMk id="9" creationId="{70843D8C-0BE4-4979-9FF9-3F17727ED30A}"/>
          </ac:picMkLst>
        </pc:picChg>
        <pc:picChg chg="del">
          <ac:chgData name="塩川 和也" userId="39f0702c-b30a-4f15-b4da-77fc4aed6640" providerId="ADAL" clId="{A8CAC572-751E-4CBA-A730-A2E0756403C6}" dt="2021-08-05T10:48:09.817" v="1464" actId="478"/>
          <ac:picMkLst>
            <pc:docMk/>
            <pc:sldMk cId="3550366467" sldId="1086"/>
            <ac:picMk id="16" creationId="{81E0707B-E79E-4F02-9EC9-03EDD71C341E}"/>
          </ac:picMkLst>
        </pc:picChg>
        <pc:picChg chg="del">
          <ac:chgData name="塩川 和也" userId="39f0702c-b30a-4f15-b4da-77fc4aed6640" providerId="ADAL" clId="{A8CAC572-751E-4CBA-A730-A2E0756403C6}" dt="2021-08-05T11:00:57.496" v="1661" actId="478"/>
          <ac:picMkLst>
            <pc:docMk/>
            <pc:sldMk cId="3550366467" sldId="1086"/>
            <ac:picMk id="26" creationId="{7148A308-B72D-48CA-8F8B-98BC89EE259E}"/>
          </ac:picMkLst>
        </pc:picChg>
        <pc:picChg chg="del">
          <ac:chgData name="塩川 和也" userId="39f0702c-b30a-4f15-b4da-77fc4aed6640" providerId="ADAL" clId="{A8CAC572-751E-4CBA-A730-A2E0756403C6}" dt="2021-08-05T11:00:57.496" v="1661" actId="478"/>
          <ac:picMkLst>
            <pc:docMk/>
            <pc:sldMk cId="3550366467" sldId="1086"/>
            <ac:picMk id="33" creationId="{E9A50EE6-7609-4F3C-A67E-C22BCD0B8F4E}"/>
          </ac:picMkLst>
        </pc:picChg>
        <pc:picChg chg="add mod topLvl">
          <ac:chgData name="塩川 和也" userId="39f0702c-b30a-4f15-b4da-77fc4aed6640" providerId="ADAL" clId="{A8CAC572-751E-4CBA-A730-A2E0756403C6}" dt="2021-08-05T11:29:23.037" v="2223" actId="164"/>
          <ac:picMkLst>
            <pc:docMk/>
            <pc:sldMk cId="3550366467" sldId="1086"/>
            <ac:picMk id="87" creationId="{07C1B0B6-CAD2-4D61-8FB4-1CE9C995AABB}"/>
          </ac:picMkLst>
        </pc:picChg>
        <pc:picChg chg="add mod topLvl">
          <ac:chgData name="塩川 和也" userId="39f0702c-b30a-4f15-b4da-77fc4aed6640" providerId="ADAL" clId="{A8CAC572-751E-4CBA-A730-A2E0756403C6}" dt="2021-08-05T11:29:23.037" v="2223" actId="164"/>
          <ac:picMkLst>
            <pc:docMk/>
            <pc:sldMk cId="3550366467" sldId="1086"/>
            <ac:picMk id="88" creationId="{136B8AFD-C939-40C6-814A-5C0500CA6D9F}"/>
          </ac:picMkLst>
        </pc:picChg>
        <pc:cxnChg chg="del">
          <ac:chgData name="塩川 和也" userId="39f0702c-b30a-4f15-b4da-77fc4aed6640" providerId="ADAL" clId="{A8CAC572-751E-4CBA-A730-A2E0756403C6}" dt="2021-08-05T11:00:57.496" v="1661" actId="478"/>
          <ac:cxnSpMkLst>
            <pc:docMk/>
            <pc:sldMk cId="3550366467" sldId="1086"/>
            <ac:cxnSpMk id="6" creationId="{4DD8B3F7-D7E9-4880-A298-0A56F41B72D2}"/>
          </ac:cxnSpMkLst>
        </pc:cxnChg>
        <pc:cxnChg chg="del">
          <ac:chgData name="塩川 和也" userId="39f0702c-b30a-4f15-b4da-77fc4aed6640" providerId="ADAL" clId="{A8CAC572-751E-4CBA-A730-A2E0756403C6}" dt="2021-08-05T11:00:57.496" v="1661" actId="478"/>
          <ac:cxnSpMkLst>
            <pc:docMk/>
            <pc:sldMk cId="3550366467" sldId="1086"/>
            <ac:cxnSpMk id="46" creationId="{B5321210-C2BA-45D3-AC44-097161DF1B3F}"/>
          </ac:cxnSpMkLst>
        </pc:cxnChg>
        <pc:cxnChg chg="del">
          <ac:chgData name="塩川 和也" userId="39f0702c-b30a-4f15-b4da-77fc4aed6640" providerId="ADAL" clId="{A8CAC572-751E-4CBA-A730-A2E0756403C6}" dt="2021-08-05T11:00:57.496" v="1661" actId="478"/>
          <ac:cxnSpMkLst>
            <pc:docMk/>
            <pc:sldMk cId="3550366467" sldId="1086"/>
            <ac:cxnSpMk id="48" creationId="{F496C1EE-4ECF-4A46-A350-FFB3F9E904D7}"/>
          </ac:cxnSpMkLst>
        </pc:cxnChg>
        <pc:cxnChg chg="mod">
          <ac:chgData name="塩川 和也" userId="39f0702c-b30a-4f15-b4da-77fc4aed6640" providerId="ADAL" clId="{A8CAC572-751E-4CBA-A730-A2E0756403C6}" dt="2021-08-05T11:08:27.071" v="1907" actId="1076"/>
          <ac:cxnSpMkLst>
            <pc:docMk/>
            <pc:sldMk cId="3550366467" sldId="1086"/>
            <ac:cxnSpMk id="72" creationId="{CCA5CD1F-07DF-4B13-A81F-B5BC9618DA40}"/>
          </ac:cxnSpMkLst>
        </pc:cxnChg>
        <pc:cxnChg chg="add mod">
          <ac:chgData name="塩川 和也" userId="39f0702c-b30a-4f15-b4da-77fc4aed6640" providerId="ADAL" clId="{A8CAC572-751E-4CBA-A730-A2E0756403C6}" dt="2021-08-05T11:29:23.037" v="2223" actId="164"/>
          <ac:cxnSpMkLst>
            <pc:docMk/>
            <pc:sldMk cId="3550366467" sldId="1086"/>
            <ac:cxnSpMk id="94" creationId="{B8CD61B9-8152-4E4F-84A4-4A1306BEBBF2}"/>
          </ac:cxnSpMkLst>
        </pc:cxnChg>
        <pc:cxnChg chg="add mod ord">
          <ac:chgData name="塩川 和也" userId="39f0702c-b30a-4f15-b4da-77fc4aed6640" providerId="ADAL" clId="{A8CAC572-751E-4CBA-A730-A2E0756403C6}" dt="2021-08-05T11:29:23.037" v="2223" actId="164"/>
          <ac:cxnSpMkLst>
            <pc:docMk/>
            <pc:sldMk cId="3550366467" sldId="1086"/>
            <ac:cxnSpMk id="96" creationId="{D5BA22FD-837A-4877-AE4D-9F803DCDE61D}"/>
          </ac:cxnSpMkLst>
        </pc:cxnChg>
        <pc:cxnChg chg="add mod">
          <ac:chgData name="塩川 和也" userId="39f0702c-b30a-4f15-b4da-77fc4aed6640" providerId="ADAL" clId="{A8CAC572-751E-4CBA-A730-A2E0756403C6}" dt="2021-08-05T11:40:13.292" v="2231" actId="14100"/>
          <ac:cxnSpMkLst>
            <pc:docMk/>
            <pc:sldMk cId="3550366467" sldId="1086"/>
            <ac:cxnSpMk id="97" creationId="{2089D6F1-6320-4173-96EA-FD1B95C0CF43}"/>
          </ac:cxnSpMkLst>
        </pc:cxnChg>
        <pc:cxnChg chg="add mod">
          <ac:chgData name="塩川 和也" userId="39f0702c-b30a-4f15-b4da-77fc4aed6640" providerId="ADAL" clId="{A8CAC572-751E-4CBA-A730-A2E0756403C6}" dt="2021-08-05T11:40:09.919" v="2230" actId="14100"/>
          <ac:cxnSpMkLst>
            <pc:docMk/>
            <pc:sldMk cId="3550366467" sldId="1086"/>
            <ac:cxnSpMk id="110" creationId="{097F5FA6-158B-485B-AB66-037B7B48BA30}"/>
          </ac:cxnSpMkLst>
        </pc:cxnChg>
      </pc:sldChg>
      <pc:sldChg chg="new del">
        <pc:chgData name="塩川 和也" userId="39f0702c-b30a-4f15-b4da-77fc4aed6640" providerId="ADAL" clId="{A8CAC572-751E-4CBA-A730-A2E0756403C6}" dt="2021-08-05T11:05:55.399" v="1726" actId="680"/>
        <pc:sldMkLst>
          <pc:docMk/>
          <pc:sldMk cId="2219168862" sldId="1087"/>
        </pc:sldMkLst>
      </pc:sldChg>
    </pc:docChg>
  </pc:docChgLst>
  <pc:docChgLst>
    <pc:chgData name="塩川 和也" userId="39f0702c-b30a-4f15-b4da-77fc4aed6640" providerId="ADAL" clId="{C59954E7-AE62-4EB4-8AAB-F2FE88172F0B}"/>
    <pc:docChg chg="undo custSel addSld delSld modSld modSection">
      <pc:chgData name="塩川 和也" userId="39f0702c-b30a-4f15-b4da-77fc4aed6640" providerId="ADAL" clId="{C59954E7-AE62-4EB4-8AAB-F2FE88172F0B}" dt="2021-07-14T05:55:19.200" v="1007" actId="167"/>
      <pc:docMkLst>
        <pc:docMk/>
      </pc:docMkLst>
      <pc:sldChg chg="addSp modSp mod">
        <pc:chgData name="塩川 和也" userId="39f0702c-b30a-4f15-b4da-77fc4aed6640" providerId="ADAL" clId="{C59954E7-AE62-4EB4-8AAB-F2FE88172F0B}" dt="2021-07-14T00:28:42.579" v="995" actId="207"/>
        <pc:sldMkLst>
          <pc:docMk/>
          <pc:sldMk cId="1580095382" sldId="556"/>
        </pc:sldMkLst>
        <pc:spChg chg="mod">
          <ac:chgData name="塩川 和也" userId="39f0702c-b30a-4f15-b4da-77fc4aed6640" providerId="ADAL" clId="{C59954E7-AE62-4EB4-8AAB-F2FE88172F0B}" dt="2021-07-14T00:28:42.579" v="995" actId="207"/>
          <ac:spMkLst>
            <pc:docMk/>
            <pc:sldMk cId="1580095382" sldId="556"/>
            <ac:spMk id="4" creationId="{95FC046E-F3EB-4FB2-81AB-A28699F93455}"/>
          </ac:spMkLst>
        </pc:spChg>
        <pc:spChg chg="mod">
          <ac:chgData name="塩川 和也" userId="39f0702c-b30a-4f15-b4da-77fc4aed6640" providerId="ADAL" clId="{C59954E7-AE62-4EB4-8AAB-F2FE88172F0B}" dt="2021-07-12T23:45:22.423" v="5" actId="1035"/>
          <ac:spMkLst>
            <pc:docMk/>
            <pc:sldMk cId="1580095382" sldId="556"/>
            <ac:spMk id="27" creationId="{A7344E92-BF91-4ED6-A20D-661F1301841F}"/>
          </ac:spMkLst>
        </pc:spChg>
        <pc:spChg chg="mod">
          <ac:chgData name="塩川 和也" userId="39f0702c-b30a-4f15-b4da-77fc4aed6640" providerId="ADAL" clId="{C59954E7-AE62-4EB4-8AAB-F2FE88172F0B}" dt="2021-07-13T06:21:51.386" v="781" actId="164"/>
          <ac:spMkLst>
            <pc:docMk/>
            <pc:sldMk cId="1580095382" sldId="556"/>
            <ac:spMk id="49" creationId="{F6BED7F2-617D-4096-BDCE-0986112BAFAF}"/>
          </ac:spMkLst>
        </pc:spChg>
        <pc:spChg chg="mod">
          <ac:chgData name="塩川 和也" userId="39f0702c-b30a-4f15-b4da-77fc4aed6640" providerId="ADAL" clId="{C59954E7-AE62-4EB4-8AAB-F2FE88172F0B}" dt="2021-07-13T07:08:02.462" v="970" actId="113"/>
          <ac:spMkLst>
            <pc:docMk/>
            <pc:sldMk cId="1580095382" sldId="556"/>
            <ac:spMk id="50" creationId="{C3E90459-6BBA-4C02-BBCA-36D20BD0B41D}"/>
          </ac:spMkLst>
        </pc:spChg>
        <pc:grpChg chg="add mod">
          <ac:chgData name="塩川 和也" userId="39f0702c-b30a-4f15-b4da-77fc4aed6640" providerId="ADAL" clId="{C59954E7-AE62-4EB4-8AAB-F2FE88172F0B}" dt="2021-07-13T06:29:04.100" v="930" actId="14100"/>
          <ac:grpSpMkLst>
            <pc:docMk/>
            <pc:sldMk cId="1580095382" sldId="556"/>
            <ac:grpSpMk id="3" creationId="{B4BD9F1D-EBF3-4895-804F-0F070189453F}"/>
          </ac:grpSpMkLst>
        </pc:grpChg>
        <pc:graphicFrameChg chg="mod modGraphic">
          <ac:chgData name="塩川 和也" userId="39f0702c-b30a-4f15-b4da-77fc4aed6640" providerId="ADAL" clId="{C59954E7-AE62-4EB4-8AAB-F2FE88172F0B}" dt="2021-07-13T06:29:07.245" v="931" actId="14100"/>
          <ac:graphicFrameMkLst>
            <pc:docMk/>
            <pc:sldMk cId="1580095382" sldId="556"/>
            <ac:graphicFrameMk id="5" creationId="{070E85BA-388E-490D-A79E-B600DE2FD7EF}"/>
          </ac:graphicFrameMkLst>
        </pc:graphicFrameChg>
        <pc:graphicFrameChg chg="mod modGraphic">
          <ac:chgData name="塩川 和也" userId="39f0702c-b30a-4f15-b4da-77fc4aed6640" providerId="ADAL" clId="{C59954E7-AE62-4EB4-8AAB-F2FE88172F0B}" dt="2021-07-13T07:17:36.101" v="988" actId="20577"/>
          <ac:graphicFrameMkLst>
            <pc:docMk/>
            <pc:sldMk cId="1580095382" sldId="556"/>
            <ac:graphicFrameMk id="48" creationId="{DD8AE3DB-E14A-4DFF-B6D6-B56BBF1B36CB}"/>
          </ac:graphicFrameMkLst>
        </pc:graphicFrameChg>
        <pc:picChg chg="add mod">
          <ac:chgData name="塩川 和也" userId="39f0702c-b30a-4f15-b4da-77fc4aed6640" providerId="ADAL" clId="{C59954E7-AE62-4EB4-8AAB-F2FE88172F0B}" dt="2021-07-13T07:19:30.761" v="993" actId="1076"/>
          <ac:picMkLst>
            <pc:docMk/>
            <pc:sldMk cId="1580095382" sldId="556"/>
            <ac:picMk id="8" creationId="{1E4C8A83-48B6-4B62-9F10-2D3A81A3A91A}"/>
          </ac:picMkLst>
        </pc:picChg>
      </pc:sldChg>
      <pc:sldChg chg="add del">
        <pc:chgData name="塩川 和也" userId="39f0702c-b30a-4f15-b4da-77fc4aed6640" providerId="ADAL" clId="{C59954E7-AE62-4EB4-8AAB-F2FE88172F0B}" dt="2021-07-13T00:30:10.530" v="290" actId="2696"/>
        <pc:sldMkLst>
          <pc:docMk/>
          <pc:sldMk cId="1954658533" sldId="725"/>
        </pc:sldMkLst>
      </pc:sldChg>
      <pc:sldChg chg="add del">
        <pc:chgData name="塩川 和也" userId="39f0702c-b30a-4f15-b4da-77fc4aed6640" providerId="ADAL" clId="{C59954E7-AE62-4EB4-8AAB-F2FE88172F0B}" dt="2021-07-13T00:30:10.530" v="290" actId="2696"/>
        <pc:sldMkLst>
          <pc:docMk/>
          <pc:sldMk cId="1039444001" sldId="726"/>
        </pc:sldMkLst>
      </pc:sldChg>
      <pc:sldChg chg="add del">
        <pc:chgData name="塩川 和也" userId="39f0702c-b30a-4f15-b4da-77fc4aed6640" providerId="ADAL" clId="{C59954E7-AE62-4EB4-8AAB-F2FE88172F0B}" dt="2021-07-13T00:30:10.530" v="290" actId="2696"/>
        <pc:sldMkLst>
          <pc:docMk/>
          <pc:sldMk cId="3702236817" sldId="730"/>
        </pc:sldMkLst>
      </pc:sldChg>
      <pc:sldChg chg="add del">
        <pc:chgData name="塩川 和也" userId="39f0702c-b30a-4f15-b4da-77fc4aed6640" providerId="ADAL" clId="{C59954E7-AE62-4EB4-8AAB-F2FE88172F0B}" dt="2021-07-13T00:30:10.530" v="290" actId="2696"/>
        <pc:sldMkLst>
          <pc:docMk/>
          <pc:sldMk cId="1022561927" sldId="732"/>
        </pc:sldMkLst>
      </pc:sldChg>
      <pc:sldChg chg="add del">
        <pc:chgData name="塩川 和也" userId="39f0702c-b30a-4f15-b4da-77fc4aed6640" providerId="ADAL" clId="{C59954E7-AE62-4EB4-8AAB-F2FE88172F0B}" dt="2021-07-13T00:30:10.530" v="290" actId="2696"/>
        <pc:sldMkLst>
          <pc:docMk/>
          <pc:sldMk cId="3078041330" sldId="733"/>
        </pc:sldMkLst>
      </pc:sldChg>
      <pc:sldChg chg="add del">
        <pc:chgData name="塩川 和也" userId="39f0702c-b30a-4f15-b4da-77fc4aed6640" providerId="ADAL" clId="{C59954E7-AE62-4EB4-8AAB-F2FE88172F0B}" dt="2021-07-13T00:30:10.530" v="290" actId="2696"/>
        <pc:sldMkLst>
          <pc:docMk/>
          <pc:sldMk cId="4166325368" sldId="734"/>
        </pc:sldMkLst>
      </pc:sldChg>
      <pc:sldChg chg="add del">
        <pc:chgData name="塩川 和也" userId="39f0702c-b30a-4f15-b4da-77fc4aed6640" providerId="ADAL" clId="{C59954E7-AE62-4EB4-8AAB-F2FE88172F0B}" dt="2021-07-13T00:30:10.530" v="290" actId="2696"/>
        <pc:sldMkLst>
          <pc:docMk/>
          <pc:sldMk cId="2301612553" sldId="736"/>
        </pc:sldMkLst>
      </pc:sldChg>
      <pc:sldChg chg="addSp delSp modSp add del mod">
        <pc:chgData name="塩川 和也" userId="39f0702c-b30a-4f15-b4da-77fc4aed6640" providerId="ADAL" clId="{C59954E7-AE62-4EB4-8AAB-F2FE88172F0B}" dt="2021-07-13T00:30:10.530" v="290" actId="2696"/>
        <pc:sldMkLst>
          <pc:docMk/>
          <pc:sldMk cId="3762854588" sldId="737"/>
        </pc:sldMkLst>
        <pc:spChg chg="add del mod">
          <ac:chgData name="塩川 和也" userId="39f0702c-b30a-4f15-b4da-77fc4aed6640" providerId="ADAL" clId="{C59954E7-AE62-4EB4-8AAB-F2FE88172F0B}" dt="2021-07-12T23:53:53.550" v="53" actId="478"/>
          <ac:spMkLst>
            <pc:docMk/>
            <pc:sldMk cId="3762854588" sldId="737"/>
            <ac:spMk id="3" creationId="{316EB4D9-193B-4086-B14D-BA4CC89E5708}"/>
          </ac:spMkLst>
        </pc:spChg>
        <pc:spChg chg="add del mod">
          <ac:chgData name="塩川 和也" userId="39f0702c-b30a-4f15-b4da-77fc4aed6640" providerId="ADAL" clId="{C59954E7-AE62-4EB4-8AAB-F2FE88172F0B}" dt="2021-07-12T23:55:15.718" v="69"/>
          <ac:spMkLst>
            <pc:docMk/>
            <pc:sldMk cId="3762854588" sldId="737"/>
            <ac:spMk id="12" creationId="{BA9D6167-5F2C-41D1-803A-920D8C9E2932}"/>
          </ac:spMkLst>
        </pc:spChg>
        <pc:spChg chg="mod ord">
          <ac:chgData name="塩川 和也" userId="39f0702c-b30a-4f15-b4da-77fc4aed6640" providerId="ADAL" clId="{C59954E7-AE62-4EB4-8AAB-F2FE88172F0B}" dt="2021-07-13T00:16:06.707" v="190" actId="167"/>
          <ac:spMkLst>
            <pc:docMk/>
            <pc:sldMk cId="3762854588" sldId="737"/>
            <ac:spMk id="46" creationId="{28102BB2-A876-4500-BC92-D0158BF6D82E}"/>
          </ac:spMkLst>
        </pc:spChg>
        <pc:spChg chg="add mod">
          <ac:chgData name="塩川 和也" userId="39f0702c-b30a-4f15-b4da-77fc4aed6640" providerId="ADAL" clId="{C59954E7-AE62-4EB4-8AAB-F2FE88172F0B}" dt="2021-07-13T00:28:51.068" v="285" actId="1076"/>
          <ac:spMkLst>
            <pc:docMk/>
            <pc:sldMk cId="3762854588" sldId="737"/>
            <ac:spMk id="48" creationId="{4D55EAFF-3790-4B98-9EAC-6D63A29F32E8}"/>
          </ac:spMkLst>
        </pc:spChg>
        <pc:spChg chg="mod">
          <ac:chgData name="塩川 和也" userId="39f0702c-b30a-4f15-b4da-77fc4aed6640" providerId="ADAL" clId="{C59954E7-AE62-4EB4-8AAB-F2FE88172F0B}" dt="2021-07-13T00:28:21.779" v="283" actId="1076"/>
          <ac:spMkLst>
            <pc:docMk/>
            <pc:sldMk cId="3762854588" sldId="737"/>
            <ac:spMk id="91" creationId="{00A85EAB-42AB-4E34-8DBE-FA96660E5881}"/>
          </ac:spMkLst>
        </pc:spChg>
        <pc:spChg chg="mod">
          <ac:chgData name="塩川 和也" userId="39f0702c-b30a-4f15-b4da-77fc4aed6640" providerId="ADAL" clId="{C59954E7-AE62-4EB4-8AAB-F2FE88172F0B}" dt="2021-07-13T00:28:16.787" v="282" actId="1076"/>
          <ac:spMkLst>
            <pc:docMk/>
            <pc:sldMk cId="3762854588" sldId="737"/>
            <ac:spMk id="92" creationId="{324B25D0-3A13-4C6B-B0CB-F5E5CF5DE4A7}"/>
          </ac:spMkLst>
        </pc:spChg>
        <pc:spChg chg="del mod">
          <ac:chgData name="塩川 和也" userId="39f0702c-b30a-4f15-b4da-77fc4aed6640" providerId="ADAL" clId="{C59954E7-AE62-4EB4-8AAB-F2FE88172F0B}" dt="2021-07-13T00:28:01.925" v="281" actId="478"/>
          <ac:spMkLst>
            <pc:docMk/>
            <pc:sldMk cId="3762854588" sldId="737"/>
            <ac:spMk id="94" creationId="{924FEA70-178D-4C06-A1F3-427904F8B5BA}"/>
          </ac:spMkLst>
        </pc:spChg>
        <pc:grpChg chg="mod">
          <ac:chgData name="塩川 和也" userId="39f0702c-b30a-4f15-b4da-77fc4aed6640" providerId="ADAL" clId="{C59954E7-AE62-4EB4-8AAB-F2FE88172F0B}" dt="2021-07-13T00:28:16.787" v="282" actId="1076"/>
          <ac:grpSpMkLst>
            <pc:docMk/>
            <pc:sldMk cId="3762854588" sldId="737"/>
            <ac:grpSpMk id="89" creationId="{C587D409-BC25-4D6F-BEF0-95AE41FE7CCD}"/>
          </ac:grpSpMkLst>
        </pc:grpChg>
        <pc:cxnChg chg="add del mod">
          <ac:chgData name="塩川 和也" userId="39f0702c-b30a-4f15-b4da-77fc4aed6640" providerId="ADAL" clId="{C59954E7-AE62-4EB4-8AAB-F2FE88172F0B}" dt="2021-07-12T23:54:17.864" v="57" actId="478"/>
          <ac:cxnSpMkLst>
            <pc:docMk/>
            <pc:sldMk cId="3762854588" sldId="737"/>
            <ac:cxnSpMk id="38" creationId="{55719362-877B-4E63-8822-F7C4E9C0BA79}"/>
          </ac:cxnSpMkLst>
        </pc:cxnChg>
        <pc:cxnChg chg="add mod">
          <ac:chgData name="塩川 和也" userId="39f0702c-b30a-4f15-b4da-77fc4aed6640" providerId="ADAL" clId="{C59954E7-AE62-4EB4-8AAB-F2FE88172F0B}" dt="2021-07-12T23:55:15.718" v="68" actId="47"/>
          <ac:cxnSpMkLst>
            <pc:docMk/>
            <pc:sldMk cId="3762854588" sldId="737"/>
            <ac:cxnSpMk id="41" creationId="{3A4AE0A9-E850-4CD5-B999-04A7254A327F}"/>
          </ac:cxnSpMkLst>
        </pc:cxnChg>
        <pc:cxnChg chg="add mod">
          <ac:chgData name="塩川 和也" userId="39f0702c-b30a-4f15-b4da-77fc4aed6640" providerId="ADAL" clId="{C59954E7-AE62-4EB4-8AAB-F2FE88172F0B}" dt="2021-07-13T00:29:03.528" v="288" actId="14100"/>
          <ac:cxnSpMkLst>
            <pc:docMk/>
            <pc:sldMk cId="3762854588" sldId="737"/>
            <ac:cxnSpMk id="49" creationId="{EDC99F0A-3DF0-427E-89AD-3117EFB2137C}"/>
          </ac:cxnSpMkLst>
        </pc:cxnChg>
      </pc:sldChg>
      <pc:sldChg chg="addSp delSp modSp add del mod">
        <pc:chgData name="塩川 和也" userId="39f0702c-b30a-4f15-b4da-77fc4aed6640" providerId="ADAL" clId="{C59954E7-AE62-4EB4-8AAB-F2FE88172F0B}" dt="2021-07-13T00:30:10.530" v="290" actId="2696"/>
        <pc:sldMkLst>
          <pc:docMk/>
          <pc:sldMk cId="818305985" sldId="738"/>
        </pc:sldMkLst>
        <pc:spChg chg="add del mod">
          <ac:chgData name="塩川 和也" userId="39f0702c-b30a-4f15-b4da-77fc4aed6640" providerId="ADAL" clId="{C59954E7-AE62-4EB4-8AAB-F2FE88172F0B}" dt="2021-07-13T00:24:00.586" v="218"/>
          <ac:spMkLst>
            <pc:docMk/>
            <pc:sldMk cId="818305985" sldId="738"/>
            <ac:spMk id="14" creationId="{52010BE9-DAD3-4A06-A98A-29E1236452FE}"/>
          </ac:spMkLst>
        </pc:spChg>
        <pc:spChg chg="add mod">
          <ac:chgData name="塩川 和也" userId="39f0702c-b30a-4f15-b4da-77fc4aed6640" providerId="ADAL" clId="{C59954E7-AE62-4EB4-8AAB-F2FE88172F0B}" dt="2021-07-13T00:23:37.202" v="211" actId="571"/>
          <ac:spMkLst>
            <pc:docMk/>
            <pc:sldMk cId="818305985" sldId="738"/>
            <ac:spMk id="37" creationId="{B9D86947-6B1E-44B3-AB64-0EDD90EC9B58}"/>
          </ac:spMkLst>
        </pc:spChg>
        <pc:spChg chg="add mod">
          <ac:chgData name="塩川 和也" userId="39f0702c-b30a-4f15-b4da-77fc4aed6640" providerId="ADAL" clId="{C59954E7-AE62-4EB4-8AAB-F2FE88172F0B}" dt="2021-07-13T00:23:50.063" v="214" actId="571"/>
          <ac:spMkLst>
            <pc:docMk/>
            <pc:sldMk cId="818305985" sldId="738"/>
            <ac:spMk id="41" creationId="{D9A9842D-06F8-4153-B177-92E6E49386F2}"/>
          </ac:spMkLst>
        </pc:spChg>
        <pc:spChg chg="mod">
          <ac:chgData name="塩川 和也" userId="39f0702c-b30a-4f15-b4da-77fc4aed6640" providerId="ADAL" clId="{C59954E7-AE62-4EB4-8AAB-F2FE88172F0B}" dt="2021-07-13T00:15:39.014" v="187" actId="1076"/>
          <ac:spMkLst>
            <pc:docMk/>
            <pc:sldMk cId="818305985" sldId="738"/>
            <ac:spMk id="92" creationId="{324B25D0-3A13-4C6B-B0CB-F5E5CF5DE4A7}"/>
          </ac:spMkLst>
        </pc:spChg>
        <pc:cxnChg chg="add mod">
          <ac:chgData name="塩川 和也" userId="39f0702c-b30a-4f15-b4da-77fc4aed6640" providerId="ADAL" clId="{C59954E7-AE62-4EB4-8AAB-F2FE88172F0B}" dt="2021-07-13T00:24:00.586" v="217" actId="47"/>
          <ac:cxnSpMkLst>
            <pc:docMk/>
            <pc:sldMk cId="818305985" sldId="738"/>
            <ac:cxnSpMk id="33" creationId="{B0B0FF74-A56E-48CA-9615-5774E03F2915}"/>
          </ac:cxnSpMkLst>
        </pc:cxnChg>
      </pc:sldChg>
      <pc:sldChg chg="add del">
        <pc:chgData name="塩川 和也" userId="39f0702c-b30a-4f15-b4da-77fc4aed6640" providerId="ADAL" clId="{C59954E7-AE62-4EB4-8AAB-F2FE88172F0B}" dt="2021-07-13T00:30:10.530" v="290" actId="2696"/>
        <pc:sldMkLst>
          <pc:docMk/>
          <pc:sldMk cId="2065493996" sldId="740"/>
        </pc:sldMkLst>
      </pc:sldChg>
      <pc:sldChg chg="addSp delSp modSp mod">
        <pc:chgData name="塩川 和也" userId="39f0702c-b30a-4f15-b4da-77fc4aed6640" providerId="ADAL" clId="{C59954E7-AE62-4EB4-8AAB-F2FE88172F0B}" dt="2021-07-14T05:54:32.432" v="1004"/>
        <pc:sldMkLst>
          <pc:docMk/>
          <pc:sldMk cId="1340968871" sldId="1050"/>
        </pc:sldMkLst>
        <pc:spChg chg="del">
          <ac:chgData name="塩川 和也" userId="39f0702c-b30a-4f15-b4da-77fc4aed6640" providerId="ADAL" clId="{C59954E7-AE62-4EB4-8AAB-F2FE88172F0B}" dt="2021-07-14T05:54:11.084" v="1003" actId="478"/>
          <ac:spMkLst>
            <pc:docMk/>
            <pc:sldMk cId="1340968871" sldId="1050"/>
            <ac:spMk id="22" creationId="{40BAA4B9-1764-497F-B6C1-F1EE7499FC32}"/>
          </ac:spMkLst>
        </pc:spChg>
        <pc:spChg chg="del">
          <ac:chgData name="塩川 和也" userId="39f0702c-b30a-4f15-b4da-77fc4aed6640" providerId="ADAL" clId="{C59954E7-AE62-4EB4-8AAB-F2FE88172F0B}" dt="2021-07-14T05:54:11.084" v="1003" actId="478"/>
          <ac:spMkLst>
            <pc:docMk/>
            <pc:sldMk cId="1340968871" sldId="1050"/>
            <ac:spMk id="23" creationId="{3A553AFC-0AB0-47AF-A566-4DF8F0B3D246}"/>
          </ac:spMkLst>
        </pc:spChg>
        <pc:spChg chg="del">
          <ac:chgData name="塩川 和也" userId="39f0702c-b30a-4f15-b4da-77fc4aed6640" providerId="ADAL" clId="{C59954E7-AE62-4EB4-8AAB-F2FE88172F0B}" dt="2021-07-14T05:54:11.084" v="1003" actId="478"/>
          <ac:spMkLst>
            <pc:docMk/>
            <pc:sldMk cId="1340968871" sldId="1050"/>
            <ac:spMk id="24" creationId="{2D1DB4B8-DF2F-479D-B0C0-79EF2B83BE95}"/>
          </ac:spMkLst>
        </pc:spChg>
        <pc:spChg chg="del">
          <ac:chgData name="塩川 和也" userId="39f0702c-b30a-4f15-b4da-77fc4aed6640" providerId="ADAL" clId="{C59954E7-AE62-4EB4-8AAB-F2FE88172F0B}" dt="2021-07-14T05:54:11.084" v="1003" actId="478"/>
          <ac:spMkLst>
            <pc:docMk/>
            <pc:sldMk cId="1340968871" sldId="1050"/>
            <ac:spMk id="27" creationId="{FCF046AB-4DEC-4F69-B2B2-E2980BC7815E}"/>
          </ac:spMkLst>
        </pc:spChg>
        <pc:spChg chg="del">
          <ac:chgData name="塩川 和也" userId="39f0702c-b30a-4f15-b4da-77fc4aed6640" providerId="ADAL" clId="{C59954E7-AE62-4EB4-8AAB-F2FE88172F0B}" dt="2021-07-14T05:54:11.084" v="1003" actId="478"/>
          <ac:spMkLst>
            <pc:docMk/>
            <pc:sldMk cId="1340968871" sldId="1050"/>
            <ac:spMk id="28" creationId="{D55F3BE5-7D76-4C86-AD1A-433F5A2203A9}"/>
          </ac:spMkLst>
        </pc:spChg>
        <pc:spChg chg="del">
          <ac:chgData name="塩川 和也" userId="39f0702c-b30a-4f15-b4da-77fc4aed6640" providerId="ADAL" clId="{C59954E7-AE62-4EB4-8AAB-F2FE88172F0B}" dt="2021-07-14T05:54:11.084" v="1003" actId="478"/>
          <ac:spMkLst>
            <pc:docMk/>
            <pc:sldMk cId="1340968871" sldId="1050"/>
            <ac:spMk id="51" creationId="{89554474-A5A1-4C90-9DB0-911C2F12235E}"/>
          </ac:spMkLst>
        </pc:spChg>
        <pc:spChg chg="add mod">
          <ac:chgData name="塩川 和也" userId="39f0702c-b30a-4f15-b4da-77fc4aed6640" providerId="ADAL" clId="{C59954E7-AE62-4EB4-8AAB-F2FE88172F0B}" dt="2021-07-14T05:54:32.432" v="1004"/>
          <ac:spMkLst>
            <pc:docMk/>
            <pc:sldMk cId="1340968871" sldId="1050"/>
            <ac:spMk id="53" creationId="{A78BC55F-57C8-48FE-9C2B-4BD019D022DD}"/>
          </ac:spMkLst>
        </pc:spChg>
        <pc:spChg chg="add mod">
          <ac:chgData name="塩川 和也" userId="39f0702c-b30a-4f15-b4da-77fc4aed6640" providerId="ADAL" clId="{C59954E7-AE62-4EB4-8AAB-F2FE88172F0B}" dt="2021-07-14T05:54:32.432" v="1004"/>
          <ac:spMkLst>
            <pc:docMk/>
            <pc:sldMk cId="1340968871" sldId="1050"/>
            <ac:spMk id="55" creationId="{CE2A4AA9-CD1D-4B3B-8BDD-0EC16735F3F5}"/>
          </ac:spMkLst>
        </pc:spChg>
        <pc:spChg chg="add mod">
          <ac:chgData name="塩川 和也" userId="39f0702c-b30a-4f15-b4da-77fc4aed6640" providerId="ADAL" clId="{C59954E7-AE62-4EB4-8AAB-F2FE88172F0B}" dt="2021-07-14T05:54:32.432" v="1004"/>
          <ac:spMkLst>
            <pc:docMk/>
            <pc:sldMk cId="1340968871" sldId="1050"/>
            <ac:spMk id="58" creationId="{9E8916E5-03B0-4DF0-982D-EAA841B8F031}"/>
          </ac:spMkLst>
        </pc:spChg>
        <pc:spChg chg="add mod">
          <ac:chgData name="塩川 和也" userId="39f0702c-b30a-4f15-b4da-77fc4aed6640" providerId="ADAL" clId="{C59954E7-AE62-4EB4-8AAB-F2FE88172F0B}" dt="2021-07-14T05:54:32.432" v="1004"/>
          <ac:spMkLst>
            <pc:docMk/>
            <pc:sldMk cId="1340968871" sldId="1050"/>
            <ac:spMk id="60" creationId="{CE130641-0476-4661-8CAF-780D107B18D2}"/>
          </ac:spMkLst>
        </pc:spChg>
        <pc:spChg chg="add mod">
          <ac:chgData name="塩川 和也" userId="39f0702c-b30a-4f15-b4da-77fc4aed6640" providerId="ADAL" clId="{C59954E7-AE62-4EB4-8AAB-F2FE88172F0B}" dt="2021-07-14T05:54:32.432" v="1004"/>
          <ac:spMkLst>
            <pc:docMk/>
            <pc:sldMk cId="1340968871" sldId="1050"/>
            <ac:spMk id="65" creationId="{1920274D-3FDE-4A63-8362-657BCF0F0669}"/>
          </ac:spMkLst>
        </pc:spChg>
        <pc:spChg chg="add mod">
          <ac:chgData name="塩川 和也" userId="39f0702c-b30a-4f15-b4da-77fc4aed6640" providerId="ADAL" clId="{C59954E7-AE62-4EB4-8AAB-F2FE88172F0B}" dt="2021-07-14T05:54:32.432" v="1004"/>
          <ac:spMkLst>
            <pc:docMk/>
            <pc:sldMk cId="1340968871" sldId="1050"/>
            <ac:spMk id="66" creationId="{C14A425E-E26A-4B75-B020-667A6EBFA554}"/>
          </ac:spMkLst>
        </pc:spChg>
        <pc:picChg chg="del">
          <ac:chgData name="塩川 和也" userId="39f0702c-b30a-4f15-b4da-77fc4aed6640" providerId="ADAL" clId="{C59954E7-AE62-4EB4-8AAB-F2FE88172F0B}" dt="2021-07-14T05:54:11.084" v="1003" actId="478"/>
          <ac:picMkLst>
            <pc:docMk/>
            <pc:sldMk cId="1340968871" sldId="1050"/>
            <ac:picMk id="2" creationId="{3AC2B62E-EC5F-4BD3-8A53-8B804C97BDE8}"/>
          </ac:picMkLst>
        </pc:picChg>
        <pc:picChg chg="add mod">
          <ac:chgData name="塩川 和也" userId="39f0702c-b30a-4f15-b4da-77fc4aed6640" providerId="ADAL" clId="{C59954E7-AE62-4EB4-8AAB-F2FE88172F0B}" dt="2021-07-14T05:54:32.432" v="1004"/>
          <ac:picMkLst>
            <pc:docMk/>
            <pc:sldMk cId="1340968871" sldId="1050"/>
            <ac:picMk id="52" creationId="{2A6E8885-7029-4E8A-A183-5E489AF9AFE7}"/>
          </ac:picMkLst>
        </pc:picChg>
        <pc:cxnChg chg="del mod">
          <ac:chgData name="塩川 和也" userId="39f0702c-b30a-4f15-b4da-77fc4aed6640" providerId="ADAL" clId="{C59954E7-AE62-4EB4-8AAB-F2FE88172F0B}" dt="2021-07-14T05:54:11.084" v="1003" actId="478"/>
          <ac:cxnSpMkLst>
            <pc:docMk/>
            <pc:sldMk cId="1340968871" sldId="1050"/>
            <ac:cxnSpMk id="25" creationId="{FE63897C-F5BC-4AF9-BC91-275BD53728FA}"/>
          </ac:cxnSpMkLst>
        </pc:cxnChg>
        <pc:cxnChg chg="add mod">
          <ac:chgData name="塩川 和也" userId="39f0702c-b30a-4f15-b4da-77fc4aed6640" providerId="ADAL" clId="{C59954E7-AE62-4EB4-8AAB-F2FE88172F0B}" dt="2021-07-14T05:54:32.432" v="1004"/>
          <ac:cxnSpMkLst>
            <pc:docMk/>
            <pc:sldMk cId="1340968871" sldId="1050"/>
            <ac:cxnSpMk id="62" creationId="{91AA1ED7-742A-49E8-A4E3-10706A5CBE8A}"/>
          </ac:cxnSpMkLst>
        </pc:cxnChg>
      </pc:sldChg>
      <pc:sldChg chg="addSp delSp modSp mod">
        <pc:chgData name="塩川 和也" userId="39f0702c-b30a-4f15-b4da-77fc4aed6640" providerId="ADAL" clId="{C59954E7-AE62-4EB4-8AAB-F2FE88172F0B}" dt="2021-07-14T05:53:34.210" v="1002" actId="164"/>
        <pc:sldMkLst>
          <pc:docMk/>
          <pc:sldMk cId="4243689216" sldId="1051"/>
        </pc:sldMkLst>
        <pc:spChg chg="del">
          <ac:chgData name="塩川 和也" userId="39f0702c-b30a-4f15-b4da-77fc4aed6640" providerId="ADAL" clId="{C59954E7-AE62-4EB4-8AAB-F2FE88172F0B}" dt="2021-07-14T05:53:01.922" v="996" actId="478"/>
          <ac:spMkLst>
            <pc:docMk/>
            <pc:sldMk cId="4243689216" sldId="1051"/>
            <ac:spMk id="22" creationId="{40BAA4B9-1764-497F-B6C1-F1EE7499FC32}"/>
          </ac:spMkLst>
        </pc:spChg>
        <pc:spChg chg="del">
          <ac:chgData name="塩川 和也" userId="39f0702c-b30a-4f15-b4da-77fc4aed6640" providerId="ADAL" clId="{C59954E7-AE62-4EB4-8AAB-F2FE88172F0B}" dt="2021-07-14T05:53:01.922" v="996" actId="478"/>
          <ac:spMkLst>
            <pc:docMk/>
            <pc:sldMk cId="4243689216" sldId="1051"/>
            <ac:spMk id="23" creationId="{3A553AFC-0AB0-47AF-A566-4DF8F0B3D246}"/>
          </ac:spMkLst>
        </pc:spChg>
        <pc:spChg chg="del">
          <ac:chgData name="塩川 和也" userId="39f0702c-b30a-4f15-b4da-77fc4aed6640" providerId="ADAL" clId="{C59954E7-AE62-4EB4-8AAB-F2FE88172F0B}" dt="2021-07-14T05:53:01.922" v="996" actId="478"/>
          <ac:spMkLst>
            <pc:docMk/>
            <pc:sldMk cId="4243689216" sldId="1051"/>
            <ac:spMk id="24" creationId="{2D1DB4B8-DF2F-479D-B0C0-79EF2B83BE95}"/>
          </ac:spMkLst>
        </pc:spChg>
        <pc:spChg chg="del">
          <ac:chgData name="塩川 和也" userId="39f0702c-b30a-4f15-b4da-77fc4aed6640" providerId="ADAL" clId="{C59954E7-AE62-4EB4-8AAB-F2FE88172F0B}" dt="2021-07-14T05:53:12.986" v="997" actId="478"/>
          <ac:spMkLst>
            <pc:docMk/>
            <pc:sldMk cId="4243689216" sldId="1051"/>
            <ac:spMk id="27" creationId="{FCF046AB-4DEC-4F69-B2B2-E2980BC7815E}"/>
          </ac:spMkLst>
        </pc:spChg>
        <pc:spChg chg="del">
          <ac:chgData name="塩川 和也" userId="39f0702c-b30a-4f15-b4da-77fc4aed6640" providerId="ADAL" clId="{C59954E7-AE62-4EB4-8AAB-F2FE88172F0B}" dt="2021-07-14T05:53:01.922" v="996" actId="478"/>
          <ac:spMkLst>
            <pc:docMk/>
            <pc:sldMk cId="4243689216" sldId="1051"/>
            <ac:spMk id="28" creationId="{D55F3BE5-7D76-4C86-AD1A-433F5A2203A9}"/>
          </ac:spMkLst>
        </pc:spChg>
        <pc:spChg chg="add mod">
          <ac:chgData name="塩川 和也" userId="39f0702c-b30a-4f15-b4da-77fc4aed6640" providerId="ADAL" clId="{C59954E7-AE62-4EB4-8AAB-F2FE88172F0B}" dt="2021-07-14T05:53:13.437" v="998"/>
          <ac:spMkLst>
            <pc:docMk/>
            <pc:sldMk cId="4243689216" sldId="1051"/>
            <ac:spMk id="45" creationId="{4C3A1AB4-C568-479A-A812-B802FAC9CEAF}"/>
          </ac:spMkLst>
        </pc:spChg>
        <pc:spChg chg="add mod">
          <ac:chgData name="塩川 和也" userId="39f0702c-b30a-4f15-b4da-77fc4aed6640" providerId="ADAL" clId="{C59954E7-AE62-4EB4-8AAB-F2FE88172F0B}" dt="2021-07-14T05:53:34.210" v="1002" actId="164"/>
          <ac:spMkLst>
            <pc:docMk/>
            <pc:sldMk cId="4243689216" sldId="1051"/>
            <ac:spMk id="46" creationId="{BC7194AD-60BA-48EC-8E74-A1861A9702EE}"/>
          </ac:spMkLst>
        </pc:spChg>
        <pc:spChg chg="add mod">
          <ac:chgData name="塩川 和也" userId="39f0702c-b30a-4f15-b4da-77fc4aed6640" providerId="ADAL" clId="{C59954E7-AE62-4EB4-8AAB-F2FE88172F0B}" dt="2021-07-14T05:53:34.210" v="1002" actId="164"/>
          <ac:spMkLst>
            <pc:docMk/>
            <pc:sldMk cId="4243689216" sldId="1051"/>
            <ac:spMk id="47" creationId="{215B243A-6C1E-49B6-A3B3-03E145917092}"/>
          </ac:spMkLst>
        </pc:spChg>
        <pc:spChg chg="add mod">
          <ac:chgData name="塩川 和也" userId="39f0702c-b30a-4f15-b4da-77fc4aed6640" providerId="ADAL" clId="{C59954E7-AE62-4EB4-8AAB-F2FE88172F0B}" dt="2021-07-14T05:53:34.210" v="1002" actId="164"/>
          <ac:spMkLst>
            <pc:docMk/>
            <pc:sldMk cId="4243689216" sldId="1051"/>
            <ac:spMk id="48" creationId="{6E80B33D-694C-46F7-8809-973BC24D21B6}"/>
          </ac:spMkLst>
        </pc:spChg>
        <pc:spChg chg="del">
          <ac:chgData name="塩川 和也" userId="39f0702c-b30a-4f15-b4da-77fc4aed6640" providerId="ADAL" clId="{C59954E7-AE62-4EB4-8AAB-F2FE88172F0B}" dt="2021-07-14T05:53:01.922" v="996" actId="478"/>
          <ac:spMkLst>
            <pc:docMk/>
            <pc:sldMk cId="4243689216" sldId="1051"/>
            <ac:spMk id="51" creationId="{89554474-A5A1-4C90-9DB0-911C2F12235E}"/>
          </ac:spMkLst>
        </pc:spChg>
        <pc:spChg chg="add mod">
          <ac:chgData name="塩川 和也" userId="39f0702c-b30a-4f15-b4da-77fc4aed6640" providerId="ADAL" clId="{C59954E7-AE62-4EB4-8AAB-F2FE88172F0B}" dt="2021-07-14T05:53:13.437" v="998"/>
          <ac:spMkLst>
            <pc:docMk/>
            <pc:sldMk cId="4243689216" sldId="1051"/>
            <ac:spMk id="55" creationId="{788F2656-60B2-442F-B705-421F67973A4C}"/>
          </ac:spMkLst>
        </pc:spChg>
        <pc:spChg chg="add mod">
          <ac:chgData name="塩川 和也" userId="39f0702c-b30a-4f15-b4da-77fc4aed6640" providerId="ADAL" clId="{C59954E7-AE62-4EB4-8AAB-F2FE88172F0B}" dt="2021-07-14T05:53:34.210" v="1002" actId="164"/>
          <ac:spMkLst>
            <pc:docMk/>
            <pc:sldMk cId="4243689216" sldId="1051"/>
            <ac:spMk id="56" creationId="{7C2833CB-FCF9-4877-BD7F-A888DFA1BF9A}"/>
          </ac:spMkLst>
        </pc:spChg>
        <pc:grpChg chg="add mod">
          <ac:chgData name="塩川 和也" userId="39f0702c-b30a-4f15-b4da-77fc4aed6640" providerId="ADAL" clId="{C59954E7-AE62-4EB4-8AAB-F2FE88172F0B}" dt="2021-07-14T05:53:34.210" v="1002" actId="164"/>
          <ac:grpSpMkLst>
            <pc:docMk/>
            <pc:sldMk cId="4243689216" sldId="1051"/>
            <ac:grpSpMk id="7" creationId="{866B5D1E-2731-4C0D-BF80-01F94849DC3D}"/>
          </ac:grpSpMkLst>
        </pc:grpChg>
        <pc:picChg chg="del">
          <ac:chgData name="塩川 和也" userId="39f0702c-b30a-4f15-b4da-77fc4aed6640" providerId="ADAL" clId="{C59954E7-AE62-4EB4-8AAB-F2FE88172F0B}" dt="2021-07-14T05:53:01.922" v="996" actId="478"/>
          <ac:picMkLst>
            <pc:docMk/>
            <pc:sldMk cId="4243689216" sldId="1051"/>
            <ac:picMk id="2" creationId="{3AC2B62E-EC5F-4BD3-8A53-8B804C97BDE8}"/>
          </ac:picMkLst>
        </pc:picChg>
        <pc:picChg chg="add mod">
          <ac:chgData name="塩川 和也" userId="39f0702c-b30a-4f15-b4da-77fc4aed6640" providerId="ADAL" clId="{C59954E7-AE62-4EB4-8AAB-F2FE88172F0B}" dt="2021-07-14T05:53:34.210" v="1002" actId="164"/>
          <ac:picMkLst>
            <pc:docMk/>
            <pc:sldMk cId="4243689216" sldId="1051"/>
            <ac:picMk id="44" creationId="{7269EF41-9A49-48DD-86AE-F1038144CEFD}"/>
          </ac:picMkLst>
        </pc:picChg>
        <pc:cxnChg chg="del mod">
          <ac:chgData name="塩川 和也" userId="39f0702c-b30a-4f15-b4da-77fc4aed6640" providerId="ADAL" clId="{C59954E7-AE62-4EB4-8AAB-F2FE88172F0B}" dt="2021-07-14T05:53:01.922" v="996" actId="478"/>
          <ac:cxnSpMkLst>
            <pc:docMk/>
            <pc:sldMk cId="4243689216" sldId="1051"/>
            <ac:cxnSpMk id="25" creationId="{FE63897C-F5BC-4AF9-BC91-275BD53728FA}"/>
          </ac:cxnSpMkLst>
        </pc:cxnChg>
        <pc:cxnChg chg="add mod">
          <ac:chgData name="塩川 和也" userId="39f0702c-b30a-4f15-b4da-77fc4aed6640" providerId="ADAL" clId="{C59954E7-AE62-4EB4-8AAB-F2FE88172F0B}" dt="2021-07-14T05:53:34.210" v="1002" actId="164"/>
          <ac:cxnSpMkLst>
            <pc:docMk/>
            <pc:sldMk cId="4243689216" sldId="1051"/>
            <ac:cxnSpMk id="52" creationId="{00B1F146-3925-449A-948C-9D8B503B05F0}"/>
          </ac:cxnSpMkLst>
        </pc:cxnChg>
      </pc:sldChg>
      <pc:sldChg chg="addSp delSp modSp mod">
        <pc:chgData name="塩川 和也" userId="39f0702c-b30a-4f15-b4da-77fc4aed6640" providerId="ADAL" clId="{C59954E7-AE62-4EB4-8AAB-F2FE88172F0B}" dt="2021-07-14T05:55:19.200" v="1007" actId="167"/>
        <pc:sldMkLst>
          <pc:docMk/>
          <pc:sldMk cId="3445493659" sldId="1052"/>
        </pc:sldMkLst>
        <pc:spChg chg="del">
          <ac:chgData name="塩川 和也" userId="39f0702c-b30a-4f15-b4da-77fc4aed6640" providerId="ADAL" clId="{C59954E7-AE62-4EB4-8AAB-F2FE88172F0B}" dt="2021-07-14T05:55:07.290" v="1005" actId="478"/>
          <ac:spMkLst>
            <pc:docMk/>
            <pc:sldMk cId="3445493659" sldId="1052"/>
            <ac:spMk id="35" creationId="{C3625CDB-C869-4A1B-B927-5CF059B3BED6}"/>
          </ac:spMkLst>
        </pc:spChg>
        <pc:spChg chg="del">
          <ac:chgData name="塩川 和也" userId="39f0702c-b30a-4f15-b4da-77fc4aed6640" providerId="ADAL" clId="{C59954E7-AE62-4EB4-8AAB-F2FE88172F0B}" dt="2021-07-14T05:55:07.290" v="1005" actId="478"/>
          <ac:spMkLst>
            <pc:docMk/>
            <pc:sldMk cId="3445493659" sldId="1052"/>
            <ac:spMk id="36" creationId="{6EF4A6F1-A522-4299-8428-21F84BFCADCC}"/>
          </ac:spMkLst>
        </pc:spChg>
        <pc:spChg chg="del">
          <ac:chgData name="塩川 和也" userId="39f0702c-b30a-4f15-b4da-77fc4aed6640" providerId="ADAL" clId="{C59954E7-AE62-4EB4-8AAB-F2FE88172F0B}" dt="2021-07-14T05:55:07.290" v="1005" actId="478"/>
          <ac:spMkLst>
            <pc:docMk/>
            <pc:sldMk cId="3445493659" sldId="1052"/>
            <ac:spMk id="37" creationId="{42ECDCCC-84EE-416B-B8BD-A96E6DB91FC6}"/>
          </ac:spMkLst>
        </pc:spChg>
        <pc:spChg chg="del">
          <ac:chgData name="塩川 和也" userId="39f0702c-b30a-4f15-b4da-77fc4aed6640" providerId="ADAL" clId="{C59954E7-AE62-4EB4-8AAB-F2FE88172F0B}" dt="2021-07-14T05:55:07.290" v="1005" actId="478"/>
          <ac:spMkLst>
            <pc:docMk/>
            <pc:sldMk cId="3445493659" sldId="1052"/>
            <ac:spMk id="38" creationId="{B5E1005C-5FA0-4AE1-849C-486CF354BA3F}"/>
          </ac:spMkLst>
        </pc:spChg>
        <pc:spChg chg="del">
          <ac:chgData name="塩川 和也" userId="39f0702c-b30a-4f15-b4da-77fc4aed6640" providerId="ADAL" clId="{C59954E7-AE62-4EB4-8AAB-F2FE88172F0B}" dt="2021-07-14T05:55:07.290" v="1005" actId="478"/>
          <ac:spMkLst>
            <pc:docMk/>
            <pc:sldMk cId="3445493659" sldId="1052"/>
            <ac:spMk id="40" creationId="{4ACDFD49-28F2-4B2B-826D-60569A9AAD2D}"/>
          </ac:spMkLst>
        </pc:spChg>
        <pc:spChg chg="del">
          <ac:chgData name="塩川 和也" userId="39f0702c-b30a-4f15-b4da-77fc4aed6640" providerId="ADAL" clId="{C59954E7-AE62-4EB4-8AAB-F2FE88172F0B}" dt="2021-07-14T05:55:07.290" v="1005" actId="478"/>
          <ac:spMkLst>
            <pc:docMk/>
            <pc:sldMk cId="3445493659" sldId="1052"/>
            <ac:spMk id="41" creationId="{FD0874B9-C1DD-4E31-9D0F-9FE3D4A67DE4}"/>
          </ac:spMkLst>
        </pc:spChg>
        <pc:spChg chg="add mod ord">
          <ac:chgData name="塩川 和也" userId="39f0702c-b30a-4f15-b4da-77fc4aed6640" providerId="ADAL" clId="{C59954E7-AE62-4EB4-8AAB-F2FE88172F0B}" dt="2021-07-14T05:55:19.200" v="1007" actId="167"/>
          <ac:spMkLst>
            <pc:docMk/>
            <pc:sldMk cId="3445493659" sldId="1052"/>
            <ac:spMk id="56" creationId="{0583BFAA-1E0F-4DA4-B2A5-A0D8B99318E6}"/>
          </ac:spMkLst>
        </pc:spChg>
        <pc:spChg chg="add mod ord">
          <ac:chgData name="塩川 和也" userId="39f0702c-b30a-4f15-b4da-77fc4aed6640" providerId="ADAL" clId="{C59954E7-AE62-4EB4-8AAB-F2FE88172F0B}" dt="2021-07-14T05:55:19.200" v="1007" actId="167"/>
          <ac:spMkLst>
            <pc:docMk/>
            <pc:sldMk cId="3445493659" sldId="1052"/>
            <ac:spMk id="57" creationId="{AE12CBA0-E5D6-45E9-90CE-7EA86688A373}"/>
          </ac:spMkLst>
        </pc:spChg>
        <pc:spChg chg="add mod ord">
          <ac:chgData name="塩川 和也" userId="39f0702c-b30a-4f15-b4da-77fc4aed6640" providerId="ADAL" clId="{C59954E7-AE62-4EB4-8AAB-F2FE88172F0B}" dt="2021-07-14T05:55:19.200" v="1007" actId="167"/>
          <ac:spMkLst>
            <pc:docMk/>
            <pc:sldMk cId="3445493659" sldId="1052"/>
            <ac:spMk id="58" creationId="{C2FC4025-1F4C-4365-95A2-6A42C9A5CCB1}"/>
          </ac:spMkLst>
        </pc:spChg>
        <pc:spChg chg="add mod ord">
          <ac:chgData name="塩川 和也" userId="39f0702c-b30a-4f15-b4da-77fc4aed6640" providerId="ADAL" clId="{C59954E7-AE62-4EB4-8AAB-F2FE88172F0B}" dt="2021-07-14T05:55:19.200" v="1007" actId="167"/>
          <ac:spMkLst>
            <pc:docMk/>
            <pc:sldMk cId="3445493659" sldId="1052"/>
            <ac:spMk id="59" creationId="{AFBE57B1-3BA1-4BF8-9721-E2605C55FD70}"/>
          </ac:spMkLst>
        </pc:spChg>
        <pc:spChg chg="add mod ord">
          <ac:chgData name="塩川 和也" userId="39f0702c-b30a-4f15-b4da-77fc4aed6640" providerId="ADAL" clId="{C59954E7-AE62-4EB4-8AAB-F2FE88172F0B}" dt="2021-07-14T05:55:19.200" v="1007" actId="167"/>
          <ac:spMkLst>
            <pc:docMk/>
            <pc:sldMk cId="3445493659" sldId="1052"/>
            <ac:spMk id="64" creationId="{E60CD72D-3FC2-4381-B5FF-66EF88CA8A20}"/>
          </ac:spMkLst>
        </pc:spChg>
        <pc:spChg chg="add mod ord">
          <ac:chgData name="塩川 和也" userId="39f0702c-b30a-4f15-b4da-77fc4aed6640" providerId="ADAL" clId="{C59954E7-AE62-4EB4-8AAB-F2FE88172F0B}" dt="2021-07-14T05:55:19.200" v="1007" actId="167"/>
          <ac:spMkLst>
            <pc:docMk/>
            <pc:sldMk cId="3445493659" sldId="1052"/>
            <ac:spMk id="65" creationId="{270B03CA-47C2-4A18-A0F5-1C16CA8CA7E2}"/>
          </ac:spMkLst>
        </pc:spChg>
        <pc:picChg chg="del">
          <ac:chgData name="塩川 和也" userId="39f0702c-b30a-4f15-b4da-77fc4aed6640" providerId="ADAL" clId="{C59954E7-AE62-4EB4-8AAB-F2FE88172F0B}" dt="2021-07-14T05:55:07.290" v="1005" actId="478"/>
          <ac:picMkLst>
            <pc:docMk/>
            <pc:sldMk cId="3445493659" sldId="1052"/>
            <ac:picMk id="32" creationId="{F3BC63D1-99FE-4CC1-8078-7EC096D52414}"/>
          </ac:picMkLst>
        </pc:picChg>
        <pc:picChg chg="add mod ord">
          <ac:chgData name="塩川 和也" userId="39f0702c-b30a-4f15-b4da-77fc4aed6640" providerId="ADAL" clId="{C59954E7-AE62-4EB4-8AAB-F2FE88172F0B}" dt="2021-07-14T05:55:19.200" v="1007" actId="167"/>
          <ac:picMkLst>
            <pc:docMk/>
            <pc:sldMk cId="3445493659" sldId="1052"/>
            <ac:picMk id="55" creationId="{08848982-21B1-46CA-9745-D029ADF45FEE}"/>
          </ac:picMkLst>
        </pc:picChg>
        <pc:cxnChg chg="del mod">
          <ac:chgData name="塩川 和也" userId="39f0702c-b30a-4f15-b4da-77fc4aed6640" providerId="ADAL" clId="{C59954E7-AE62-4EB4-8AAB-F2FE88172F0B}" dt="2021-07-14T05:55:07.290" v="1005" actId="478"/>
          <ac:cxnSpMkLst>
            <pc:docMk/>
            <pc:sldMk cId="3445493659" sldId="1052"/>
            <ac:cxnSpMk id="39" creationId="{615DD52D-5EAE-4A92-BF9A-D8337B2F40DD}"/>
          </ac:cxnSpMkLst>
        </pc:cxnChg>
        <pc:cxnChg chg="add mod ord">
          <ac:chgData name="塩川 和也" userId="39f0702c-b30a-4f15-b4da-77fc4aed6640" providerId="ADAL" clId="{C59954E7-AE62-4EB4-8AAB-F2FE88172F0B}" dt="2021-07-14T05:55:19.200" v="1007" actId="167"/>
          <ac:cxnSpMkLst>
            <pc:docMk/>
            <pc:sldMk cId="3445493659" sldId="1052"/>
            <ac:cxnSpMk id="61" creationId="{4AB67D60-173F-4D86-916F-E20D7D67C9D4}"/>
          </ac:cxnSpMkLst>
        </pc:cxnChg>
      </pc:sldChg>
    </pc:docChg>
  </pc:docChgLst>
  <pc:docChgLst>
    <pc:chgData name="塩川 和也" userId="39f0702c-b30a-4f15-b4da-77fc4aed6640" providerId="ADAL" clId="{E6B40E5F-906B-457D-BAA0-2482B8658D54}"/>
    <pc:docChg chg="undo custSel modSld">
      <pc:chgData name="塩川 和也" userId="39f0702c-b30a-4f15-b4da-77fc4aed6640" providerId="ADAL" clId="{E6B40E5F-906B-457D-BAA0-2482B8658D54}" dt="2021-08-18T03:26:25.697" v="1356"/>
      <pc:docMkLst>
        <pc:docMk/>
      </pc:docMkLst>
      <pc:sldChg chg="addSp modSp mod">
        <pc:chgData name="塩川 和也" userId="39f0702c-b30a-4f15-b4da-77fc4aed6640" providerId="ADAL" clId="{E6B40E5F-906B-457D-BAA0-2482B8658D54}" dt="2021-08-18T03:11:48.481" v="591" actId="1076"/>
        <pc:sldMkLst>
          <pc:docMk/>
          <pc:sldMk cId="4174863952" sldId="256"/>
        </pc:sldMkLst>
        <pc:spChg chg="mod">
          <ac:chgData name="塩川 和也" userId="39f0702c-b30a-4f15-b4da-77fc4aed6640" providerId="ADAL" clId="{E6B40E5F-906B-457D-BAA0-2482B8658D54}" dt="2021-08-18T03:11:44.621" v="590" actId="164"/>
          <ac:spMkLst>
            <pc:docMk/>
            <pc:sldMk cId="4174863952" sldId="256"/>
            <ac:spMk id="25" creationId="{A5699E2C-059F-47A7-AFA7-415CF1D67D7A}"/>
          </ac:spMkLst>
        </pc:spChg>
        <pc:grpChg chg="add mod">
          <ac:chgData name="塩川 和也" userId="39f0702c-b30a-4f15-b4da-77fc4aed6640" providerId="ADAL" clId="{E6B40E5F-906B-457D-BAA0-2482B8658D54}" dt="2021-08-18T03:11:48.481" v="591" actId="1076"/>
          <ac:grpSpMkLst>
            <pc:docMk/>
            <pc:sldMk cId="4174863952" sldId="256"/>
            <ac:grpSpMk id="4" creationId="{BE6C2E17-8694-4398-BD87-356B4537CEFF}"/>
          </ac:grpSpMkLst>
        </pc:grpChg>
        <pc:grpChg chg="mod">
          <ac:chgData name="塩川 和也" userId="39f0702c-b30a-4f15-b4da-77fc4aed6640" providerId="ADAL" clId="{E6B40E5F-906B-457D-BAA0-2482B8658D54}" dt="2021-08-18T03:11:44.621" v="590" actId="164"/>
          <ac:grpSpMkLst>
            <pc:docMk/>
            <pc:sldMk cId="4174863952" sldId="256"/>
            <ac:grpSpMk id="65" creationId="{0039866A-51A2-43AE-96FC-78891B7C5C34}"/>
          </ac:grpSpMkLst>
        </pc:grpChg>
      </pc:sldChg>
      <pc:sldChg chg="modSp mod">
        <pc:chgData name="塩川 和也" userId="39f0702c-b30a-4f15-b4da-77fc4aed6640" providerId="ADAL" clId="{E6B40E5F-906B-457D-BAA0-2482B8658D54}" dt="2021-08-18T03:26:25.697" v="1356"/>
        <pc:sldMkLst>
          <pc:docMk/>
          <pc:sldMk cId="2202079897" sldId="258"/>
        </pc:sldMkLst>
        <pc:spChg chg="mod">
          <ac:chgData name="塩川 和也" userId="39f0702c-b30a-4f15-b4da-77fc4aed6640" providerId="ADAL" clId="{E6B40E5F-906B-457D-BAA0-2482B8658D54}" dt="2021-08-18T03:26:25.697" v="1356"/>
          <ac:spMkLst>
            <pc:docMk/>
            <pc:sldMk cId="2202079897" sldId="258"/>
            <ac:spMk id="25" creationId="{A5699E2C-059F-47A7-AFA7-415CF1D67D7A}"/>
          </ac:spMkLst>
        </pc:spChg>
      </pc:sldChg>
      <pc:sldChg chg="addSp delSp modSp mod">
        <pc:chgData name="塩川 和也" userId="39f0702c-b30a-4f15-b4da-77fc4aed6640" providerId="ADAL" clId="{E6B40E5F-906B-457D-BAA0-2482B8658D54}" dt="2021-08-18T03:26:15.590" v="1338"/>
        <pc:sldMkLst>
          <pc:docMk/>
          <pc:sldMk cId="1292928637" sldId="259"/>
        </pc:sldMkLst>
        <pc:spChg chg="del">
          <ac:chgData name="塩川 和也" userId="39f0702c-b30a-4f15-b4da-77fc4aed6640" providerId="ADAL" clId="{E6B40E5F-906B-457D-BAA0-2482B8658D54}" dt="2021-08-18T03:24:14.945" v="1299" actId="478"/>
          <ac:spMkLst>
            <pc:docMk/>
            <pc:sldMk cId="1292928637" sldId="259"/>
            <ac:spMk id="25" creationId="{A5699E2C-059F-47A7-AFA7-415CF1D67D7A}"/>
          </ac:spMkLst>
        </pc:spChg>
        <pc:spChg chg="add mod">
          <ac:chgData name="塩川 和也" userId="39f0702c-b30a-4f15-b4da-77fc4aed6640" providerId="ADAL" clId="{E6B40E5F-906B-457D-BAA0-2482B8658D54}" dt="2021-08-18T03:26:15.590" v="1338"/>
          <ac:spMkLst>
            <pc:docMk/>
            <pc:sldMk cId="1292928637" sldId="259"/>
            <ac:spMk id="137" creationId="{B13E205E-7C7A-4283-834B-81745E79A5C0}"/>
          </ac:spMkLst>
        </pc:spChg>
      </pc:sldChg>
      <pc:sldChg chg="addSp delSp modSp mod">
        <pc:chgData name="塩川 和也" userId="39f0702c-b30a-4f15-b4da-77fc4aed6640" providerId="ADAL" clId="{E6B40E5F-906B-457D-BAA0-2482B8658D54}" dt="2021-08-18T03:06:19.082" v="502" actId="6549"/>
        <pc:sldMkLst>
          <pc:docMk/>
          <pc:sldMk cId="2883774717" sldId="264"/>
        </pc:sldMkLst>
        <pc:spChg chg="mod topLvl">
          <ac:chgData name="塩川 和也" userId="39f0702c-b30a-4f15-b4da-77fc4aed6640" providerId="ADAL" clId="{E6B40E5F-906B-457D-BAA0-2482B8658D54}" dt="2021-08-18T03:03:33.944" v="354" actId="165"/>
          <ac:spMkLst>
            <pc:docMk/>
            <pc:sldMk cId="2883774717" sldId="264"/>
            <ac:spMk id="4" creationId="{37B4A5D7-5CFE-4DB5-A817-28106F43DA38}"/>
          </ac:spMkLst>
        </pc:spChg>
        <pc:spChg chg="mod topLvl">
          <ac:chgData name="塩川 和也" userId="39f0702c-b30a-4f15-b4da-77fc4aed6640" providerId="ADAL" clId="{E6B40E5F-906B-457D-BAA0-2482B8658D54}" dt="2021-08-18T03:03:33.944" v="354" actId="165"/>
          <ac:spMkLst>
            <pc:docMk/>
            <pc:sldMk cId="2883774717" sldId="264"/>
            <ac:spMk id="5" creationId="{A488E5EE-E047-435F-BAE6-8980532FAAA5}"/>
          </ac:spMkLst>
        </pc:spChg>
        <pc:spChg chg="mod topLvl">
          <ac:chgData name="塩川 和也" userId="39f0702c-b30a-4f15-b4da-77fc4aed6640" providerId="ADAL" clId="{E6B40E5F-906B-457D-BAA0-2482B8658D54}" dt="2021-08-18T03:06:19.082" v="502" actId="6549"/>
          <ac:spMkLst>
            <pc:docMk/>
            <pc:sldMk cId="2883774717" sldId="264"/>
            <ac:spMk id="13" creationId="{9A0A6304-46D7-4D0E-8503-0E11D3A80B00}"/>
          </ac:spMkLst>
        </pc:spChg>
        <pc:spChg chg="mod">
          <ac:chgData name="塩川 和也" userId="39f0702c-b30a-4f15-b4da-77fc4aed6640" providerId="ADAL" clId="{E6B40E5F-906B-457D-BAA0-2482B8658D54}" dt="2021-08-18T03:03:33.944" v="354" actId="165"/>
          <ac:spMkLst>
            <pc:docMk/>
            <pc:sldMk cId="2883774717" sldId="264"/>
            <ac:spMk id="26" creationId="{5F968AD5-D547-4123-AEBC-9EE6EE1A67F5}"/>
          </ac:spMkLst>
        </pc:spChg>
        <pc:spChg chg="mod">
          <ac:chgData name="塩川 和也" userId="39f0702c-b30a-4f15-b4da-77fc4aed6640" providerId="ADAL" clId="{E6B40E5F-906B-457D-BAA0-2482B8658D54}" dt="2021-08-18T03:03:33.944" v="354" actId="165"/>
          <ac:spMkLst>
            <pc:docMk/>
            <pc:sldMk cId="2883774717" sldId="264"/>
            <ac:spMk id="27" creationId="{1489D1E8-9214-458F-B0FC-0EDED38FFB10}"/>
          </ac:spMkLst>
        </pc:spChg>
        <pc:spChg chg="mod">
          <ac:chgData name="塩川 和也" userId="39f0702c-b30a-4f15-b4da-77fc4aed6640" providerId="ADAL" clId="{E6B40E5F-906B-457D-BAA0-2482B8658D54}" dt="2021-08-18T03:03:33.944" v="354" actId="165"/>
          <ac:spMkLst>
            <pc:docMk/>
            <pc:sldMk cId="2883774717" sldId="264"/>
            <ac:spMk id="29" creationId="{1EFA4A9A-1BF4-4DF8-983E-C27227A532F5}"/>
          </ac:spMkLst>
        </pc:spChg>
        <pc:spChg chg="mod">
          <ac:chgData name="塩川 和也" userId="39f0702c-b30a-4f15-b4da-77fc4aed6640" providerId="ADAL" clId="{E6B40E5F-906B-457D-BAA0-2482B8658D54}" dt="2021-08-18T03:03:33.944" v="354" actId="165"/>
          <ac:spMkLst>
            <pc:docMk/>
            <pc:sldMk cId="2883774717" sldId="264"/>
            <ac:spMk id="30" creationId="{CCC31378-B1E7-4579-9944-05C0593EDE85}"/>
          </ac:spMkLst>
        </pc:spChg>
        <pc:spChg chg="mod">
          <ac:chgData name="塩川 和也" userId="39f0702c-b30a-4f15-b4da-77fc4aed6640" providerId="ADAL" clId="{E6B40E5F-906B-457D-BAA0-2482B8658D54}" dt="2021-08-18T03:03:33.944" v="354" actId="165"/>
          <ac:spMkLst>
            <pc:docMk/>
            <pc:sldMk cId="2883774717" sldId="264"/>
            <ac:spMk id="31" creationId="{65565D73-ACE8-4591-A555-0A281BEA750E}"/>
          </ac:spMkLst>
        </pc:spChg>
        <pc:spChg chg="mod">
          <ac:chgData name="塩川 和也" userId="39f0702c-b30a-4f15-b4da-77fc4aed6640" providerId="ADAL" clId="{E6B40E5F-906B-457D-BAA0-2482B8658D54}" dt="2021-08-18T03:03:33.944" v="354" actId="165"/>
          <ac:spMkLst>
            <pc:docMk/>
            <pc:sldMk cId="2883774717" sldId="264"/>
            <ac:spMk id="32" creationId="{3A881AB7-4983-4961-842C-87AC626BAA2F}"/>
          </ac:spMkLst>
        </pc:spChg>
        <pc:spChg chg="mod">
          <ac:chgData name="塩川 和也" userId="39f0702c-b30a-4f15-b4da-77fc4aed6640" providerId="ADAL" clId="{E6B40E5F-906B-457D-BAA0-2482B8658D54}" dt="2021-08-18T03:03:33.944" v="354" actId="165"/>
          <ac:spMkLst>
            <pc:docMk/>
            <pc:sldMk cId="2883774717" sldId="264"/>
            <ac:spMk id="34" creationId="{DB824506-245A-401A-808A-A9D489EF8ABF}"/>
          </ac:spMkLst>
        </pc:spChg>
        <pc:spChg chg="mod">
          <ac:chgData name="塩川 和也" userId="39f0702c-b30a-4f15-b4da-77fc4aed6640" providerId="ADAL" clId="{E6B40E5F-906B-457D-BAA0-2482B8658D54}" dt="2021-08-18T03:03:33.944" v="354" actId="165"/>
          <ac:spMkLst>
            <pc:docMk/>
            <pc:sldMk cId="2883774717" sldId="264"/>
            <ac:spMk id="35" creationId="{BC8D28CB-BD8E-463D-B00E-D7798F6BF9B5}"/>
          </ac:spMkLst>
        </pc:spChg>
        <pc:spChg chg="mod">
          <ac:chgData name="塩川 和也" userId="39f0702c-b30a-4f15-b4da-77fc4aed6640" providerId="ADAL" clId="{E6B40E5F-906B-457D-BAA0-2482B8658D54}" dt="2021-08-18T02:36:00.476" v="46"/>
          <ac:spMkLst>
            <pc:docMk/>
            <pc:sldMk cId="2883774717" sldId="264"/>
            <ac:spMk id="107" creationId="{FAB7569E-4A5E-49B0-B0D1-570B4EB3D42F}"/>
          </ac:spMkLst>
        </pc:spChg>
        <pc:spChg chg="add mod">
          <ac:chgData name="塩川 和也" userId="39f0702c-b30a-4f15-b4da-77fc4aed6640" providerId="ADAL" clId="{E6B40E5F-906B-457D-BAA0-2482B8658D54}" dt="2021-08-18T03:05:39.541" v="467" actId="1076"/>
          <ac:spMkLst>
            <pc:docMk/>
            <pc:sldMk cId="2883774717" sldId="264"/>
            <ac:spMk id="137" creationId="{23EFDDB2-1941-407E-ABDE-BC324ADD0F51}"/>
          </ac:spMkLst>
        </pc:spChg>
        <pc:spChg chg="mod topLvl">
          <ac:chgData name="塩川 和也" userId="39f0702c-b30a-4f15-b4da-77fc4aed6640" providerId="ADAL" clId="{E6B40E5F-906B-457D-BAA0-2482B8658D54}" dt="2021-08-18T03:03:33.944" v="354" actId="165"/>
          <ac:spMkLst>
            <pc:docMk/>
            <pc:sldMk cId="2883774717" sldId="264"/>
            <ac:spMk id="147" creationId="{6035D826-3DC9-4983-8AC2-4A9DB7BCC270}"/>
          </ac:spMkLst>
        </pc:spChg>
        <pc:spChg chg="mod">
          <ac:chgData name="塩川 和也" userId="39f0702c-b30a-4f15-b4da-77fc4aed6640" providerId="ADAL" clId="{E6B40E5F-906B-457D-BAA0-2482B8658D54}" dt="2021-08-18T03:03:33.944" v="354" actId="165"/>
          <ac:spMkLst>
            <pc:docMk/>
            <pc:sldMk cId="2883774717" sldId="264"/>
            <ac:spMk id="192" creationId="{B70239CA-41A2-42CE-AA04-E5809C30CEFE}"/>
          </ac:spMkLst>
        </pc:spChg>
        <pc:spChg chg="mod">
          <ac:chgData name="塩川 和也" userId="39f0702c-b30a-4f15-b4da-77fc4aed6640" providerId="ADAL" clId="{E6B40E5F-906B-457D-BAA0-2482B8658D54}" dt="2021-08-18T03:03:33.944" v="354" actId="165"/>
          <ac:spMkLst>
            <pc:docMk/>
            <pc:sldMk cId="2883774717" sldId="264"/>
            <ac:spMk id="193" creationId="{8C608FEA-C8B3-49DA-82B2-F403ED261ED9}"/>
          </ac:spMkLst>
        </pc:spChg>
        <pc:spChg chg="mod">
          <ac:chgData name="塩川 和也" userId="39f0702c-b30a-4f15-b4da-77fc4aed6640" providerId="ADAL" clId="{E6B40E5F-906B-457D-BAA0-2482B8658D54}" dt="2021-08-18T03:03:33.944" v="354" actId="165"/>
          <ac:spMkLst>
            <pc:docMk/>
            <pc:sldMk cId="2883774717" sldId="264"/>
            <ac:spMk id="194" creationId="{0E7BE2C6-3614-4A38-A7FB-4EA0C47A7431}"/>
          </ac:spMkLst>
        </pc:spChg>
        <pc:spChg chg="mod topLvl">
          <ac:chgData name="塩川 和也" userId="39f0702c-b30a-4f15-b4da-77fc4aed6640" providerId="ADAL" clId="{E6B40E5F-906B-457D-BAA0-2482B8658D54}" dt="2021-08-18T03:03:41.982" v="355" actId="14100"/>
          <ac:spMkLst>
            <pc:docMk/>
            <pc:sldMk cId="2883774717" sldId="264"/>
            <ac:spMk id="197" creationId="{12AA1FE1-9675-46D3-A291-0F33AE57FF74}"/>
          </ac:spMkLst>
        </pc:spChg>
        <pc:spChg chg="mod topLvl">
          <ac:chgData name="塩川 和也" userId="39f0702c-b30a-4f15-b4da-77fc4aed6640" providerId="ADAL" clId="{E6B40E5F-906B-457D-BAA0-2482B8658D54}" dt="2021-08-18T03:03:50.488" v="356" actId="14100"/>
          <ac:spMkLst>
            <pc:docMk/>
            <pc:sldMk cId="2883774717" sldId="264"/>
            <ac:spMk id="198" creationId="{3147F2F1-8BB7-46D8-9BAB-791D92E79EFC}"/>
          </ac:spMkLst>
        </pc:spChg>
        <pc:spChg chg="mod topLvl">
          <ac:chgData name="塩川 和也" userId="39f0702c-b30a-4f15-b4da-77fc4aed6640" providerId="ADAL" clId="{E6B40E5F-906B-457D-BAA0-2482B8658D54}" dt="2021-08-18T03:03:33.944" v="354" actId="165"/>
          <ac:spMkLst>
            <pc:docMk/>
            <pc:sldMk cId="2883774717" sldId="264"/>
            <ac:spMk id="199" creationId="{06780AF0-C582-449F-A5D2-4F59BD8E7E47}"/>
          </ac:spMkLst>
        </pc:spChg>
        <pc:grpChg chg="add del mod">
          <ac:chgData name="塩川 和也" userId="39f0702c-b30a-4f15-b4da-77fc4aed6640" providerId="ADAL" clId="{E6B40E5F-906B-457D-BAA0-2482B8658D54}" dt="2021-08-18T03:03:33.944" v="354" actId="165"/>
          <ac:grpSpMkLst>
            <pc:docMk/>
            <pc:sldMk cId="2883774717" sldId="264"/>
            <ac:grpSpMk id="3" creationId="{897779A2-1630-4CBD-876A-8E091F4717C8}"/>
          </ac:grpSpMkLst>
        </pc:grpChg>
        <pc:grpChg chg="mod topLvl">
          <ac:chgData name="塩川 和也" userId="39f0702c-b30a-4f15-b4da-77fc4aed6640" providerId="ADAL" clId="{E6B40E5F-906B-457D-BAA0-2482B8658D54}" dt="2021-08-18T03:03:33.944" v="354" actId="165"/>
          <ac:grpSpMkLst>
            <pc:docMk/>
            <pc:sldMk cId="2883774717" sldId="264"/>
            <ac:grpSpMk id="17" creationId="{CC0405EE-01DA-41B5-95ED-751ABED12728}"/>
          </ac:grpSpMkLst>
        </pc:grpChg>
        <pc:grpChg chg="mod topLvl">
          <ac:chgData name="塩川 和也" userId="39f0702c-b30a-4f15-b4da-77fc4aed6640" providerId="ADAL" clId="{E6B40E5F-906B-457D-BAA0-2482B8658D54}" dt="2021-08-18T03:03:33.944" v="354" actId="165"/>
          <ac:grpSpMkLst>
            <pc:docMk/>
            <pc:sldMk cId="2883774717" sldId="264"/>
            <ac:grpSpMk id="18" creationId="{DD19CF35-9A88-434E-90CF-356982156196}"/>
          </ac:grpSpMkLst>
        </pc:grpChg>
        <pc:grpChg chg="mod">
          <ac:chgData name="塩川 和也" userId="39f0702c-b30a-4f15-b4da-77fc4aed6640" providerId="ADAL" clId="{E6B40E5F-906B-457D-BAA0-2482B8658D54}" dt="2021-08-18T03:03:33.944" v="354" actId="165"/>
          <ac:grpSpMkLst>
            <pc:docMk/>
            <pc:sldMk cId="2883774717" sldId="264"/>
            <ac:grpSpMk id="28" creationId="{AB9BD715-D6B3-44FE-9788-1FF6F909528A}"/>
          </ac:grpSpMkLst>
        </pc:grpChg>
        <pc:grpChg chg="mod">
          <ac:chgData name="塩川 和也" userId="39f0702c-b30a-4f15-b4da-77fc4aed6640" providerId="ADAL" clId="{E6B40E5F-906B-457D-BAA0-2482B8658D54}" dt="2021-08-18T03:03:33.944" v="354" actId="165"/>
          <ac:grpSpMkLst>
            <pc:docMk/>
            <pc:sldMk cId="2883774717" sldId="264"/>
            <ac:grpSpMk id="33" creationId="{FF168F78-AD5E-48D4-8DB9-6182AEAB1BEB}"/>
          </ac:grpSpMkLst>
        </pc:grpChg>
        <pc:grpChg chg="mod topLvl">
          <ac:chgData name="塩川 和也" userId="39f0702c-b30a-4f15-b4da-77fc4aed6640" providerId="ADAL" clId="{E6B40E5F-906B-457D-BAA0-2482B8658D54}" dt="2021-08-18T03:03:33.944" v="354" actId="165"/>
          <ac:grpSpMkLst>
            <pc:docMk/>
            <pc:sldMk cId="2883774717" sldId="264"/>
            <ac:grpSpMk id="189" creationId="{DAE902D0-FCDB-4206-B0FA-94D276240873}"/>
          </ac:grpSpMkLst>
        </pc:grpChg>
        <pc:grpChg chg="del">
          <ac:chgData name="塩川 和也" userId="39f0702c-b30a-4f15-b4da-77fc4aed6640" providerId="ADAL" clId="{E6B40E5F-906B-457D-BAA0-2482B8658D54}" dt="2021-08-18T02:49:19.781" v="283" actId="165"/>
          <ac:grpSpMkLst>
            <pc:docMk/>
            <pc:sldMk cId="2883774717" sldId="264"/>
            <ac:grpSpMk id="216" creationId="{E6311ACD-E478-4BBB-802B-D0F9F5D7FBB0}"/>
          </ac:grpSpMkLst>
        </pc:grpChg>
        <pc:picChg chg="mod topLvl">
          <ac:chgData name="塩川 和也" userId="39f0702c-b30a-4f15-b4da-77fc4aed6640" providerId="ADAL" clId="{E6B40E5F-906B-457D-BAA0-2482B8658D54}" dt="2021-08-18T03:03:33.944" v="354" actId="165"/>
          <ac:picMkLst>
            <pc:docMk/>
            <pc:sldMk cId="2883774717" sldId="264"/>
            <ac:picMk id="36" creationId="{28513782-7CA7-4FE8-B845-78D9A156B73D}"/>
          </ac:picMkLst>
        </pc:picChg>
        <pc:picChg chg="mod topLvl">
          <ac:chgData name="塩川 和也" userId="39f0702c-b30a-4f15-b4da-77fc4aed6640" providerId="ADAL" clId="{E6B40E5F-906B-457D-BAA0-2482B8658D54}" dt="2021-08-18T03:03:33.944" v="354" actId="165"/>
          <ac:picMkLst>
            <pc:docMk/>
            <pc:sldMk cId="2883774717" sldId="264"/>
            <ac:picMk id="40" creationId="{2C279D52-89B0-4F78-B85F-AB4C0B8980E4}"/>
          </ac:picMkLst>
        </pc:picChg>
        <pc:picChg chg="mod topLvl">
          <ac:chgData name="塩川 和也" userId="39f0702c-b30a-4f15-b4da-77fc4aed6640" providerId="ADAL" clId="{E6B40E5F-906B-457D-BAA0-2482B8658D54}" dt="2021-08-18T03:04:18.230" v="357" actId="1076"/>
          <ac:picMkLst>
            <pc:docMk/>
            <pc:sldMk cId="2883774717" sldId="264"/>
            <ac:picMk id="155" creationId="{3B3E0A1C-693A-4245-B374-87A8B56BBD6A}"/>
          </ac:picMkLst>
        </pc:picChg>
        <pc:picChg chg="mod topLvl">
          <ac:chgData name="塩川 和也" userId="39f0702c-b30a-4f15-b4da-77fc4aed6640" providerId="ADAL" clId="{E6B40E5F-906B-457D-BAA0-2482B8658D54}" dt="2021-08-18T03:03:33.944" v="354" actId="165"/>
          <ac:picMkLst>
            <pc:docMk/>
            <pc:sldMk cId="2883774717" sldId="264"/>
            <ac:picMk id="176" creationId="{862A2B34-F2F8-4C32-9B64-02C6ACBE5F53}"/>
          </ac:picMkLst>
        </pc:picChg>
        <pc:picChg chg="mod topLvl">
          <ac:chgData name="塩川 和也" userId="39f0702c-b30a-4f15-b4da-77fc4aed6640" providerId="ADAL" clId="{E6B40E5F-906B-457D-BAA0-2482B8658D54}" dt="2021-08-18T03:03:33.944" v="354" actId="165"/>
          <ac:picMkLst>
            <pc:docMk/>
            <pc:sldMk cId="2883774717" sldId="264"/>
            <ac:picMk id="178" creationId="{738EDB85-ADC9-47A2-835B-04DEBF9314D6}"/>
          </ac:picMkLst>
        </pc:picChg>
        <pc:picChg chg="mod topLvl">
          <ac:chgData name="塩川 和也" userId="39f0702c-b30a-4f15-b4da-77fc4aed6640" providerId="ADAL" clId="{E6B40E5F-906B-457D-BAA0-2482B8658D54}" dt="2021-08-18T03:03:33.944" v="354" actId="165"/>
          <ac:picMkLst>
            <pc:docMk/>
            <pc:sldMk cId="2883774717" sldId="264"/>
            <ac:picMk id="195" creationId="{527CD740-ABD1-4D01-A1E8-57EF6DE90A02}"/>
          </ac:picMkLst>
        </pc:picChg>
        <pc:picChg chg="mod topLvl">
          <ac:chgData name="塩川 和也" userId="39f0702c-b30a-4f15-b4da-77fc4aed6640" providerId="ADAL" clId="{E6B40E5F-906B-457D-BAA0-2482B8658D54}" dt="2021-08-18T03:03:33.944" v="354" actId="165"/>
          <ac:picMkLst>
            <pc:docMk/>
            <pc:sldMk cId="2883774717" sldId="264"/>
            <ac:picMk id="196" creationId="{800477DC-5777-44AD-AD71-875A730C41AA}"/>
          </ac:picMkLst>
        </pc:picChg>
        <pc:picChg chg="mod topLvl">
          <ac:chgData name="塩川 和也" userId="39f0702c-b30a-4f15-b4da-77fc4aed6640" providerId="ADAL" clId="{E6B40E5F-906B-457D-BAA0-2482B8658D54}" dt="2021-08-18T03:03:33.944" v="354" actId="165"/>
          <ac:picMkLst>
            <pc:docMk/>
            <pc:sldMk cId="2883774717" sldId="264"/>
            <ac:picMk id="206" creationId="{5EE52327-ADBD-495B-8ADE-E68A6255BF13}"/>
          </ac:picMkLst>
        </pc:picChg>
        <pc:picChg chg="mod topLvl">
          <ac:chgData name="塩川 和也" userId="39f0702c-b30a-4f15-b4da-77fc4aed6640" providerId="ADAL" clId="{E6B40E5F-906B-457D-BAA0-2482B8658D54}" dt="2021-08-18T03:03:33.944" v="354" actId="165"/>
          <ac:picMkLst>
            <pc:docMk/>
            <pc:sldMk cId="2883774717" sldId="264"/>
            <ac:picMk id="208" creationId="{C0B0637A-19CA-41DE-B669-0DDC9849C23D}"/>
          </ac:picMkLst>
        </pc:picChg>
      </pc:sldChg>
    </pc:docChg>
  </pc:docChgLst>
  <pc:docChgLst>
    <pc:chgData name="塩川 和也" userId="39f0702c-b30a-4f15-b4da-77fc4aed6640" providerId="ADAL" clId="{65C54E9C-42DC-406A-8ED9-544D7F87E639}"/>
    <pc:docChg chg="custSel modSld">
      <pc:chgData name="塩川 和也" userId="39f0702c-b30a-4f15-b4da-77fc4aed6640" providerId="ADAL" clId="{65C54E9C-42DC-406A-8ED9-544D7F87E639}" dt="2021-06-25T01:31:21.384" v="234"/>
      <pc:docMkLst>
        <pc:docMk/>
      </pc:docMkLst>
      <pc:sldChg chg="addSp delSp modSp mod">
        <pc:chgData name="塩川 和也" userId="39f0702c-b30a-4f15-b4da-77fc4aed6640" providerId="ADAL" clId="{65C54E9C-42DC-406A-8ED9-544D7F87E639}" dt="2021-06-25T01:31:21.384" v="234"/>
        <pc:sldMkLst>
          <pc:docMk/>
          <pc:sldMk cId="2861648624" sldId="472"/>
        </pc:sldMkLst>
        <pc:spChg chg="add del mod">
          <ac:chgData name="塩川 和也" userId="39f0702c-b30a-4f15-b4da-77fc4aed6640" providerId="ADAL" clId="{65C54E9C-42DC-406A-8ED9-544D7F87E639}" dt="2021-06-25T01:29:06.218" v="68" actId="478"/>
          <ac:spMkLst>
            <pc:docMk/>
            <pc:sldMk cId="2861648624" sldId="472"/>
            <ac:spMk id="2" creationId="{642530D0-2071-40A5-AF7B-9B4BC03B5323}"/>
          </ac:spMkLst>
        </pc:spChg>
        <pc:spChg chg="add del mod">
          <ac:chgData name="塩川 和也" userId="39f0702c-b30a-4f15-b4da-77fc4aed6640" providerId="ADAL" clId="{65C54E9C-42DC-406A-8ED9-544D7F87E639}" dt="2021-06-25T01:29:10.103" v="69" actId="478"/>
          <ac:spMkLst>
            <pc:docMk/>
            <pc:sldMk cId="2861648624" sldId="472"/>
            <ac:spMk id="42" creationId="{9226D817-D9C4-4960-BD88-86707E81F666}"/>
          </ac:spMkLst>
        </pc:spChg>
        <pc:spChg chg="mod">
          <ac:chgData name="塩川 和也" userId="39f0702c-b30a-4f15-b4da-77fc4aed6640" providerId="ADAL" clId="{65C54E9C-42DC-406A-8ED9-544D7F87E639}" dt="2021-06-25T01:31:21.384" v="234"/>
          <ac:spMkLst>
            <pc:docMk/>
            <pc:sldMk cId="2861648624" sldId="472"/>
            <ac:spMk id="63" creationId="{D1EC29C0-6590-4AB6-AC8B-0C66F527E25B}"/>
          </ac:spMkLst>
        </pc:spChg>
        <pc:cxnChg chg="mod">
          <ac:chgData name="塩川 和也" userId="39f0702c-b30a-4f15-b4da-77fc4aed6640" providerId="ADAL" clId="{65C54E9C-42DC-406A-8ED9-544D7F87E639}" dt="2021-06-25T01:30:13.072" v="118" actId="14100"/>
          <ac:cxnSpMkLst>
            <pc:docMk/>
            <pc:sldMk cId="2861648624" sldId="472"/>
            <ac:cxnSpMk id="62" creationId="{37A8C02F-1D5A-40E4-8489-8A6C591A2B92}"/>
          </ac:cxnSpMkLst>
        </pc:cxnChg>
      </pc:sldChg>
      <pc:sldChg chg="modSp mod">
        <pc:chgData name="塩川 和也" userId="39f0702c-b30a-4f15-b4da-77fc4aed6640" providerId="ADAL" clId="{65C54E9C-42DC-406A-8ED9-544D7F87E639}" dt="2021-06-25T01:15:33.803" v="58" actId="6549"/>
        <pc:sldMkLst>
          <pc:docMk/>
          <pc:sldMk cId="3293951895" sldId="524"/>
        </pc:sldMkLst>
        <pc:spChg chg="mod">
          <ac:chgData name="塩川 和也" userId="39f0702c-b30a-4f15-b4da-77fc4aed6640" providerId="ADAL" clId="{65C54E9C-42DC-406A-8ED9-544D7F87E639}" dt="2021-06-25T01:15:33.803" v="58" actId="6549"/>
          <ac:spMkLst>
            <pc:docMk/>
            <pc:sldMk cId="3293951895" sldId="524"/>
            <ac:spMk id="58" creationId="{44A310BF-76BD-4016-92DC-B4ADAE13B515}"/>
          </ac:spMkLst>
        </pc:spChg>
      </pc:sldChg>
    </pc:docChg>
  </pc:docChgLst>
  <pc:docChgLst>
    <pc:chgData name="塩川 和也" userId="39f0702c-b30a-4f15-b4da-77fc4aed6640" providerId="ADAL" clId="{5F557574-9C26-4B3E-A5A1-85B8C12D86BC}"/>
    <pc:docChg chg="undo custSel addSld modSld sldOrd">
      <pc:chgData name="塩川 和也" userId="39f0702c-b30a-4f15-b4da-77fc4aed6640" providerId="ADAL" clId="{5F557574-9C26-4B3E-A5A1-85B8C12D86BC}" dt="2021-06-18T07:58:37.262" v="3416"/>
      <pc:docMkLst>
        <pc:docMk/>
      </pc:docMkLst>
      <pc:sldChg chg="modSp mod">
        <pc:chgData name="塩川 和也" userId="39f0702c-b30a-4f15-b4da-77fc4aed6640" providerId="ADAL" clId="{5F557574-9C26-4B3E-A5A1-85B8C12D86BC}" dt="2021-06-18T06:35:55.490" v="1827" actId="113"/>
        <pc:sldMkLst>
          <pc:docMk/>
          <pc:sldMk cId="1340128221" sldId="297"/>
        </pc:sldMkLst>
        <pc:spChg chg="mod">
          <ac:chgData name="塩川 和也" userId="39f0702c-b30a-4f15-b4da-77fc4aed6640" providerId="ADAL" clId="{5F557574-9C26-4B3E-A5A1-85B8C12D86BC}" dt="2021-06-18T06:35:55.490" v="1827" actId="113"/>
          <ac:spMkLst>
            <pc:docMk/>
            <pc:sldMk cId="1340128221" sldId="297"/>
            <ac:spMk id="20" creationId="{6189F973-20F3-4D64-BE01-5C9AE44A453E}"/>
          </ac:spMkLst>
        </pc:spChg>
      </pc:sldChg>
      <pc:sldChg chg="addSp modSp mod">
        <pc:chgData name="塩川 和也" userId="39f0702c-b30a-4f15-b4da-77fc4aed6640" providerId="ADAL" clId="{5F557574-9C26-4B3E-A5A1-85B8C12D86BC}" dt="2021-06-18T06:49:50.994" v="2258" actId="1076"/>
        <pc:sldMkLst>
          <pc:docMk/>
          <pc:sldMk cId="3766051420" sldId="298"/>
        </pc:sldMkLst>
        <pc:spChg chg="mod">
          <ac:chgData name="塩川 和也" userId="39f0702c-b30a-4f15-b4da-77fc4aed6640" providerId="ADAL" clId="{5F557574-9C26-4B3E-A5A1-85B8C12D86BC}" dt="2021-06-18T06:49:17.731" v="2256" actId="1037"/>
          <ac:spMkLst>
            <pc:docMk/>
            <pc:sldMk cId="3766051420" sldId="298"/>
            <ac:spMk id="29" creationId="{E36A7405-D467-4E3C-B6E0-D848E0DAF81E}"/>
          </ac:spMkLst>
        </pc:spChg>
        <pc:spChg chg="mod">
          <ac:chgData name="塩川 和也" userId="39f0702c-b30a-4f15-b4da-77fc4aed6640" providerId="ADAL" clId="{5F557574-9C26-4B3E-A5A1-85B8C12D86BC}" dt="2021-06-18T06:49:50.994" v="2258" actId="1076"/>
          <ac:spMkLst>
            <pc:docMk/>
            <pc:sldMk cId="3766051420" sldId="298"/>
            <ac:spMk id="31" creationId="{BFB2E15C-B43D-46D5-AE37-439432F12E47}"/>
          </ac:spMkLst>
        </pc:spChg>
        <pc:spChg chg="mod">
          <ac:chgData name="塩川 和也" userId="39f0702c-b30a-4f15-b4da-77fc4aed6640" providerId="ADAL" clId="{5F557574-9C26-4B3E-A5A1-85B8C12D86BC}" dt="2021-06-18T06:49:17.731" v="2256" actId="1037"/>
          <ac:spMkLst>
            <pc:docMk/>
            <pc:sldMk cId="3766051420" sldId="298"/>
            <ac:spMk id="44" creationId="{DFB552A0-F5D2-4BDF-B49F-CD278040796F}"/>
          </ac:spMkLst>
        </pc:spChg>
        <pc:spChg chg="mod">
          <ac:chgData name="塩川 和也" userId="39f0702c-b30a-4f15-b4da-77fc4aed6640" providerId="ADAL" clId="{5F557574-9C26-4B3E-A5A1-85B8C12D86BC}" dt="2021-06-18T06:49:17.731" v="2256" actId="1037"/>
          <ac:spMkLst>
            <pc:docMk/>
            <pc:sldMk cId="3766051420" sldId="298"/>
            <ac:spMk id="47" creationId="{4C1266B3-3678-414F-AE6A-BD2384C86501}"/>
          </ac:spMkLst>
        </pc:spChg>
        <pc:spChg chg="mod">
          <ac:chgData name="塩川 和也" userId="39f0702c-b30a-4f15-b4da-77fc4aed6640" providerId="ADAL" clId="{5F557574-9C26-4B3E-A5A1-85B8C12D86BC}" dt="2021-06-18T06:49:17.731" v="2256" actId="1037"/>
          <ac:spMkLst>
            <pc:docMk/>
            <pc:sldMk cId="3766051420" sldId="298"/>
            <ac:spMk id="57" creationId="{2536D437-79DD-4F75-8A5A-BEB3C4FDDBC6}"/>
          </ac:spMkLst>
        </pc:spChg>
        <pc:spChg chg="mod">
          <ac:chgData name="塩川 和也" userId="39f0702c-b30a-4f15-b4da-77fc4aed6640" providerId="ADAL" clId="{5F557574-9C26-4B3E-A5A1-85B8C12D86BC}" dt="2021-06-18T06:49:26.089" v="2257" actId="1076"/>
          <ac:spMkLst>
            <pc:docMk/>
            <pc:sldMk cId="3766051420" sldId="298"/>
            <ac:spMk id="58" creationId="{A4E9FE5D-AB7F-4384-8945-98117D30D4AA}"/>
          </ac:spMkLst>
        </pc:spChg>
        <pc:spChg chg="mod">
          <ac:chgData name="塩川 和也" userId="39f0702c-b30a-4f15-b4da-77fc4aed6640" providerId="ADAL" clId="{5F557574-9C26-4B3E-A5A1-85B8C12D86BC}" dt="2021-06-18T06:49:17.731" v="2256" actId="1037"/>
          <ac:spMkLst>
            <pc:docMk/>
            <pc:sldMk cId="3766051420" sldId="298"/>
            <ac:spMk id="59" creationId="{0A18AE6C-A6C0-4694-ACBA-FF98AAE90A66}"/>
          </ac:spMkLst>
        </pc:spChg>
        <pc:spChg chg="mod">
          <ac:chgData name="塩川 和也" userId="39f0702c-b30a-4f15-b4da-77fc4aed6640" providerId="ADAL" clId="{5F557574-9C26-4B3E-A5A1-85B8C12D86BC}" dt="2021-06-18T06:49:17.731" v="2256" actId="1037"/>
          <ac:spMkLst>
            <pc:docMk/>
            <pc:sldMk cId="3766051420" sldId="298"/>
            <ac:spMk id="60" creationId="{A3693B54-D91A-48E5-8E76-42FB3A431B2A}"/>
          </ac:spMkLst>
        </pc:spChg>
        <pc:spChg chg="mod">
          <ac:chgData name="塩川 和也" userId="39f0702c-b30a-4f15-b4da-77fc4aed6640" providerId="ADAL" clId="{5F557574-9C26-4B3E-A5A1-85B8C12D86BC}" dt="2021-06-18T06:49:17.731" v="2256" actId="1037"/>
          <ac:spMkLst>
            <pc:docMk/>
            <pc:sldMk cId="3766051420" sldId="298"/>
            <ac:spMk id="61" creationId="{7C6DA090-4155-4E1B-8E6E-D871AE92D376}"/>
          </ac:spMkLst>
        </pc:spChg>
        <pc:spChg chg="mod">
          <ac:chgData name="塩川 和也" userId="39f0702c-b30a-4f15-b4da-77fc4aed6640" providerId="ADAL" clId="{5F557574-9C26-4B3E-A5A1-85B8C12D86BC}" dt="2021-06-18T06:49:17.731" v="2256" actId="1037"/>
          <ac:spMkLst>
            <pc:docMk/>
            <pc:sldMk cId="3766051420" sldId="298"/>
            <ac:spMk id="62" creationId="{35B714BD-776F-40B2-8C89-E13FB0A19DE8}"/>
          </ac:spMkLst>
        </pc:spChg>
        <pc:spChg chg="mod">
          <ac:chgData name="塩川 和也" userId="39f0702c-b30a-4f15-b4da-77fc4aed6640" providerId="ADAL" clId="{5F557574-9C26-4B3E-A5A1-85B8C12D86BC}" dt="2021-06-18T06:49:17.731" v="2256" actId="1037"/>
          <ac:spMkLst>
            <pc:docMk/>
            <pc:sldMk cId="3766051420" sldId="298"/>
            <ac:spMk id="65" creationId="{200793F2-B1E5-4B09-90A5-1B6E7EFB3125}"/>
          </ac:spMkLst>
        </pc:spChg>
        <pc:spChg chg="mod">
          <ac:chgData name="塩川 和也" userId="39f0702c-b30a-4f15-b4da-77fc4aed6640" providerId="ADAL" clId="{5F557574-9C26-4B3E-A5A1-85B8C12D86BC}" dt="2021-06-18T06:49:17.731" v="2256" actId="1037"/>
          <ac:spMkLst>
            <pc:docMk/>
            <pc:sldMk cId="3766051420" sldId="298"/>
            <ac:spMk id="73" creationId="{41B1FE81-A5B0-458F-8977-6F5CDC47628E}"/>
          </ac:spMkLst>
        </pc:spChg>
        <pc:spChg chg="mod">
          <ac:chgData name="塩川 和也" userId="39f0702c-b30a-4f15-b4da-77fc4aed6640" providerId="ADAL" clId="{5F557574-9C26-4B3E-A5A1-85B8C12D86BC}" dt="2021-06-18T06:49:17.731" v="2256" actId="1037"/>
          <ac:spMkLst>
            <pc:docMk/>
            <pc:sldMk cId="3766051420" sldId="298"/>
            <ac:spMk id="78" creationId="{0DD79BF5-EFC7-4BAD-9A4F-4CA80A12EFE9}"/>
          </ac:spMkLst>
        </pc:spChg>
        <pc:spChg chg="mod">
          <ac:chgData name="塩川 和也" userId="39f0702c-b30a-4f15-b4da-77fc4aed6640" providerId="ADAL" clId="{5F557574-9C26-4B3E-A5A1-85B8C12D86BC}" dt="2021-06-18T06:49:17.731" v="2256" actId="1037"/>
          <ac:spMkLst>
            <pc:docMk/>
            <pc:sldMk cId="3766051420" sldId="298"/>
            <ac:spMk id="80" creationId="{54974F05-4E23-4744-8A85-70260A6A0350}"/>
          </ac:spMkLst>
        </pc:spChg>
        <pc:spChg chg="mod">
          <ac:chgData name="塩川 和也" userId="39f0702c-b30a-4f15-b4da-77fc4aed6640" providerId="ADAL" clId="{5F557574-9C26-4B3E-A5A1-85B8C12D86BC}" dt="2021-06-18T06:49:17.731" v="2256" actId="1037"/>
          <ac:spMkLst>
            <pc:docMk/>
            <pc:sldMk cId="3766051420" sldId="298"/>
            <ac:spMk id="83" creationId="{65EDB0E2-E00B-4ADD-91C0-B16ACF5C99D6}"/>
          </ac:spMkLst>
        </pc:spChg>
        <pc:spChg chg="mod">
          <ac:chgData name="塩川 和也" userId="39f0702c-b30a-4f15-b4da-77fc4aed6640" providerId="ADAL" clId="{5F557574-9C26-4B3E-A5A1-85B8C12D86BC}" dt="2021-06-18T06:49:17.731" v="2256" actId="1037"/>
          <ac:spMkLst>
            <pc:docMk/>
            <pc:sldMk cId="3766051420" sldId="298"/>
            <ac:spMk id="84" creationId="{FFBC2104-EDA0-4796-98CA-15E9FD1C76DA}"/>
          </ac:spMkLst>
        </pc:spChg>
        <pc:spChg chg="mod">
          <ac:chgData name="塩川 和也" userId="39f0702c-b30a-4f15-b4da-77fc4aed6640" providerId="ADAL" clId="{5F557574-9C26-4B3E-A5A1-85B8C12D86BC}" dt="2021-06-18T06:49:17.731" v="2256" actId="1037"/>
          <ac:spMkLst>
            <pc:docMk/>
            <pc:sldMk cId="3766051420" sldId="298"/>
            <ac:spMk id="85" creationId="{9AAA1B26-FC53-47BE-809B-601A516B81CB}"/>
          </ac:spMkLst>
        </pc:spChg>
        <pc:spChg chg="mod">
          <ac:chgData name="塩川 和也" userId="39f0702c-b30a-4f15-b4da-77fc4aed6640" providerId="ADAL" clId="{5F557574-9C26-4B3E-A5A1-85B8C12D86BC}" dt="2021-06-18T06:49:17.731" v="2256" actId="1037"/>
          <ac:spMkLst>
            <pc:docMk/>
            <pc:sldMk cId="3766051420" sldId="298"/>
            <ac:spMk id="86" creationId="{AE5A8AF5-9939-4F48-B88F-6E8D8119E68B}"/>
          </ac:spMkLst>
        </pc:spChg>
        <pc:grpChg chg="mod">
          <ac:chgData name="塩川 和也" userId="39f0702c-b30a-4f15-b4da-77fc4aed6640" providerId="ADAL" clId="{5F557574-9C26-4B3E-A5A1-85B8C12D86BC}" dt="2021-06-18T06:49:17.731" v="2256" actId="1037"/>
          <ac:grpSpMkLst>
            <pc:docMk/>
            <pc:sldMk cId="3766051420" sldId="298"/>
            <ac:grpSpMk id="7" creationId="{1B7B66FC-5B28-465A-A2FB-4494645288C5}"/>
          </ac:grpSpMkLst>
        </pc:grpChg>
        <pc:grpChg chg="mod">
          <ac:chgData name="塩川 和也" userId="39f0702c-b30a-4f15-b4da-77fc4aed6640" providerId="ADAL" clId="{5F557574-9C26-4B3E-A5A1-85B8C12D86BC}" dt="2021-06-18T06:49:17.731" v="2256" actId="1037"/>
          <ac:grpSpMkLst>
            <pc:docMk/>
            <pc:sldMk cId="3766051420" sldId="298"/>
            <ac:grpSpMk id="11" creationId="{3A4CB81E-63EB-4FD6-AD8A-81F5AC60B969}"/>
          </ac:grpSpMkLst>
        </pc:grpChg>
        <pc:grpChg chg="mod">
          <ac:chgData name="塩川 和也" userId="39f0702c-b30a-4f15-b4da-77fc4aed6640" providerId="ADAL" clId="{5F557574-9C26-4B3E-A5A1-85B8C12D86BC}" dt="2021-06-18T06:49:17.731" v="2256" actId="1037"/>
          <ac:grpSpMkLst>
            <pc:docMk/>
            <pc:sldMk cId="3766051420" sldId="298"/>
            <ac:grpSpMk id="37" creationId="{CF5090DC-1B86-444E-A7E1-F6A7B91A39B9}"/>
          </ac:grpSpMkLst>
        </pc:grpChg>
        <pc:grpChg chg="mod">
          <ac:chgData name="塩川 和也" userId="39f0702c-b30a-4f15-b4da-77fc4aed6640" providerId="ADAL" clId="{5F557574-9C26-4B3E-A5A1-85B8C12D86BC}" dt="2021-06-18T06:49:17.731" v="2256" actId="1037"/>
          <ac:grpSpMkLst>
            <pc:docMk/>
            <pc:sldMk cId="3766051420" sldId="298"/>
            <ac:grpSpMk id="68" creationId="{4A6E864E-B6B9-493A-9421-FE9A2BA07600}"/>
          </ac:grpSpMkLst>
        </pc:grpChg>
        <pc:picChg chg="mod">
          <ac:chgData name="塩川 和也" userId="39f0702c-b30a-4f15-b4da-77fc4aed6640" providerId="ADAL" clId="{5F557574-9C26-4B3E-A5A1-85B8C12D86BC}" dt="2021-06-18T06:49:17.731" v="2256" actId="1037"/>
          <ac:picMkLst>
            <pc:docMk/>
            <pc:sldMk cId="3766051420" sldId="298"/>
            <ac:picMk id="26" creationId="{7148A308-B72D-48CA-8F8B-98BC89EE259E}"/>
          </ac:picMkLst>
        </pc:picChg>
        <pc:picChg chg="mod">
          <ac:chgData name="塩川 和也" userId="39f0702c-b30a-4f15-b4da-77fc4aed6640" providerId="ADAL" clId="{5F557574-9C26-4B3E-A5A1-85B8C12D86BC}" dt="2021-06-18T06:49:17.731" v="2256" actId="1037"/>
          <ac:picMkLst>
            <pc:docMk/>
            <pc:sldMk cId="3766051420" sldId="298"/>
            <ac:picMk id="33" creationId="{E9A50EE6-7609-4F3C-A67E-C22BCD0B8F4E}"/>
          </ac:picMkLst>
        </pc:picChg>
        <pc:cxnChg chg="mod">
          <ac:chgData name="塩川 和也" userId="39f0702c-b30a-4f15-b4da-77fc4aed6640" providerId="ADAL" clId="{5F557574-9C26-4B3E-A5A1-85B8C12D86BC}" dt="2021-06-18T06:49:17.731" v="2256" actId="1037"/>
          <ac:cxnSpMkLst>
            <pc:docMk/>
            <pc:sldMk cId="3766051420" sldId="298"/>
            <ac:cxnSpMk id="6" creationId="{4DD8B3F7-D7E9-4880-A298-0A56F41B72D2}"/>
          </ac:cxnSpMkLst>
        </pc:cxnChg>
        <pc:cxnChg chg="mod">
          <ac:chgData name="塩川 和也" userId="39f0702c-b30a-4f15-b4da-77fc4aed6640" providerId="ADAL" clId="{5F557574-9C26-4B3E-A5A1-85B8C12D86BC}" dt="2021-06-18T06:49:17.731" v="2256" actId="1037"/>
          <ac:cxnSpMkLst>
            <pc:docMk/>
            <pc:sldMk cId="3766051420" sldId="298"/>
            <ac:cxnSpMk id="46" creationId="{B5321210-C2BA-45D3-AC44-097161DF1B3F}"/>
          </ac:cxnSpMkLst>
        </pc:cxnChg>
        <pc:cxnChg chg="mod">
          <ac:chgData name="塩川 和也" userId="39f0702c-b30a-4f15-b4da-77fc4aed6640" providerId="ADAL" clId="{5F557574-9C26-4B3E-A5A1-85B8C12D86BC}" dt="2021-06-18T06:49:17.731" v="2256" actId="1037"/>
          <ac:cxnSpMkLst>
            <pc:docMk/>
            <pc:sldMk cId="3766051420" sldId="298"/>
            <ac:cxnSpMk id="48" creationId="{F496C1EE-4ECF-4A46-A350-FFB3F9E904D7}"/>
          </ac:cxnSpMkLst>
        </pc:cxnChg>
        <pc:cxnChg chg="add mod">
          <ac:chgData name="塩川 和也" userId="39f0702c-b30a-4f15-b4da-77fc4aed6640" providerId="ADAL" clId="{5F557574-9C26-4B3E-A5A1-85B8C12D86BC}" dt="2021-06-18T06:49:17.731" v="2256" actId="1037"/>
          <ac:cxnSpMkLst>
            <pc:docMk/>
            <pc:sldMk cId="3766051420" sldId="298"/>
            <ac:cxnSpMk id="72" creationId="{CCA5CD1F-07DF-4B13-A81F-B5BC9618DA40}"/>
          </ac:cxnSpMkLst>
        </pc:cxnChg>
      </pc:sldChg>
      <pc:sldChg chg="modSp mod">
        <pc:chgData name="塩川 和也" userId="39f0702c-b30a-4f15-b4da-77fc4aed6640" providerId="ADAL" clId="{5F557574-9C26-4B3E-A5A1-85B8C12D86BC}" dt="2021-06-18T07:19:11.265" v="2490" actId="14100"/>
        <pc:sldMkLst>
          <pc:docMk/>
          <pc:sldMk cId="1714378859" sldId="485"/>
        </pc:sldMkLst>
        <pc:spChg chg="mod">
          <ac:chgData name="塩川 和也" userId="39f0702c-b30a-4f15-b4da-77fc4aed6640" providerId="ADAL" clId="{5F557574-9C26-4B3E-A5A1-85B8C12D86BC}" dt="2021-06-18T07:19:11.265" v="2490" actId="14100"/>
          <ac:spMkLst>
            <pc:docMk/>
            <pc:sldMk cId="1714378859" sldId="485"/>
            <ac:spMk id="45" creationId="{81A465CF-A077-4751-80A7-873F9C2BD068}"/>
          </ac:spMkLst>
        </pc:spChg>
      </pc:sldChg>
      <pc:sldChg chg="modSp mod">
        <pc:chgData name="塩川 和也" userId="39f0702c-b30a-4f15-b4da-77fc4aed6640" providerId="ADAL" clId="{5F557574-9C26-4B3E-A5A1-85B8C12D86BC}" dt="2021-06-18T07:18:42.367" v="2489" actId="403"/>
        <pc:sldMkLst>
          <pc:docMk/>
          <pc:sldMk cId="3908310126" sldId="488"/>
        </pc:sldMkLst>
        <pc:spChg chg="mod">
          <ac:chgData name="塩川 和也" userId="39f0702c-b30a-4f15-b4da-77fc4aed6640" providerId="ADAL" clId="{5F557574-9C26-4B3E-A5A1-85B8C12D86BC}" dt="2021-06-18T07:18:42.367" v="2489" actId="403"/>
          <ac:spMkLst>
            <pc:docMk/>
            <pc:sldMk cId="3908310126" sldId="488"/>
            <ac:spMk id="32" creationId="{9773618E-267C-4685-AB35-045858E59034}"/>
          </ac:spMkLst>
        </pc:spChg>
      </pc:sldChg>
      <pc:sldChg chg="addSp delSp modSp mod">
        <pc:chgData name="塩川 和也" userId="39f0702c-b30a-4f15-b4da-77fc4aed6640" providerId="ADAL" clId="{5F557574-9C26-4B3E-A5A1-85B8C12D86BC}" dt="2021-06-18T07:03:32.402" v="2341" actId="1076"/>
        <pc:sldMkLst>
          <pc:docMk/>
          <pc:sldMk cId="4122289486" sldId="489"/>
        </pc:sldMkLst>
        <pc:spChg chg="mod topLvl">
          <ac:chgData name="塩川 和也" userId="39f0702c-b30a-4f15-b4da-77fc4aed6640" providerId="ADAL" clId="{5F557574-9C26-4B3E-A5A1-85B8C12D86BC}" dt="2021-06-18T07:02:45.042" v="2335" actId="164"/>
          <ac:spMkLst>
            <pc:docMk/>
            <pc:sldMk cId="4122289486" sldId="489"/>
            <ac:spMk id="71" creationId="{A6E09317-3F56-4BB3-AFEF-1EFA24F36320}"/>
          </ac:spMkLst>
        </pc:spChg>
        <pc:spChg chg="mod">
          <ac:chgData name="塩川 和也" userId="39f0702c-b30a-4f15-b4da-77fc4aed6640" providerId="ADAL" clId="{5F557574-9C26-4B3E-A5A1-85B8C12D86BC}" dt="2021-06-18T07:03:32.402" v="2341" actId="1076"/>
          <ac:spMkLst>
            <pc:docMk/>
            <pc:sldMk cId="4122289486" sldId="489"/>
            <ac:spMk id="79" creationId="{F14608FF-9025-4A80-99B1-FA5724AD9216}"/>
          </ac:spMkLst>
        </pc:spChg>
        <pc:spChg chg="mod">
          <ac:chgData name="塩川 和也" userId="39f0702c-b30a-4f15-b4da-77fc4aed6640" providerId="ADAL" clId="{5F557574-9C26-4B3E-A5A1-85B8C12D86BC}" dt="2021-06-18T07:03:28.512" v="2340" actId="1076"/>
          <ac:spMkLst>
            <pc:docMk/>
            <pc:sldMk cId="4122289486" sldId="489"/>
            <ac:spMk id="80" creationId="{E819545A-7627-4E1B-9DE6-A1D3CC23E165}"/>
          </ac:spMkLst>
        </pc:spChg>
        <pc:grpChg chg="add mod">
          <ac:chgData name="塩川 和也" userId="39f0702c-b30a-4f15-b4da-77fc4aed6640" providerId="ADAL" clId="{5F557574-9C26-4B3E-A5A1-85B8C12D86BC}" dt="2021-06-18T07:02:45.042" v="2335" actId="164"/>
          <ac:grpSpMkLst>
            <pc:docMk/>
            <pc:sldMk cId="4122289486" sldId="489"/>
            <ac:grpSpMk id="5" creationId="{F5C90236-071A-4A48-A02B-66BD2FC2E543}"/>
          </ac:grpSpMkLst>
        </pc:grpChg>
        <pc:grpChg chg="del mod topLvl">
          <ac:chgData name="塩川 和也" userId="39f0702c-b30a-4f15-b4da-77fc4aed6640" providerId="ADAL" clId="{5F557574-9C26-4B3E-A5A1-85B8C12D86BC}" dt="2021-06-18T07:00:47.374" v="2269" actId="165"/>
          <ac:grpSpMkLst>
            <pc:docMk/>
            <pc:sldMk cId="4122289486" sldId="489"/>
            <ac:grpSpMk id="59" creationId="{8CE03284-FFD4-45CE-824A-8B2799BF3D70}"/>
          </ac:grpSpMkLst>
        </pc:grpChg>
        <pc:grpChg chg="del">
          <ac:chgData name="塩川 和也" userId="39f0702c-b30a-4f15-b4da-77fc4aed6640" providerId="ADAL" clId="{5F557574-9C26-4B3E-A5A1-85B8C12D86BC}" dt="2021-06-18T07:00:42.542" v="2268" actId="165"/>
          <ac:grpSpMkLst>
            <pc:docMk/>
            <pc:sldMk cId="4122289486" sldId="489"/>
            <ac:grpSpMk id="61" creationId="{E59793F9-9F73-4AD9-9537-B1AEB33A24F1}"/>
          </ac:grpSpMkLst>
        </pc:grpChg>
        <pc:picChg chg="add mod ord">
          <ac:chgData name="塩川 和也" userId="39f0702c-b30a-4f15-b4da-77fc4aed6640" providerId="ADAL" clId="{5F557574-9C26-4B3E-A5A1-85B8C12D86BC}" dt="2021-06-18T07:02:57.233" v="2337" actId="14861"/>
          <ac:picMkLst>
            <pc:docMk/>
            <pc:sldMk cId="4122289486" sldId="489"/>
            <ac:picMk id="3" creationId="{918DAAAF-9841-49F3-BE49-444A6FC9BE17}"/>
          </ac:picMkLst>
        </pc:picChg>
        <pc:picChg chg="del mod topLvl">
          <ac:chgData name="塩川 和也" userId="39f0702c-b30a-4f15-b4da-77fc4aed6640" providerId="ADAL" clId="{5F557574-9C26-4B3E-A5A1-85B8C12D86BC}" dt="2021-06-18T07:00:52.482" v="2270" actId="478"/>
          <ac:picMkLst>
            <pc:docMk/>
            <pc:sldMk cId="4122289486" sldId="489"/>
            <ac:picMk id="34" creationId="{DF62950D-D6C8-4BB2-8BD9-4179F1E73E41}"/>
          </ac:picMkLst>
        </pc:picChg>
        <pc:picChg chg="mod topLvl">
          <ac:chgData name="塩川 和也" userId="39f0702c-b30a-4f15-b4da-77fc4aed6640" providerId="ADAL" clId="{5F557574-9C26-4B3E-A5A1-85B8C12D86BC}" dt="2021-06-18T07:02:45.042" v="2335" actId="164"/>
          <ac:picMkLst>
            <pc:docMk/>
            <pc:sldMk cId="4122289486" sldId="489"/>
            <ac:picMk id="37" creationId="{63CFAE25-258D-42F8-BFB8-6D59F411172B}"/>
          </ac:picMkLst>
        </pc:picChg>
        <pc:picChg chg="mod topLvl">
          <ac:chgData name="塩川 和也" userId="39f0702c-b30a-4f15-b4da-77fc4aed6640" providerId="ADAL" clId="{5F557574-9C26-4B3E-A5A1-85B8C12D86BC}" dt="2021-06-18T07:02:45.042" v="2335" actId="164"/>
          <ac:picMkLst>
            <pc:docMk/>
            <pc:sldMk cId="4122289486" sldId="489"/>
            <ac:picMk id="58" creationId="{69865892-7788-4245-B8CB-DFC6DA93AA8C}"/>
          </ac:picMkLst>
        </pc:picChg>
        <pc:picChg chg="add mod">
          <ac:chgData name="塩川 和也" userId="39f0702c-b30a-4f15-b4da-77fc4aed6640" providerId="ADAL" clId="{5F557574-9C26-4B3E-A5A1-85B8C12D86BC}" dt="2021-06-18T07:02:45.042" v="2335" actId="164"/>
          <ac:picMkLst>
            <pc:docMk/>
            <pc:sldMk cId="4122289486" sldId="489"/>
            <ac:picMk id="66" creationId="{640D3513-769E-4D74-9F9A-197982E4BF7E}"/>
          </ac:picMkLst>
        </pc:picChg>
        <pc:picChg chg="add mod">
          <ac:chgData name="塩川 和也" userId="39f0702c-b30a-4f15-b4da-77fc4aed6640" providerId="ADAL" clId="{5F557574-9C26-4B3E-A5A1-85B8C12D86BC}" dt="2021-06-18T07:02:45.042" v="2335" actId="164"/>
          <ac:picMkLst>
            <pc:docMk/>
            <pc:sldMk cId="4122289486" sldId="489"/>
            <ac:picMk id="67" creationId="{C15D78B0-83DA-4C81-9969-6C443BF0B030}"/>
          </ac:picMkLst>
        </pc:picChg>
        <pc:picChg chg="mod topLvl">
          <ac:chgData name="塩川 和也" userId="39f0702c-b30a-4f15-b4da-77fc4aed6640" providerId="ADAL" clId="{5F557574-9C26-4B3E-A5A1-85B8C12D86BC}" dt="2021-06-18T07:02:45.042" v="2335" actId="164"/>
          <ac:picMkLst>
            <pc:docMk/>
            <pc:sldMk cId="4122289486" sldId="489"/>
            <ac:picMk id="72" creationId="{44CC43A1-9937-4C51-A64D-5F658F8E7E3C}"/>
          </ac:picMkLst>
        </pc:picChg>
      </pc:sldChg>
      <pc:sldChg chg="addSp delSp modSp mod">
        <pc:chgData name="塩川 和也" userId="39f0702c-b30a-4f15-b4da-77fc4aed6640" providerId="ADAL" clId="{5F557574-9C26-4B3E-A5A1-85B8C12D86BC}" dt="2021-06-18T07:17:11.232" v="2450" actId="1037"/>
        <pc:sldMkLst>
          <pc:docMk/>
          <pc:sldMk cId="3188264080" sldId="490"/>
        </pc:sldMkLst>
        <pc:spChg chg="del">
          <ac:chgData name="塩川 和也" userId="39f0702c-b30a-4f15-b4da-77fc4aed6640" providerId="ADAL" clId="{5F557574-9C26-4B3E-A5A1-85B8C12D86BC}" dt="2021-06-18T07:11:14.701" v="2362" actId="478"/>
          <ac:spMkLst>
            <pc:docMk/>
            <pc:sldMk cId="3188264080" sldId="490"/>
            <ac:spMk id="23" creationId="{214B2A80-DA00-4E94-9591-3B35856FCE6F}"/>
          </ac:spMkLst>
        </pc:spChg>
        <pc:spChg chg="add mod">
          <ac:chgData name="塩川 和也" userId="39f0702c-b30a-4f15-b4da-77fc4aed6640" providerId="ADAL" clId="{5F557574-9C26-4B3E-A5A1-85B8C12D86BC}" dt="2021-06-18T07:12:53.535" v="2414" actId="14861"/>
          <ac:spMkLst>
            <pc:docMk/>
            <pc:sldMk cId="3188264080" sldId="490"/>
            <ac:spMk id="24" creationId="{D61E8940-B34C-4DCE-A823-E85FC3A56E89}"/>
          </ac:spMkLst>
        </pc:spChg>
        <pc:spChg chg="mod">
          <ac:chgData name="塩川 和也" userId="39f0702c-b30a-4f15-b4da-77fc4aed6640" providerId="ADAL" clId="{5F557574-9C26-4B3E-A5A1-85B8C12D86BC}" dt="2021-06-18T07:17:11.232" v="2450" actId="1037"/>
          <ac:spMkLst>
            <pc:docMk/>
            <pc:sldMk cId="3188264080" sldId="490"/>
            <ac:spMk id="28" creationId="{876EB217-D9A9-4BC0-B61F-32A776BBD059}"/>
          </ac:spMkLst>
        </pc:spChg>
        <pc:spChg chg="mod">
          <ac:chgData name="塩川 和也" userId="39f0702c-b30a-4f15-b4da-77fc4aed6640" providerId="ADAL" clId="{5F557574-9C26-4B3E-A5A1-85B8C12D86BC}" dt="2021-06-18T07:17:11.232" v="2450" actId="1037"/>
          <ac:spMkLst>
            <pc:docMk/>
            <pc:sldMk cId="3188264080" sldId="490"/>
            <ac:spMk id="53" creationId="{2A505B43-CB75-42E9-8CB1-8830FA8F3DF3}"/>
          </ac:spMkLst>
        </pc:spChg>
        <pc:spChg chg="mod">
          <ac:chgData name="塩川 和也" userId="39f0702c-b30a-4f15-b4da-77fc4aed6640" providerId="ADAL" clId="{5F557574-9C26-4B3E-A5A1-85B8C12D86BC}" dt="2021-06-18T07:17:11.232" v="2450" actId="1037"/>
          <ac:spMkLst>
            <pc:docMk/>
            <pc:sldMk cId="3188264080" sldId="490"/>
            <ac:spMk id="55" creationId="{19BF8A0F-B669-4C78-9148-B9F728B57438}"/>
          </ac:spMkLst>
        </pc:spChg>
        <pc:spChg chg="mod">
          <ac:chgData name="塩川 和也" userId="39f0702c-b30a-4f15-b4da-77fc4aed6640" providerId="ADAL" clId="{5F557574-9C26-4B3E-A5A1-85B8C12D86BC}" dt="2021-06-18T07:17:11.232" v="2450" actId="1037"/>
          <ac:spMkLst>
            <pc:docMk/>
            <pc:sldMk cId="3188264080" sldId="490"/>
            <ac:spMk id="68" creationId="{CFEF3F14-7AE1-47E0-8A10-7394287350C2}"/>
          </ac:spMkLst>
        </pc:spChg>
        <pc:grpChg chg="add mod">
          <ac:chgData name="塩川 和也" userId="39f0702c-b30a-4f15-b4da-77fc4aed6640" providerId="ADAL" clId="{5F557574-9C26-4B3E-A5A1-85B8C12D86BC}" dt="2021-06-18T07:17:11.232" v="2450" actId="1037"/>
          <ac:grpSpMkLst>
            <pc:docMk/>
            <pc:sldMk cId="3188264080" sldId="490"/>
            <ac:grpSpMk id="8" creationId="{047BB6EE-8465-4DBB-A801-03DAA093577C}"/>
          </ac:grpSpMkLst>
        </pc:grpChg>
        <pc:grpChg chg="mod">
          <ac:chgData name="塩川 和也" userId="39f0702c-b30a-4f15-b4da-77fc4aed6640" providerId="ADAL" clId="{5F557574-9C26-4B3E-A5A1-85B8C12D86BC}" dt="2021-06-18T07:17:11.232" v="2450" actId="1037"/>
          <ac:grpSpMkLst>
            <pc:docMk/>
            <pc:sldMk cId="3188264080" sldId="490"/>
            <ac:grpSpMk id="35" creationId="{C8E59D17-1545-420A-BC16-A575DBDDAB29}"/>
          </ac:grpSpMkLst>
        </pc:grpChg>
        <pc:picChg chg="add mod ord">
          <ac:chgData name="塩川 和也" userId="39f0702c-b30a-4f15-b4da-77fc4aed6640" providerId="ADAL" clId="{5F557574-9C26-4B3E-A5A1-85B8C12D86BC}" dt="2021-06-18T07:17:11.232" v="2450" actId="1037"/>
          <ac:picMkLst>
            <pc:docMk/>
            <pc:sldMk cId="3188264080" sldId="490"/>
            <ac:picMk id="4" creationId="{6917B5F0-26DE-4873-82A6-9740737B4D90}"/>
          </ac:picMkLst>
        </pc:picChg>
        <pc:picChg chg="del">
          <ac:chgData name="塩川 和也" userId="39f0702c-b30a-4f15-b4da-77fc4aed6640" providerId="ADAL" clId="{5F557574-9C26-4B3E-A5A1-85B8C12D86BC}" dt="2021-06-18T07:08:51.640" v="2350" actId="478"/>
          <ac:picMkLst>
            <pc:docMk/>
            <pc:sldMk cId="3188264080" sldId="490"/>
            <ac:picMk id="5" creationId="{E4A9E4FB-0A05-4B12-A4BC-AD3F44A1F767}"/>
          </ac:picMkLst>
        </pc:picChg>
        <pc:picChg chg="add mod ord">
          <ac:chgData name="塩川 和也" userId="39f0702c-b30a-4f15-b4da-77fc4aed6640" providerId="ADAL" clId="{5F557574-9C26-4B3E-A5A1-85B8C12D86BC}" dt="2021-06-18T07:15:47.874" v="2417" actId="14861"/>
          <ac:picMkLst>
            <pc:docMk/>
            <pc:sldMk cId="3188264080" sldId="490"/>
            <ac:picMk id="7" creationId="{219EF644-3A60-4207-A564-4994BE5419F0}"/>
          </ac:picMkLst>
        </pc:picChg>
        <pc:picChg chg="del">
          <ac:chgData name="塩川 和也" userId="39f0702c-b30a-4f15-b4da-77fc4aed6640" providerId="ADAL" clId="{5F557574-9C26-4B3E-A5A1-85B8C12D86BC}" dt="2021-06-18T07:10:56.293" v="2360" actId="21"/>
          <ac:picMkLst>
            <pc:docMk/>
            <pc:sldMk cId="3188264080" sldId="490"/>
            <ac:picMk id="10" creationId="{572DBFE7-43AC-4911-931E-DCD3F2586253}"/>
          </ac:picMkLst>
        </pc:picChg>
      </pc:sldChg>
      <pc:sldChg chg="modSp mod">
        <pc:chgData name="塩川 和也" userId="39f0702c-b30a-4f15-b4da-77fc4aed6640" providerId="ADAL" clId="{5F557574-9C26-4B3E-A5A1-85B8C12D86BC}" dt="2021-06-18T07:21:55.286" v="2522" actId="1076"/>
        <pc:sldMkLst>
          <pc:docMk/>
          <pc:sldMk cId="1294521420" sldId="494"/>
        </pc:sldMkLst>
        <pc:spChg chg="mod">
          <ac:chgData name="塩川 和也" userId="39f0702c-b30a-4f15-b4da-77fc4aed6640" providerId="ADAL" clId="{5F557574-9C26-4B3E-A5A1-85B8C12D86BC}" dt="2021-06-18T07:21:01.920" v="2499" actId="404"/>
          <ac:spMkLst>
            <pc:docMk/>
            <pc:sldMk cId="1294521420" sldId="494"/>
            <ac:spMk id="31" creationId="{36A0E2BD-28BB-47EC-9504-C8E90EF07877}"/>
          </ac:spMkLst>
        </pc:spChg>
        <pc:spChg chg="mod">
          <ac:chgData name="塩川 和也" userId="39f0702c-b30a-4f15-b4da-77fc4aed6640" providerId="ADAL" clId="{5F557574-9C26-4B3E-A5A1-85B8C12D86BC}" dt="2021-06-18T07:21:34.804" v="2518" actId="14100"/>
          <ac:spMkLst>
            <pc:docMk/>
            <pc:sldMk cId="1294521420" sldId="494"/>
            <ac:spMk id="38" creationId="{E3CFFC63-2A98-48CB-B1B8-BB7C358051D7}"/>
          </ac:spMkLst>
        </pc:spChg>
        <pc:spChg chg="mod">
          <ac:chgData name="塩川 和也" userId="39f0702c-b30a-4f15-b4da-77fc4aed6640" providerId="ADAL" clId="{5F557574-9C26-4B3E-A5A1-85B8C12D86BC}" dt="2021-06-18T07:21:48.156" v="2521" actId="1076"/>
          <ac:spMkLst>
            <pc:docMk/>
            <pc:sldMk cId="1294521420" sldId="494"/>
            <ac:spMk id="41" creationId="{CF83AF72-86A8-4268-8098-159948B77F2A}"/>
          </ac:spMkLst>
        </pc:spChg>
        <pc:spChg chg="mod">
          <ac:chgData name="塩川 和也" userId="39f0702c-b30a-4f15-b4da-77fc4aed6640" providerId="ADAL" clId="{5F557574-9C26-4B3E-A5A1-85B8C12D86BC}" dt="2021-06-18T07:20:57.307" v="2497" actId="1076"/>
          <ac:spMkLst>
            <pc:docMk/>
            <pc:sldMk cId="1294521420" sldId="494"/>
            <ac:spMk id="45" creationId="{061407C0-51AD-41E1-9A3D-20BD9FAD28B5}"/>
          </ac:spMkLst>
        </pc:spChg>
        <pc:spChg chg="mod">
          <ac:chgData name="塩川 和也" userId="39f0702c-b30a-4f15-b4da-77fc4aed6640" providerId="ADAL" clId="{5F557574-9C26-4B3E-A5A1-85B8C12D86BC}" dt="2021-06-18T07:21:55.286" v="2522" actId="1076"/>
          <ac:spMkLst>
            <pc:docMk/>
            <pc:sldMk cId="1294521420" sldId="494"/>
            <ac:spMk id="61" creationId="{9EBD2E03-6830-4CCC-9D64-94593B057A29}"/>
          </ac:spMkLst>
        </pc:spChg>
        <pc:spChg chg="mod">
          <ac:chgData name="塩川 和也" userId="39f0702c-b30a-4f15-b4da-77fc4aed6640" providerId="ADAL" clId="{5F557574-9C26-4B3E-A5A1-85B8C12D86BC}" dt="2021-06-18T07:21:19.673" v="2503" actId="1076"/>
          <ac:spMkLst>
            <pc:docMk/>
            <pc:sldMk cId="1294521420" sldId="494"/>
            <ac:spMk id="62" creationId="{16D234F3-B6A4-45A4-B3C6-8696CF0800A9}"/>
          </ac:spMkLst>
        </pc:spChg>
        <pc:cxnChg chg="mod">
          <ac:chgData name="塩川 和也" userId="39f0702c-b30a-4f15-b4da-77fc4aed6640" providerId="ADAL" clId="{5F557574-9C26-4B3E-A5A1-85B8C12D86BC}" dt="2021-06-18T07:20:57.307" v="2497" actId="1076"/>
          <ac:cxnSpMkLst>
            <pc:docMk/>
            <pc:sldMk cId="1294521420" sldId="494"/>
            <ac:cxnSpMk id="46" creationId="{BBC72058-ADF7-415A-8A8A-0C33EF705708}"/>
          </ac:cxnSpMkLst>
        </pc:cxnChg>
      </pc:sldChg>
      <pc:sldChg chg="addSp modSp mod">
        <pc:chgData name="塩川 和也" userId="39f0702c-b30a-4f15-b4da-77fc4aed6640" providerId="ADAL" clId="{5F557574-9C26-4B3E-A5A1-85B8C12D86BC}" dt="2021-06-18T07:24:29.459" v="2679"/>
        <pc:sldMkLst>
          <pc:docMk/>
          <pc:sldMk cId="3785169652" sldId="495"/>
        </pc:sldMkLst>
        <pc:spChg chg="add mod">
          <ac:chgData name="塩川 和也" userId="39f0702c-b30a-4f15-b4da-77fc4aed6640" providerId="ADAL" clId="{5F557574-9C26-4B3E-A5A1-85B8C12D86BC}" dt="2021-06-18T07:24:02.819" v="2658" actId="14100"/>
          <ac:spMkLst>
            <pc:docMk/>
            <pc:sldMk cId="3785169652" sldId="495"/>
            <ac:spMk id="36" creationId="{DA17870A-F286-4696-BD0B-C5957BB334B2}"/>
          </ac:spMkLst>
        </pc:spChg>
        <pc:spChg chg="mod">
          <ac:chgData name="塩川 和也" userId="39f0702c-b30a-4f15-b4da-77fc4aed6640" providerId="ADAL" clId="{5F557574-9C26-4B3E-A5A1-85B8C12D86BC}" dt="2021-06-18T07:24:29.459" v="2679"/>
          <ac:spMkLst>
            <pc:docMk/>
            <pc:sldMk cId="3785169652" sldId="495"/>
            <ac:spMk id="56" creationId="{FE9E7555-6B03-49D3-8D11-3A10060D90A3}"/>
          </ac:spMkLst>
        </pc:spChg>
        <pc:spChg chg="mod">
          <ac:chgData name="塩川 和也" userId="39f0702c-b30a-4f15-b4da-77fc4aed6640" providerId="ADAL" clId="{5F557574-9C26-4B3E-A5A1-85B8C12D86BC}" dt="2021-06-18T07:24:10.054" v="2664"/>
          <ac:spMkLst>
            <pc:docMk/>
            <pc:sldMk cId="3785169652" sldId="495"/>
            <ac:spMk id="67" creationId="{6038A587-28BD-40FB-8A05-90784A78DE1E}"/>
          </ac:spMkLst>
        </pc:spChg>
        <pc:spChg chg="mod">
          <ac:chgData name="塩川 和也" userId="39f0702c-b30a-4f15-b4da-77fc4aed6640" providerId="ADAL" clId="{5F557574-9C26-4B3E-A5A1-85B8C12D86BC}" dt="2021-06-18T07:23:38.971" v="2596" actId="14100"/>
          <ac:spMkLst>
            <pc:docMk/>
            <pc:sldMk cId="3785169652" sldId="495"/>
            <ac:spMk id="68" creationId="{08B7565E-FE86-46C4-AD4E-896AD2800772}"/>
          </ac:spMkLst>
        </pc:spChg>
      </pc:sldChg>
      <pc:sldChg chg="addSp delSp modSp mod">
        <pc:chgData name="塩川 和也" userId="39f0702c-b30a-4f15-b4da-77fc4aed6640" providerId="ADAL" clId="{5F557574-9C26-4B3E-A5A1-85B8C12D86BC}" dt="2021-06-18T06:47:22.205" v="2230" actId="1076"/>
        <pc:sldMkLst>
          <pc:docMk/>
          <pc:sldMk cId="3875442836" sldId="840"/>
        </pc:sldMkLst>
        <pc:spChg chg="mod">
          <ac:chgData name="塩川 和也" userId="39f0702c-b30a-4f15-b4da-77fc4aed6640" providerId="ADAL" clId="{5F557574-9C26-4B3E-A5A1-85B8C12D86BC}" dt="2021-06-18T06:39:38.174" v="1849" actId="14100"/>
          <ac:spMkLst>
            <pc:docMk/>
            <pc:sldMk cId="3875442836" sldId="840"/>
            <ac:spMk id="3" creationId="{8096C7E4-2251-4109-94C9-4A2B276292FE}"/>
          </ac:spMkLst>
        </pc:spChg>
        <pc:spChg chg="mod">
          <ac:chgData name="塩川 和也" userId="39f0702c-b30a-4f15-b4da-77fc4aed6640" providerId="ADAL" clId="{5F557574-9C26-4B3E-A5A1-85B8C12D86BC}" dt="2021-06-18T06:40:48.107" v="1933" actId="20577"/>
          <ac:spMkLst>
            <pc:docMk/>
            <pc:sldMk cId="3875442836" sldId="840"/>
            <ac:spMk id="37" creationId="{1410CFDB-BC9E-47B4-9673-C0BECFE8454D}"/>
          </ac:spMkLst>
        </pc:spChg>
        <pc:spChg chg="mod">
          <ac:chgData name="塩川 和也" userId="39f0702c-b30a-4f15-b4da-77fc4aed6640" providerId="ADAL" clId="{5F557574-9C26-4B3E-A5A1-85B8C12D86BC}" dt="2021-06-18T06:45:08.491" v="2184" actId="20577"/>
          <ac:spMkLst>
            <pc:docMk/>
            <pc:sldMk cId="3875442836" sldId="840"/>
            <ac:spMk id="43" creationId="{B4685E7A-673D-47B4-A481-BF17BD5AD8A6}"/>
          </ac:spMkLst>
        </pc:spChg>
        <pc:spChg chg="mod">
          <ac:chgData name="塩川 和也" userId="39f0702c-b30a-4f15-b4da-77fc4aed6640" providerId="ADAL" clId="{5F557574-9C26-4B3E-A5A1-85B8C12D86BC}" dt="2021-06-18T06:44:47.174" v="2172" actId="1076"/>
          <ac:spMkLst>
            <pc:docMk/>
            <pc:sldMk cId="3875442836" sldId="840"/>
            <ac:spMk id="44" creationId="{7FBF9CF4-01ED-4BB4-B685-9A67EF9FDDF0}"/>
          </ac:spMkLst>
        </pc:spChg>
        <pc:spChg chg="mod">
          <ac:chgData name="塩川 和也" userId="39f0702c-b30a-4f15-b4da-77fc4aed6640" providerId="ADAL" clId="{5F557574-9C26-4B3E-A5A1-85B8C12D86BC}" dt="2021-06-18T06:47:10.148" v="2229" actId="403"/>
          <ac:spMkLst>
            <pc:docMk/>
            <pc:sldMk cId="3875442836" sldId="840"/>
            <ac:spMk id="58" creationId="{04FC61BC-B60A-4556-BE85-A9B2CC358AC8}"/>
          </ac:spMkLst>
        </pc:spChg>
        <pc:spChg chg="mod">
          <ac:chgData name="塩川 和也" userId="39f0702c-b30a-4f15-b4da-77fc4aed6640" providerId="ADAL" clId="{5F557574-9C26-4B3E-A5A1-85B8C12D86BC}" dt="2021-06-18T06:46:54.408" v="2226" actId="1035"/>
          <ac:spMkLst>
            <pc:docMk/>
            <pc:sldMk cId="3875442836" sldId="840"/>
            <ac:spMk id="59" creationId="{D746C245-2576-422F-BC05-4B1F78B85149}"/>
          </ac:spMkLst>
        </pc:spChg>
        <pc:spChg chg="mod">
          <ac:chgData name="塩川 和也" userId="39f0702c-b30a-4f15-b4da-77fc4aed6640" providerId="ADAL" clId="{5F557574-9C26-4B3E-A5A1-85B8C12D86BC}" dt="2021-06-18T06:39:25.040" v="1848" actId="1035"/>
          <ac:spMkLst>
            <pc:docMk/>
            <pc:sldMk cId="3875442836" sldId="840"/>
            <ac:spMk id="67" creationId="{4207E06C-AD64-4DB3-84FF-3AD64EBD45A9}"/>
          </ac:spMkLst>
        </pc:spChg>
        <pc:spChg chg="mod">
          <ac:chgData name="塩川 和也" userId="39f0702c-b30a-4f15-b4da-77fc4aed6640" providerId="ADAL" clId="{5F557574-9C26-4B3E-A5A1-85B8C12D86BC}" dt="2021-06-18T06:39:25.040" v="1848" actId="1035"/>
          <ac:spMkLst>
            <pc:docMk/>
            <pc:sldMk cId="3875442836" sldId="840"/>
            <ac:spMk id="68" creationId="{12CAC25C-CE80-445E-96ED-A1E964B88FE5}"/>
          </ac:spMkLst>
        </pc:spChg>
        <pc:spChg chg="mod">
          <ac:chgData name="塩川 和也" userId="39f0702c-b30a-4f15-b4da-77fc4aed6640" providerId="ADAL" clId="{5F557574-9C26-4B3E-A5A1-85B8C12D86BC}" dt="2021-06-18T06:47:22.205" v="2230" actId="1076"/>
          <ac:spMkLst>
            <pc:docMk/>
            <pc:sldMk cId="3875442836" sldId="840"/>
            <ac:spMk id="77" creationId="{752A0D2A-A51F-4772-BBC6-8BF156E33E3D}"/>
          </ac:spMkLst>
        </pc:spChg>
        <pc:spChg chg="mod">
          <ac:chgData name="塩川 和也" userId="39f0702c-b30a-4f15-b4da-77fc4aed6640" providerId="ADAL" clId="{5F557574-9C26-4B3E-A5A1-85B8C12D86BC}" dt="2021-06-18T06:43:47.185" v="2118" actId="571"/>
          <ac:spMkLst>
            <pc:docMk/>
            <pc:sldMk cId="3875442836" sldId="840"/>
            <ac:spMk id="80" creationId="{50B84FC9-7E96-4EAB-A094-286C15534C81}"/>
          </ac:spMkLst>
        </pc:spChg>
        <pc:spChg chg="mod">
          <ac:chgData name="塩川 和也" userId="39f0702c-b30a-4f15-b4da-77fc4aed6640" providerId="ADAL" clId="{5F557574-9C26-4B3E-A5A1-85B8C12D86BC}" dt="2021-06-18T06:43:47.185" v="2118" actId="571"/>
          <ac:spMkLst>
            <pc:docMk/>
            <pc:sldMk cId="3875442836" sldId="840"/>
            <ac:spMk id="81" creationId="{31CFA69F-AA27-4136-A04D-173B3A8A2C6C}"/>
          </ac:spMkLst>
        </pc:spChg>
        <pc:spChg chg="add mod">
          <ac:chgData name="塩川 和也" userId="39f0702c-b30a-4f15-b4da-77fc4aed6640" providerId="ADAL" clId="{5F557574-9C26-4B3E-A5A1-85B8C12D86BC}" dt="2021-06-18T06:46:28.068" v="2219" actId="1076"/>
          <ac:spMkLst>
            <pc:docMk/>
            <pc:sldMk cId="3875442836" sldId="840"/>
            <ac:spMk id="83" creationId="{7F6E1F96-E40F-4B63-9855-7F56863C0CDF}"/>
          </ac:spMkLst>
        </pc:spChg>
        <pc:spChg chg="mod">
          <ac:chgData name="塩川 和也" userId="39f0702c-b30a-4f15-b4da-77fc4aed6640" providerId="ADAL" clId="{5F557574-9C26-4B3E-A5A1-85B8C12D86BC}" dt="2021-06-18T06:46:54.408" v="2226" actId="1035"/>
          <ac:spMkLst>
            <pc:docMk/>
            <pc:sldMk cId="3875442836" sldId="840"/>
            <ac:spMk id="85" creationId="{B86AC0AA-047A-44A9-A56A-A36B79993E55}"/>
          </ac:spMkLst>
        </pc:spChg>
        <pc:spChg chg="del">
          <ac:chgData name="塩川 和也" userId="39f0702c-b30a-4f15-b4da-77fc4aed6640" providerId="ADAL" clId="{5F557574-9C26-4B3E-A5A1-85B8C12D86BC}" dt="2021-06-18T06:46:37.232" v="2221" actId="478"/>
          <ac:spMkLst>
            <pc:docMk/>
            <pc:sldMk cId="3875442836" sldId="840"/>
            <ac:spMk id="86" creationId="{37D823A2-5930-48B4-B6B4-027F95523124}"/>
          </ac:spMkLst>
        </pc:spChg>
        <pc:spChg chg="del mod">
          <ac:chgData name="塩川 和也" userId="39f0702c-b30a-4f15-b4da-77fc4aed6640" providerId="ADAL" clId="{5F557574-9C26-4B3E-A5A1-85B8C12D86BC}" dt="2021-06-18T06:46:39.683" v="2222" actId="478"/>
          <ac:spMkLst>
            <pc:docMk/>
            <pc:sldMk cId="3875442836" sldId="840"/>
            <ac:spMk id="87" creationId="{8D7E5AA9-D69B-45A6-A420-7B0217198A44}"/>
          </ac:spMkLst>
        </pc:spChg>
        <pc:grpChg chg="mod">
          <ac:chgData name="塩川 和也" userId="39f0702c-b30a-4f15-b4da-77fc4aed6640" providerId="ADAL" clId="{5F557574-9C26-4B3E-A5A1-85B8C12D86BC}" dt="2021-06-18T06:43:52.968" v="2119" actId="1076"/>
          <ac:grpSpMkLst>
            <pc:docMk/>
            <pc:sldMk cId="3875442836" sldId="840"/>
            <ac:grpSpMk id="55" creationId="{2FE0B434-4889-4862-A851-85415E98C4ED}"/>
          </ac:grpSpMkLst>
        </pc:grpChg>
        <pc:grpChg chg="mod">
          <ac:chgData name="塩川 和也" userId="39f0702c-b30a-4f15-b4da-77fc4aed6640" providerId="ADAL" clId="{5F557574-9C26-4B3E-A5A1-85B8C12D86BC}" dt="2021-06-18T06:45:17.158" v="2195" actId="1035"/>
          <ac:grpSpMkLst>
            <pc:docMk/>
            <pc:sldMk cId="3875442836" sldId="840"/>
            <ac:grpSpMk id="73" creationId="{C5BE178D-545D-487D-934C-D8C1F9A03577}"/>
          </ac:grpSpMkLst>
        </pc:grpChg>
        <pc:grpChg chg="add mod">
          <ac:chgData name="塩川 和也" userId="39f0702c-b30a-4f15-b4da-77fc4aed6640" providerId="ADAL" clId="{5F557574-9C26-4B3E-A5A1-85B8C12D86BC}" dt="2021-06-18T06:43:47.185" v="2118" actId="571"/>
          <ac:grpSpMkLst>
            <pc:docMk/>
            <pc:sldMk cId="3875442836" sldId="840"/>
            <ac:grpSpMk id="79" creationId="{415D8E53-94FB-4E92-A4B4-9D03B5B9B6A3}"/>
          </ac:grpSpMkLst>
        </pc:grpChg>
        <pc:picChg chg="mod">
          <ac:chgData name="塩川 和也" userId="39f0702c-b30a-4f15-b4da-77fc4aed6640" providerId="ADAL" clId="{5F557574-9C26-4B3E-A5A1-85B8C12D86BC}" dt="2021-06-18T06:39:25.040" v="1848" actId="1035"/>
          <ac:picMkLst>
            <pc:docMk/>
            <pc:sldMk cId="3875442836" sldId="840"/>
            <ac:picMk id="9" creationId="{066809F1-A001-4CF8-93B9-82555B5F0991}"/>
          </ac:picMkLst>
        </pc:picChg>
        <pc:picChg chg="add mod ord">
          <ac:chgData name="塩川 和也" userId="39f0702c-b30a-4f15-b4da-77fc4aed6640" providerId="ADAL" clId="{5F557574-9C26-4B3E-A5A1-85B8C12D86BC}" dt="2021-06-18T06:43:34.972" v="2116" actId="14861"/>
          <ac:picMkLst>
            <pc:docMk/>
            <pc:sldMk cId="3875442836" sldId="840"/>
            <ac:picMk id="12" creationId="{AE6D4F1C-8E02-461C-A26C-1616A2DFA87C}"/>
          </ac:picMkLst>
        </pc:picChg>
        <pc:picChg chg="del">
          <ac:chgData name="塩川 和也" userId="39f0702c-b30a-4f15-b4da-77fc4aed6640" providerId="ADAL" clId="{5F557574-9C26-4B3E-A5A1-85B8C12D86BC}" dt="2021-06-18T06:39:14.984" v="1835" actId="478"/>
          <ac:picMkLst>
            <pc:docMk/>
            <pc:sldMk cId="3875442836" sldId="840"/>
            <ac:picMk id="15" creationId="{7150BC05-1B5A-4530-B678-DDC7B4727432}"/>
          </ac:picMkLst>
        </pc:picChg>
        <pc:cxnChg chg="mod">
          <ac:chgData name="塩川 和也" userId="39f0702c-b30a-4f15-b4da-77fc4aed6640" providerId="ADAL" clId="{5F557574-9C26-4B3E-A5A1-85B8C12D86BC}" dt="2021-06-18T06:44:26.521" v="2123" actId="14100"/>
          <ac:cxnSpMkLst>
            <pc:docMk/>
            <pc:sldMk cId="3875442836" sldId="840"/>
            <ac:cxnSpMk id="56" creationId="{6D597D14-BE5B-4B28-BC7C-EDE37367ACC3}"/>
          </ac:cxnSpMkLst>
        </pc:cxnChg>
        <pc:cxnChg chg="mod">
          <ac:chgData name="塩川 和也" userId="39f0702c-b30a-4f15-b4da-77fc4aed6640" providerId="ADAL" clId="{5F557574-9C26-4B3E-A5A1-85B8C12D86BC}" dt="2021-06-18T06:44:43.159" v="2171" actId="1038"/>
          <ac:cxnSpMkLst>
            <pc:docMk/>
            <pc:sldMk cId="3875442836" sldId="840"/>
            <ac:cxnSpMk id="57" creationId="{AF399D1A-5146-4C85-AE21-F3EDC3D5A548}"/>
          </ac:cxnSpMkLst>
        </pc:cxnChg>
        <pc:cxnChg chg="mod">
          <ac:chgData name="塩川 和也" userId="39f0702c-b30a-4f15-b4da-77fc4aed6640" providerId="ADAL" clId="{5F557574-9C26-4B3E-A5A1-85B8C12D86BC}" dt="2021-06-18T06:45:24.464" v="2210" actId="1035"/>
          <ac:cxnSpMkLst>
            <pc:docMk/>
            <pc:sldMk cId="3875442836" sldId="840"/>
            <ac:cxnSpMk id="61" creationId="{3907E36D-A2CC-47B4-B64B-1A2C8D88AE6C}"/>
          </ac:cxnSpMkLst>
        </pc:cxnChg>
        <pc:cxnChg chg="mod">
          <ac:chgData name="塩川 和也" userId="39f0702c-b30a-4f15-b4da-77fc4aed6640" providerId="ADAL" clId="{5F557574-9C26-4B3E-A5A1-85B8C12D86BC}" dt="2021-06-18T06:45:36.555" v="2214" actId="1036"/>
          <ac:cxnSpMkLst>
            <pc:docMk/>
            <pc:sldMk cId="3875442836" sldId="840"/>
            <ac:cxnSpMk id="64" creationId="{41F8843D-7DDE-4B4A-A61F-3A85B350A4C1}"/>
          </ac:cxnSpMkLst>
        </pc:cxnChg>
        <pc:cxnChg chg="add mod">
          <ac:chgData name="塩川 和也" userId="39f0702c-b30a-4f15-b4da-77fc4aed6640" providerId="ADAL" clId="{5F557574-9C26-4B3E-A5A1-85B8C12D86BC}" dt="2021-06-18T06:45:55.426" v="2215" actId="571"/>
          <ac:cxnSpMkLst>
            <pc:docMk/>
            <pc:sldMk cId="3875442836" sldId="840"/>
            <ac:cxnSpMk id="82" creationId="{A3DC94B1-79B8-43F7-ACE3-AFA47E3CC30F}"/>
          </ac:cxnSpMkLst>
        </pc:cxnChg>
      </pc:sldChg>
      <pc:sldChg chg="addSp delSp modSp mod">
        <pc:chgData name="塩川 和也" userId="39f0702c-b30a-4f15-b4da-77fc4aed6640" providerId="ADAL" clId="{5F557574-9C26-4B3E-A5A1-85B8C12D86BC}" dt="2021-06-18T07:58:37.262" v="3416"/>
        <pc:sldMkLst>
          <pc:docMk/>
          <pc:sldMk cId="470807010" sldId="889"/>
        </pc:sldMkLst>
        <pc:spChg chg="mod">
          <ac:chgData name="塩川 和也" userId="39f0702c-b30a-4f15-b4da-77fc4aed6640" providerId="ADAL" clId="{5F557574-9C26-4B3E-A5A1-85B8C12D86BC}" dt="2021-06-18T07:32:43.245" v="2715" actId="1037"/>
          <ac:spMkLst>
            <pc:docMk/>
            <pc:sldMk cId="470807010" sldId="889"/>
            <ac:spMk id="32" creationId="{FD74855B-B69E-4526-9095-9AC9CBB5E983}"/>
          </ac:spMkLst>
        </pc:spChg>
        <pc:spChg chg="add del mod">
          <ac:chgData name="塩川 和也" userId="39f0702c-b30a-4f15-b4da-77fc4aed6640" providerId="ADAL" clId="{5F557574-9C26-4B3E-A5A1-85B8C12D86BC}" dt="2021-06-18T07:38:30.115" v="3067"/>
          <ac:spMkLst>
            <pc:docMk/>
            <pc:sldMk cId="470807010" sldId="889"/>
            <ac:spMk id="35" creationId="{389AAB7C-2904-4B4F-ACC8-28D0E5B737E3}"/>
          </ac:spMkLst>
        </pc:spChg>
        <pc:spChg chg="add del mod">
          <ac:chgData name="塩川 和也" userId="39f0702c-b30a-4f15-b4da-77fc4aed6640" providerId="ADAL" clId="{5F557574-9C26-4B3E-A5A1-85B8C12D86BC}" dt="2021-06-18T07:38:30.115" v="3067"/>
          <ac:spMkLst>
            <pc:docMk/>
            <pc:sldMk cId="470807010" sldId="889"/>
            <ac:spMk id="37" creationId="{779FC098-15AB-4A4C-AFA4-EB8568AEB1B1}"/>
          </ac:spMkLst>
        </pc:spChg>
        <pc:spChg chg="add del mod">
          <ac:chgData name="塩川 和也" userId="39f0702c-b30a-4f15-b4da-77fc4aed6640" providerId="ADAL" clId="{5F557574-9C26-4B3E-A5A1-85B8C12D86BC}" dt="2021-06-18T07:38:30.115" v="3067"/>
          <ac:spMkLst>
            <pc:docMk/>
            <pc:sldMk cId="470807010" sldId="889"/>
            <ac:spMk id="38" creationId="{63DD4CCA-5A6E-49DD-8A4E-A4C32969321A}"/>
          </ac:spMkLst>
        </pc:spChg>
        <pc:spChg chg="add del mod">
          <ac:chgData name="塩川 和也" userId="39f0702c-b30a-4f15-b4da-77fc4aed6640" providerId="ADAL" clId="{5F557574-9C26-4B3E-A5A1-85B8C12D86BC}" dt="2021-06-18T07:38:30.115" v="3067"/>
          <ac:spMkLst>
            <pc:docMk/>
            <pc:sldMk cId="470807010" sldId="889"/>
            <ac:spMk id="39" creationId="{465CA49E-93B5-4574-B1C6-8764E4B9DD56}"/>
          </ac:spMkLst>
        </pc:spChg>
        <pc:spChg chg="add del mod">
          <ac:chgData name="塩川 和也" userId="39f0702c-b30a-4f15-b4da-77fc4aed6640" providerId="ADAL" clId="{5F557574-9C26-4B3E-A5A1-85B8C12D86BC}" dt="2021-06-18T07:38:30.115" v="3067"/>
          <ac:spMkLst>
            <pc:docMk/>
            <pc:sldMk cId="470807010" sldId="889"/>
            <ac:spMk id="40" creationId="{5AEF33F7-00B2-489E-B406-A92C6416BC62}"/>
          </ac:spMkLst>
        </pc:spChg>
        <pc:spChg chg="add del mod">
          <ac:chgData name="塩川 和也" userId="39f0702c-b30a-4f15-b4da-77fc4aed6640" providerId="ADAL" clId="{5F557574-9C26-4B3E-A5A1-85B8C12D86BC}" dt="2021-06-18T07:41:47.883" v="3136" actId="478"/>
          <ac:spMkLst>
            <pc:docMk/>
            <pc:sldMk cId="470807010" sldId="889"/>
            <ac:spMk id="41" creationId="{6628C6E2-64EA-481B-828D-A8C48FAFF80A}"/>
          </ac:spMkLst>
        </pc:spChg>
        <pc:spChg chg="add del mod">
          <ac:chgData name="塩川 和也" userId="39f0702c-b30a-4f15-b4da-77fc4aed6640" providerId="ADAL" clId="{5F557574-9C26-4B3E-A5A1-85B8C12D86BC}" dt="2021-06-18T07:41:25.694" v="3132" actId="478"/>
          <ac:spMkLst>
            <pc:docMk/>
            <pc:sldMk cId="470807010" sldId="889"/>
            <ac:spMk id="42" creationId="{E3CF24AD-2392-442E-B87D-E659885FE59B}"/>
          </ac:spMkLst>
        </pc:spChg>
        <pc:spChg chg="add mod ord">
          <ac:chgData name="塩川 和也" userId="39f0702c-b30a-4f15-b4da-77fc4aed6640" providerId="ADAL" clId="{5F557574-9C26-4B3E-A5A1-85B8C12D86BC}" dt="2021-06-18T07:44:28.240" v="3159" actId="166"/>
          <ac:spMkLst>
            <pc:docMk/>
            <pc:sldMk cId="470807010" sldId="889"/>
            <ac:spMk id="43" creationId="{DBE6943F-23C0-4996-8246-36158A65F6C5}"/>
          </ac:spMkLst>
        </pc:spChg>
        <pc:spChg chg="add mod ord">
          <ac:chgData name="塩川 和也" userId="39f0702c-b30a-4f15-b4da-77fc4aed6640" providerId="ADAL" clId="{5F557574-9C26-4B3E-A5A1-85B8C12D86BC}" dt="2021-06-18T07:44:28.240" v="3159" actId="166"/>
          <ac:spMkLst>
            <pc:docMk/>
            <pc:sldMk cId="470807010" sldId="889"/>
            <ac:spMk id="44" creationId="{5F407DDE-CEFB-4300-A982-B95CC1C146D3}"/>
          </ac:spMkLst>
        </pc:spChg>
        <pc:spChg chg="add mod">
          <ac:chgData name="塩川 和也" userId="39f0702c-b30a-4f15-b4da-77fc4aed6640" providerId="ADAL" clId="{5F557574-9C26-4B3E-A5A1-85B8C12D86BC}" dt="2021-06-18T07:42:38.036" v="3143" actId="14861"/>
          <ac:spMkLst>
            <pc:docMk/>
            <pc:sldMk cId="470807010" sldId="889"/>
            <ac:spMk id="45" creationId="{9E5EA4D6-2805-4405-974D-8DE4668AADE4}"/>
          </ac:spMkLst>
        </pc:spChg>
        <pc:spChg chg="add mod">
          <ac:chgData name="塩川 和也" userId="39f0702c-b30a-4f15-b4da-77fc4aed6640" providerId="ADAL" clId="{5F557574-9C26-4B3E-A5A1-85B8C12D86BC}" dt="2021-06-18T07:42:38.036" v="3143" actId="14861"/>
          <ac:spMkLst>
            <pc:docMk/>
            <pc:sldMk cId="470807010" sldId="889"/>
            <ac:spMk id="46" creationId="{5275C9C5-768D-45C4-B8E9-E8F37943015C}"/>
          </ac:spMkLst>
        </pc:spChg>
        <pc:spChg chg="mod">
          <ac:chgData name="塩川 和也" userId="39f0702c-b30a-4f15-b4da-77fc4aed6640" providerId="ADAL" clId="{5F557574-9C26-4B3E-A5A1-85B8C12D86BC}" dt="2021-06-18T07:40:29.491" v="3113" actId="14100"/>
          <ac:spMkLst>
            <pc:docMk/>
            <pc:sldMk cId="470807010" sldId="889"/>
            <ac:spMk id="47" creationId="{4901FCBE-8A92-4BE8-BF0C-1CFA679EDC19}"/>
          </ac:spMkLst>
        </pc:spChg>
        <pc:spChg chg="add mod ord">
          <ac:chgData name="塩川 和也" userId="39f0702c-b30a-4f15-b4da-77fc4aed6640" providerId="ADAL" clId="{5F557574-9C26-4B3E-A5A1-85B8C12D86BC}" dt="2021-06-18T07:44:28.240" v="3159" actId="166"/>
          <ac:spMkLst>
            <pc:docMk/>
            <pc:sldMk cId="470807010" sldId="889"/>
            <ac:spMk id="48" creationId="{CD213E05-580F-4F26-ACC9-A8C5A0B90764}"/>
          </ac:spMkLst>
        </pc:spChg>
        <pc:spChg chg="add mod ord">
          <ac:chgData name="塩川 和也" userId="39f0702c-b30a-4f15-b4da-77fc4aed6640" providerId="ADAL" clId="{5F557574-9C26-4B3E-A5A1-85B8C12D86BC}" dt="2021-06-18T07:44:28.240" v="3159" actId="166"/>
          <ac:spMkLst>
            <pc:docMk/>
            <pc:sldMk cId="470807010" sldId="889"/>
            <ac:spMk id="49" creationId="{62DC4BAC-484A-4E5D-8C8D-87A918D55C43}"/>
          </ac:spMkLst>
        </pc:spChg>
        <pc:spChg chg="mod topLvl">
          <ac:chgData name="塩川 和也" userId="39f0702c-b30a-4f15-b4da-77fc4aed6640" providerId="ADAL" clId="{5F557574-9C26-4B3E-A5A1-85B8C12D86BC}" dt="2021-06-18T07:52:02.779" v="3355" actId="1038"/>
          <ac:spMkLst>
            <pc:docMk/>
            <pc:sldMk cId="470807010" sldId="889"/>
            <ac:spMk id="52" creationId="{885A0E39-82C2-46A5-AF23-0A23252896D1}"/>
          </ac:spMkLst>
        </pc:spChg>
        <pc:spChg chg="mod topLvl">
          <ac:chgData name="塩川 和也" userId="39f0702c-b30a-4f15-b4da-77fc4aed6640" providerId="ADAL" clId="{5F557574-9C26-4B3E-A5A1-85B8C12D86BC}" dt="2021-06-18T07:55:33.257" v="3393" actId="14100"/>
          <ac:spMkLst>
            <pc:docMk/>
            <pc:sldMk cId="470807010" sldId="889"/>
            <ac:spMk id="54" creationId="{07D7C703-F5AE-4D9B-BDED-549563D7EB29}"/>
          </ac:spMkLst>
        </pc:spChg>
        <pc:spChg chg="mod topLvl">
          <ac:chgData name="塩川 和也" userId="39f0702c-b30a-4f15-b4da-77fc4aed6640" providerId="ADAL" clId="{5F557574-9C26-4B3E-A5A1-85B8C12D86BC}" dt="2021-06-18T07:51:59.338" v="3354" actId="165"/>
          <ac:spMkLst>
            <pc:docMk/>
            <pc:sldMk cId="470807010" sldId="889"/>
            <ac:spMk id="55" creationId="{5E4ABBF0-61BD-4751-A389-E14F6CF4DF8A}"/>
          </ac:spMkLst>
        </pc:spChg>
        <pc:spChg chg="mod">
          <ac:chgData name="塩川 和也" userId="39f0702c-b30a-4f15-b4da-77fc4aed6640" providerId="ADAL" clId="{5F557574-9C26-4B3E-A5A1-85B8C12D86BC}" dt="2021-06-18T07:40:22.205" v="3112" actId="14100"/>
          <ac:spMkLst>
            <pc:docMk/>
            <pc:sldMk cId="470807010" sldId="889"/>
            <ac:spMk id="59" creationId="{12732667-B0B4-4DB6-B46B-3E0DBC0D9919}"/>
          </ac:spMkLst>
        </pc:spChg>
        <pc:spChg chg="mod topLvl">
          <ac:chgData name="塩川 和也" userId="39f0702c-b30a-4f15-b4da-77fc4aed6640" providerId="ADAL" clId="{5F557574-9C26-4B3E-A5A1-85B8C12D86BC}" dt="2021-06-18T07:51:59.338" v="3354" actId="165"/>
          <ac:spMkLst>
            <pc:docMk/>
            <pc:sldMk cId="470807010" sldId="889"/>
            <ac:spMk id="62" creationId="{483B5DAC-E9D2-43EE-9248-2686D94D5D23}"/>
          </ac:spMkLst>
        </pc:spChg>
        <pc:spChg chg="mod topLvl">
          <ac:chgData name="塩川 和也" userId="39f0702c-b30a-4f15-b4da-77fc4aed6640" providerId="ADAL" clId="{5F557574-9C26-4B3E-A5A1-85B8C12D86BC}" dt="2021-06-18T07:51:59.338" v="3354" actId="165"/>
          <ac:spMkLst>
            <pc:docMk/>
            <pc:sldMk cId="470807010" sldId="889"/>
            <ac:spMk id="69" creationId="{1D59CCB8-BE9F-43A0-9ED5-A48646D2E2E2}"/>
          </ac:spMkLst>
        </pc:spChg>
        <pc:spChg chg="del">
          <ac:chgData name="塩川 和也" userId="39f0702c-b30a-4f15-b4da-77fc4aed6640" providerId="ADAL" clId="{5F557574-9C26-4B3E-A5A1-85B8C12D86BC}" dt="2021-06-18T07:36:25.665" v="2864" actId="478"/>
          <ac:spMkLst>
            <pc:docMk/>
            <pc:sldMk cId="470807010" sldId="889"/>
            <ac:spMk id="70" creationId="{58816993-E43C-4421-82DC-8CE9572B2B2F}"/>
          </ac:spMkLst>
        </pc:spChg>
        <pc:spChg chg="del">
          <ac:chgData name="塩川 和也" userId="39f0702c-b30a-4f15-b4da-77fc4aed6640" providerId="ADAL" clId="{5F557574-9C26-4B3E-A5A1-85B8C12D86BC}" dt="2021-06-18T07:52:30.028" v="3358" actId="478"/>
          <ac:spMkLst>
            <pc:docMk/>
            <pc:sldMk cId="470807010" sldId="889"/>
            <ac:spMk id="71" creationId="{55D3EE02-2ADB-4A34-8621-EEE6D34A0AF7}"/>
          </ac:spMkLst>
        </pc:spChg>
        <pc:spChg chg="del">
          <ac:chgData name="塩川 和也" userId="39f0702c-b30a-4f15-b4da-77fc4aed6640" providerId="ADAL" clId="{5F557574-9C26-4B3E-A5A1-85B8C12D86BC}" dt="2021-06-18T07:52:40.885" v="3359" actId="478"/>
          <ac:spMkLst>
            <pc:docMk/>
            <pc:sldMk cId="470807010" sldId="889"/>
            <ac:spMk id="72" creationId="{408129C6-AD36-467B-890A-27FCE73D09AE}"/>
          </ac:spMkLst>
        </pc:spChg>
        <pc:spChg chg="mod topLvl">
          <ac:chgData name="塩川 和也" userId="39f0702c-b30a-4f15-b4da-77fc4aed6640" providerId="ADAL" clId="{5F557574-9C26-4B3E-A5A1-85B8C12D86BC}" dt="2021-06-18T07:51:59.338" v="3354" actId="165"/>
          <ac:spMkLst>
            <pc:docMk/>
            <pc:sldMk cId="470807010" sldId="889"/>
            <ac:spMk id="74" creationId="{95BFE1EE-93D4-4757-9F09-9F54AAC3ED70}"/>
          </ac:spMkLst>
        </pc:spChg>
        <pc:spChg chg="del">
          <ac:chgData name="塩川 和也" userId="39f0702c-b30a-4f15-b4da-77fc4aed6640" providerId="ADAL" clId="{5F557574-9C26-4B3E-A5A1-85B8C12D86BC}" dt="2021-06-18T07:52:43.812" v="3360" actId="478"/>
          <ac:spMkLst>
            <pc:docMk/>
            <pc:sldMk cId="470807010" sldId="889"/>
            <ac:spMk id="75" creationId="{EFCD4B92-E900-41D8-B3F7-752F7FFFAADE}"/>
          </ac:spMkLst>
        </pc:spChg>
        <pc:spChg chg="mod topLvl">
          <ac:chgData name="塩川 和也" userId="39f0702c-b30a-4f15-b4da-77fc4aed6640" providerId="ADAL" clId="{5F557574-9C26-4B3E-A5A1-85B8C12D86BC}" dt="2021-06-18T07:51:59.338" v="3354" actId="165"/>
          <ac:spMkLst>
            <pc:docMk/>
            <pc:sldMk cId="470807010" sldId="889"/>
            <ac:spMk id="76" creationId="{49607BC9-53D3-4825-870B-A682B0A08368}"/>
          </ac:spMkLst>
        </pc:spChg>
        <pc:spChg chg="mod topLvl">
          <ac:chgData name="塩川 和也" userId="39f0702c-b30a-4f15-b4da-77fc4aed6640" providerId="ADAL" clId="{5F557574-9C26-4B3E-A5A1-85B8C12D86BC}" dt="2021-06-18T07:51:59.338" v="3354" actId="165"/>
          <ac:spMkLst>
            <pc:docMk/>
            <pc:sldMk cId="470807010" sldId="889"/>
            <ac:spMk id="78" creationId="{9940A309-9D0E-48FB-BD17-DC3BC16D68AC}"/>
          </ac:spMkLst>
        </pc:spChg>
        <pc:spChg chg="mod topLvl">
          <ac:chgData name="塩川 和也" userId="39f0702c-b30a-4f15-b4da-77fc4aed6640" providerId="ADAL" clId="{5F557574-9C26-4B3E-A5A1-85B8C12D86BC}" dt="2021-06-18T07:51:59.338" v="3354" actId="165"/>
          <ac:spMkLst>
            <pc:docMk/>
            <pc:sldMk cId="470807010" sldId="889"/>
            <ac:spMk id="79" creationId="{05E0B060-759F-4B9F-9FD0-6D1D231396DB}"/>
          </ac:spMkLst>
        </pc:spChg>
        <pc:spChg chg="mod topLvl">
          <ac:chgData name="塩川 和也" userId="39f0702c-b30a-4f15-b4da-77fc4aed6640" providerId="ADAL" clId="{5F557574-9C26-4B3E-A5A1-85B8C12D86BC}" dt="2021-06-18T07:51:59.338" v="3354" actId="165"/>
          <ac:spMkLst>
            <pc:docMk/>
            <pc:sldMk cId="470807010" sldId="889"/>
            <ac:spMk id="81" creationId="{5A9821BC-3ADC-49C0-A80B-753BBA1ED208}"/>
          </ac:spMkLst>
        </pc:spChg>
        <pc:spChg chg="mod topLvl">
          <ac:chgData name="塩川 和也" userId="39f0702c-b30a-4f15-b4da-77fc4aed6640" providerId="ADAL" clId="{5F557574-9C26-4B3E-A5A1-85B8C12D86BC}" dt="2021-06-18T07:52:10.798" v="3356" actId="14100"/>
          <ac:spMkLst>
            <pc:docMk/>
            <pc:sldMk cId="470807010" sldId="889"/>
            <ac:spMk id="82" creationId="{233C7136-D3BA-46C4-96A2-CAD9F88ADF30}"/>
          </ac:spMkLst>
        </pc:spChg>
        <pc:spChg chg="mod topLvl">
          <ac:chgData name="塩川 和也" userId="39f0702c-b30a-4f15-b4da-77fc4aed6640" providerId="ADAL" clId="{5F557574-9C26-4B3E-A5A1-85B8C12D86BC}" dt="2021-06-18T07:51:59.338" v="3354" actId="165"/>
          <ac:spMkLst>
            <pc:docMk/>
            <pc:sldMk cId="470807010" sldId="889"/>
            <ac:spMk id="83" creationId="{4C77F800-1FE7-4535-8C08-D2F3260B1696}"/>
          </ac:spMkLst>
        </pc:spChg>
        <pc:spChg chg="mod topLvl">
          <ac:chgData name="塩川 和也" userId="39f0702c-b30a-4f15-b4da-77fc4aed6640" providerId="ADAL" clId="{5F557574-9C26-4B3E-A5A1-85B8C12D86BC}" dt="2021-06-18T07:52:15.093" v="3357" actId="14100"/>
          <ac:spMkLst>
            <pc:docMk/>
            <pc:sldMk cId="470807010" sldId="889"/>
            <ac:spMk id="84" creationId="{3D217579-7B8F-40B5-9BFC-3868D4BF87A9}"/>
          </ac:spMkLst>
        </pc:spChg>
        <pc:spChg chg="mod topLvl">
          <ac:chgData name="塩川 和也" userId="39f0702c-b30a-4f15-b4da-77fc4aed6640" providerId="ADAL" clId="{5F557574-9C26-4B3E-A5A1-85B8C12D86BC}" dt="2021-06-18T07:51:59.338" v="3354" actId="165"/>
          <ac:spMkLst>
            <pc:docMk/>
            <pc:sldMk cId="470807010" sldId="889"/>
            <ac:spMk id="85" creationId="{70546940-EC97-4C1C-B622-33FD04D0717F}"/>
          </ac:spMkLst>
        </pc:spChg>
        <pc:spChg chg="mod topLvl">
          <ac:chgData name="塩川 和也" userId="39f0702c-b30a-4f15-b4da-77fc4aed6640" providerId="ADAL" clId="{5F557574-9C26-4B3E-A5A1-85B8C12D86BC}" dt="2021-06-18T07:51:59.338" v="3354" actId="165"/>
          <ac:spMkLst>
            <pc:docMk/>
            <pc:sldMk cId="470807010" sldId="889"/>
            <ac:spMk id="86" creationId="{2BF93442-D611-413D-8186-7C88FA5DC9C0}"/>
          </ac:spMkLst>
        </pc:spChg>
        <pc:spChg chg="mod topLvl">
          <ac:chgData name="塩川 和也" userId="39f0702c-b30a-4f15-b4da-77fc4aed6640" providerId="ADAL" clId="{5F557574-9C26-4B3E-A5A1-85B8C12D86BC}" dt="2021-06-18T07:51:59.338" v="3354" actId="165"/>
          <ac:spMkLst>
            <pc:docMk/>
            <pc:sldMk cId="470807010" sldId="889"/>
            <ac:spMk id="87" creationId="{1FF9898C-6C17-4427-89F9-93DD933A9AAA}"/>
          </ac:spMkLst>
        </pc:spChg>
        <pc:spChg chg="mod ord topLvl">
          <ac:chgData name="塩川 和也" userId="39f0702c-b30a-4f15-b4da-77fc4aed6640" providerId="ADAL" clId="{5F557574-9C26-4B3E-A5A1-85B8C12D86BC}" dt="2021-06-18T07:56:31.063" v="3396" actId="166"/>
          <ac:spMkLst>
            <pc:docMk/>
            <pc:sldMk cId="470807010" sldId="889"/>
            <ac:spMk id="88" creationId="{67F9BEA6-5F49-4543-83BE-77AD0AC725FE}"/>
          </ac:spMkLst>
        </pc:spChg>
        <pc:spChg chg="mod topLvl">
          <ac:chgData name="塩川 和也" userId="39f0702c-b30a-4f15-b4da-77fc4aed6640" providerId="ADAL" clId="{5F557574-9C26-4B3E-A5A1-85B8C12D86BC}" dt="2021-06-18T07:51:59.338" v="3354" actId="165"/>
          <ac:spMkLst>
            <pc:docMk/>
            <pc:sldMk cId="470807010" sldId="889"/>
            <ac:spMk id="89" creationId="{451FF45D-DF89-4E41-B522-5FF7DF4E87AD}"/>
          </ac:spMkLst>
        </pc:spChg>
        <pc:spChg chg="mod topLvl">
          <ac:chgData name="塩川 和也" userId="39f0702c-b30a-4f15-b4da-77fc4aed6640" providerId="ADAL" clId="{5F557574-9C26-4B3E-A5A1-85B8C12D86BC}" dt="2021-06-18T07:55:28.780" v="3392" actId="14100"/>
          <ac:spMkLst>
            <pc:docMk/>
            <pc:sldMk cId="470807010" sldId="889"/>
            <ac:spMk id="92" creationId="{BEA16D8F-76DA-4814-B3B3-788D0C7A0236}"/>
          </ac:spMkLst>
        </pc:spChg>
        <pc:spChg chg="mod topLvl">
          <ac:chgData name="塩川 和也" userId="39f0702c-b30a-4f15-b4da-77fc4aed6640" providerId="ADAL" clId="{5F557574-9C26-4B3E-A5A1-85B8C12D86BC}" dt="2021-06-18T07:54:06.502" v="3371" actId="14100"/>
          <ac:spMkLst>
            <pc:docMk/>
            <pc:sldMk cId="470807010" sldId="889"/>
            <ac:spMk id="93" creationId="{1888201D-1B9C-401D-98C9-4917964F9904}"/>
          </ac:spMkLst>
        </pc:spChg>
        <pc:spChg chg="del mod topLvl">
          <ac:chgData name="塩川 和也" userId="39f0702c-b30a-4f15-b4da-77fc4aed6640" providerId="ADAL" clId="{5F557574-9C26-4B3E-A5A1-85B8C12D86BC}" dt="2021-06-18T07:53:16.441" v="3366" actId="478"/>
          <ac:spMkLst>
            <pc:docMk/>
            <pc:sldMk cId="470807010" sldId="889"/>
            <ac:spMk id="94" creationId="{5EAF8EE1-7BB5-49A4-96C8-AA81CF8312C4}"/>
          </ac:spMkLst>
        </pc:spChg>
        <pc:spChg chg="mod">
          <ac:chgData name="塩川 和也" userId="39f0702c-b30a-4f15-b4da-77fc4aed6640" providerId="ADAL" clId="{5F557574-9C26-4B3E-A5A1-85B8C12D86BC}" dt="2021-06-18T07:51:59.338" v="3354" actId="165"/>
          <ac:spMkLst>
            <pc:docMk/>
            <pc:sldMk cId="470807010" sldId="889"/>
            <ac:spMk id="95" creationId="{F38AD577-1E39-4D1B-924F-C2473ED391ED}"/>
          </ac:spMkLst>
        </pc:spChg>
        <pc:spChg chg="mod">
          <ac:chgData name="塩川 和也" userId="39f0702c-b30a-4f15-b4da-77fc4aed6640" providerId="ADAL" clId="{5F557574-9C26-4B3E-A5A1-85B8C12D86BC}" dt="2021-06-18T07:51:59.338" v="3354" actId="165"/>
          <ac:spMkLst>
            <pc:docMk/>
            <pc:sldMk cId="470807010" sldId="889"/>
            <ac:spMk id="96" creationId="{BD4BF738-62C5-46B1-AE01-7C40F2D2E739}"/>
          </ac:spMkLst>
        </pc:spChg>
        <pc:spChg chg="add mod topLvl">
          <ac:chgData name="塩川 和也" userId="39f0702c-b30a-4f15-b4da-77fc4aed6640" providerId="ADAL" clId="{5F557574-9C26-4B3E-A5A1-85B8C12D86BC}" dt="2021-06-18T07:51:59.338" v="3354" actId="165"/>
          <ac:spMkLst>
            <pc:docMk/>
            <pc:sldMk cId="470807010" sldId="889"/>
            <ac:spMk id="97" creationId="{FEA99298-0E7B-48F7-A65C-79360752FB10}"/>
          </ac:spMkLst>
        </pc:spChg>
        <pc:spChg chg="add mod">
          <ac:chgData name="塩川 和也" userId="39f0702c-b30a-4f15-b4da-77fc4aed6640" providerId="ADAL" clId="{5F557574-9C26-4B3E-A5A1-85B8C12D86BC}" dt="2021-06-18T07:54:06.502" v="3371" actId="14100"/>
          <ac:spMkLst>
            <pc:docMk/>
            <pc:sldMk cId="470807010" sldId="889"/>
            <ac:spMk id="98" creationId="{372C766B-C0D9-4B84-87C1-6EA8448CD7C1}"/>
          </ac:spMkLst>
        </pc:spChg>
        <pc:spChg chg="add mod">
          <ac:chgData name="塩川 和也" userId="39f0702c-b30a-4f15-b4da-77fc4aed6640" providerId="ADAL" clId="{5F557574-9C26-4B3E-A5A1-85B8C12D86BC}" dt="2021-06-18T07:58:28.108" v="3415" actId="1076"/>
          <ac:spMkLst>
            <pc:docMk/>
            <pc:sldMk cId="470807010" sldId="889"/>
            <ac:spMk id="99" creationId="{57128D9C-1EE0-4BBA-843B-7FBD32B1D551}"/>
          </ac:spMkLst>
        </pc:spChg>
        <pc:grpChg chg="add del mod">
          <ac:chgData name="塩川 和也" userId="39f0702c-b30a-4f15-b4da-77fc4aed6640" providerId="ADAL" clId="{5F557574-9C26-4B3E-A5A1-85B8C12D86BC}" dt="2021-06-18T07:51:59.338" v="3354" actId="165"/>
          <ac:grpSpMkLst>
            <pc:docMk/>
            <pc:sldMk cId="470807010" sldId="889"/>
            <ac:grpSpMk id="50" creationId="{FACA6AF3-4D47-443C-A37A-F5C3CF5D94C5}"/>
          </ac:grpSpMkLst>
        </pc:grpChg>
        <pc:grpChg chg="mod topLvl">
          <ac:chgData name="塩川 和也" userId="39f0702c-b30a-4f15-b4da-77fc4aed6640" providerId="ADAL" clId="{5F557574-9C26-4B3E-A5A1-85B8C12D86BC}" dt="2021-06-18T07:51:59.338" v="3354" actId="165"/>
          <ac:grpSpMkLst>
            <pc:docMk/>
            <pc:sldMk cId="470807010" sldId="889"/>
            <ac:grpSpMk id="77" creationId="{8663D717-3FAF-4683-ADB4-05B38B934E1D}"/>
          </ac:grpSpMkLst>
        </pc:grpChg>
        <pc:picChg chg="add mod ord">
          <ac:chgData name="塩川 和也" userId="39f0702c-b30a-4f15-b4da-77fc4aed6640" providerId="ADAL" clId="{5F557574-9C26-4B3E-A5A1-85B8C12D86BC}" dt="2021-06-18T07:32:02.722" v="2698" actId="167"/>
          <ac:picMkLst>
            <pc:docMk/>
            <pc:sldMk cId="470807010" sldId="889"/>
            <ac:picMk id="4" creationId="{D2830E00-0AB8-4FB5-9F50-1C87373C6063}"/>
          </ac:picMkLst>
        </pc:picChg>
        <pc:picChg chg="del">
          <ac:chgData name="塩川 和也" userId="39f0702c-b30a-4f15-b4da-77fc4aed6640" providerId="ADAL" clId="{5F557574-9C26-4B3E-A5A1-85B8C12D86BC}" dt="2021-06-18T07:32:14.668" v="2699" actId="478"/>
          <ac:picMkLst>
            <pc:docMk/>
            <pc:sldMk cId="470807010" sldId="889"/>
            <ac:picMk id="6" creationId="{936238B2-0B21-4057-814A-5EF9A3D367C1}"/>
          </ac:picMkLst>
        </pc:picChg>
        <pc:picChg chg="mod topLvl">
          <ac:chgData name="塩川 和也" userId="39f0702c-b30a-4f15-b4da-77fc4aed6640" providerId="ADAL" clId="{5F557574-9C26-4B3E-A5A1-85B8C12D86BC}" dt="2021-06-18T07:51:59.338" v="3354" actId="165"/>
          <ac:picMkLst>
            <pc:docMk/>
            <pc:sldMk cId="470807010" sldId="889"/>
            <ac:picMk id="53" creationId="{D017637A-5209-47E3-932F-1D5EF1E9EF18}"/>
          </ac:picMkLst>
        </pc:picChg>
        <pc:cxnChg chg="mod">
          <ac:chgData name="塩川 和也" userId="39f0702c-b30a-4f15-b4da-77fc4aed6640" providerId="ADAL" clId="{5F557574-9C26-4B3E-A5A1-85B8C12D86BC}" dt="2021-06-18T07:32:52.916" v="2717" actId="14100"/>
          <ac:cxnSpMkLst>
            <pc:docMk/>
            <pc:sldMk cId="470807010" sldId="889"/>
            <ac:cxnSpMk id="33" creationId="{02F64B2B-6037-40F1-B0CE-B8678AC88819}"/>
          </ac:cxnSpMkLst>
        </pc:cxnChg>
        <pc:cxnChg chg="mod topLvl">
          <ac:chgData name="塩川 和也" userId="39f0702c-b30a-4f15-b4da-77fc4aed6640" providerId="ADAL" clId="{5F557574-9C26-4B3E-A5A1-85B8C12D86BC}" dt="2021-06-18T07:51:59.338" v="3354" actId="165"/>
          <ac:cxnSpMkLst>
            <pc:docMk/>
            <pc:sldMk cId="470807010" sldId="889"/>
            <ac:cxnSpMk id="58" creationId="{ACCFA036-D379-4C08-85BF-40F9EB7982FE}"/>
          </ac:cxnSpMkLst>
        </pc:cxnChg>
        <pc:cxnChg chg="mod topLvl">
          <ac:chgData name="塩川 和也" userId="39f0702c-b30a-4f15-b4da-77fc4aed6640" providerId="ADAL" clId="{5F557574-9C26-4B3E-A5A1-85B8C12D86BC}" dt="2021-06-18T07:51:59.338" v="3354" actId="165"/>
          <ac:cxnSpMkLst>
            <pc:docMk/>
            <pc:sldMk cId="470807010" sldId="889"/>
            <ac:cxnSpMk id="68" creationId="{B9D346BC-C2B7-4AC2-9D28-3713D7BCB5EE}"/>
          </ac:cxnSpMkLst>
        </pc:cxnChg>
        <pc:cxnChg chg="mod topLvl">
          <ac:chgData name="塩川 和也" userId="39f0702c-b30a-4f15-b4da-77fc4aed6640" providerId="ADAL" clId="{5F557574-9C26-4B3E-A5A1-85B8C12D86BC}" dt="2021-06-18T07:51:59.338" v="3354" actId="165"/>
          <ac:cxnSpMkLst>
            <pc:docMk/>
            <pc:sldMk cId="470807010" sldId="889"/>
            <ac:cxnSpMk id="73" creationId="{E517AAB8-2F25-4595-BBC7-774EF5CDDD04}"/>
          </ac:cxnSpMkLst>
        </pc:cxnChg>
        <pc:cxnChg chg="mod topLvl">
          <ac:chgData name="塩川 和也" userId="39f0702c-b30a-4f15-b4da-77fc4aed6640" providerId="ADAL" clId="{5F557574-9C26-4B3E-A5A1-85B8C12D86BC}" dt="2021-06-18T07:51:59.338" v="3354" actId="165"/>
          <ac:cxnSpMkLst>
            <pc:docMk/>
            <pc:sldMk cId="470807010" sldId="889"/>
            <ac:cxnSpMk id="80" creationId="{E07AEBD4-B0DE-4E10-B3E4-CC7120110E64}"/>
          </ac:cxnSpMkLst>
        </pc:cxnChg>
        <pc:cxnChg chg="mod topLvl">
          <ac:chgData name="塩川 和也" userId="39f0702c-b30a-4f15-b4da-77fc4aed6640" providerId="ADAL" clId="{5F557574-9C26-4B3E-A5A1-85B8C12D86BC}" dt="2021-06-18T07:58:28.108" v="3415" actId="1076"/>
          <ac:cxnSpMkLst>
            <pc:docMk/>
            <pc:sldMk cId="470807010" sldId="889"/>
            <ac:cxnSpMk id="90" creationId="{72A31E00-180E-490B-8749-6870465BACD1}"/>
          </ac:cxnSpMkLst>
        </pc:cxnChg>
        <pc:cxnChg chg="mod topLvl">
          <ac:chgData name="塩川 和也" userId="39f0702c-b30a-4f15-b4da-77fc4aed6640" providerId="ADAL" clId="{5F557574-9C26-4B3E-A5A1-85B8C12D86BC}" dt="2021-06-18T07:54:21.166" v="3373" actId="14100"/>
          <ac:cxnSpMkLst>
            <pc:docMk/>
            <pc:sldMk cId="470807010" sldId="889"/>
            <ac:cxnSpMk id="91" creationId="{588C8F74-1798-442F-A658-850DE060FC40}"/>
          </ac:cxnSpMkLst>
        </pc:cxnChg>
        <pc:cxnChg chg="add mod">
          <ac:chgData name="塩川 和也" userId="39f0702c-b30a-4f15-b4da-77fc4aed6640" providerId="ADAL" clId="{5F557574-9C26-4B3E-A5A1-85B8C12D86BC}" dt="2021-06-18T07:58:37.262" v="3416"/>
          <ac:cxnSpMkLst>
            <pc:docMk/>
            <pc:sldMk cId="470807010" sldId="889"/>
            <ac:cxnSpMk id="103" creationId="{5B9B27D1-B722-4203-BB60-5B118A0A050C}"/>
          </ac:cxnSpMkLst>
        </pc:cxnChg>
      </pc:sldChg>
      <pc:sldChg chg="addSp delSp modSp mod">
        <pc:chgData name="塩川 和也" userId="39f0702c-b30a-4f15-b4da-77fc4aed6640" providerId="ADAL" clId="{5F557574-9C26-4B3E-A5A1-85B8C12D86BC}" dt="2021-06-18T07:30:45.983" v="2691" actId="478"/>
        <pc:sldMkLst>
          <pc:docMk/>
          <pc:sldMk cId="141433359" sldId="890"/>
        </pc:sldMkLst>
        <pc:spChg chg="add del">
          <ac:chgData name="塩川 和也" userId="39f0702c-b30a-4f15-b4da-77fc4aed6640" providerId="ADAL" clId="{5F557574-9C26-4B3E-A5A1-85B8C12D86BC}" dt="2021-06-18T07:30:45.983" v="2691" actId="478"/>
          <ac:spMkLst>
            <pc:docMk/>
            <pc:sldMk cId="141433359" sldId="890"/>
            <ac:spMk id="61" creationId="{3B39529A-C159-49F7-BAB4-69BDA21C2BAC}"/>
          </ac:spMkLst>
        </pc:spChg>
        <pc:picChg chg="add mod ord">
          <ac:chgData name="塩川 和也" userId="39f0702c-b30a-4f15-b4da-77fc4aed6640" providerId="ADAL" clId="{5F557574-9C26-4B3E-A5A1-85B8C12D86BC}" dt="2021-06-18T07:29:45.923" v="2687" actId="167"/>
          <ac:picMkLst>
            <pc:docMk/>
            <pc:sldMk cId="141433359" sldId="890"/>
            <ac:picMk id="4" creationId="{9FFBA01C-95D5-4495-AFB5-D7B6C029CBC0}"/>
          </ac:picMkLst>
        </pc:picChg>
        <pc:picChg chg="add del">
          <ac:chgData name="塩川 和也" userId="39f0702c-b30a-4f15-b4da-77fc4aed6640" providerId="ADAL" clId="{5F557574-9C26-4B3E-A5A1-85B8C12D86BC}" dt="2021-06-18T07:30:43.815" v="2690" actId="478"/>
          <ac:picMkLst>
            <pc:docMk/>
            <pc:sldMk cId="141433359" sldId="890"/>
            <ac:picMk id="60" creationId="{F6611A9C-8E97-41FD-B461-BED43FB87DE3}"/>
          </ac:picMkLst>
        </pc:picChg>
      </pc:sldChg>
      <pc:sldChg chg="addSp delSp modSp mod">
        <pc:chgData name="塩川 和也" userId="39f0702c-b30a-4f15-b4da-77fc4aed6640" providerId="ADAL" clId="{5F557574-9C26-4B3E-A5A1-85B8C12D86BC}" dt="2021-06-18T01:52:24.467" v="26" actId="14861"/>
        <pc:sldMkLst>
          <pc:docMk/>
          <pc:sldMk cId="97510536" sldId="1025"/>
        </pc:sldMkLst>
        <pc:spChg chg="mod">
          <ac:chgData name="塩川 和也" userId="39f0702c-b30a-4f15-b4da-77fc4aed6640" providerId="ADAL" clId="{5F557574-9C26-4B3E-A5A1-85B8C12D86BC}" dt="2021-06-18T01:51:28.934" v="24" actId="1036"/>
          <ac:spMkLst>
            <pc:docMk/>
            <pc:sldMk cId="97510536" sldId="1025"/>
            <ac:spMk id="38" creationId="{3AF6ACEC-4DBE-48F8-960C-1420F9DB9335}"/>
          </ac:spMkLst>
        </pc:spChg>
        <pc:spChg chg="mod">
          <ac:chgData name="塩川 和也" userId="39f0702c-b30a-4f15-b4da-77fc4aed6640" providerId="ADAL" clId="{5F557574-9C26-4B3E-A5A1-85B8C12D86BC}" dt="2021-06-18T01:51:28.934" v="24" actId="1036"/>
          <ac:spMkLst>
            <pc:docMk/>
            <pc:sldMk cId="97510536" sldId="1025"/>
            <ac:spMk id="39" creationId="{94DA9AC9-42A9-4777-A261-C79630B1AB98}"/>
          </ac:spMkLst>
        </pc:spChg>
        <pc:spChg chg="mod">
          <ac:chgData name="塩川 和也" userId="39f0702c-b30a-4f15-b4da-77fc4aed6640" providerId="ADAL" clId="{5F557574-9C26-4B3E-A5A1-85B8C12D86BC}" dt="2021-06-18T01:51:28.934" v="24" actId="1036"/>
          <ac:spMkLst>
            <pc:docMk/>
            <pc:sldMk cId="97510536" sldId="1025"/>
            <ac:spMk id="40" creationId="{7572EA9F-3DA4-4FD5-A796-A766F7C8CDBF}"/>
          </ac:spMkLst>
        </pc:spChg>
        <pc:picChg chg="add del">
          <ac:chgData name="塩川 和也" userId="39f0702c-b30a-4f15-b4da-77fc4aed6640" providerId="ADAL" clId="{5F557574-9C26-4B3E-A5A1-85B8C12D86BC}" dt="2021-06-18T01:51:22.144" v="15" actId="478"/>
          <ac:picMkLst>
            <pc:docMk/>
            <pc:sldMk cId="97510536" sldId="1025"/>
            <ac:picMk id="5" creationId="{04817F07-38A2-4064-AD82-681DA95EEEFE}"/>
          </ac:picMkLst>
        </pc:picChg>
        <pc:picChg chg="add del mod">
          <ac:chgData name="塩川 和也" userId="39f0702c-b30a-4f15-b4da-77fc4aed6640" providerId="ADAL" clId="{5F557574-9C26-4B3E-A5A1-85B8C12D86BC}" dt="2021-06-18T01:50:06.190" v="6" actId="478"/>
          <ac:picMkLst>
            <pc:docMk/>
            <pc:sldMk cId="97510536" sldId="1025"/>
            <ac:picMk id="7" creationId="{B9A251DB-4605-43C7-A3A7-A9D04BD65C4E}"/>
          </ac:picMkLst>
        </pc:picChg>
        <pc:picChg chg="add mod ord">
          <ac:chgData name="塩川 和也" userId="39f0702c-b30a-4f15-b4da-77fc4aed6640" providerId="ADAL" clId="{5F557574-9C26-4B3E-A5A1-85B8C12D86BC}" dt="2021-06-18T01:52:24.467" v="26" actId="14861"/>
          <ac:picMkLst>
            <pc:docMk/>
            <pc:sldMk cId="97510536" sldId="1025"/>
            <ac:picMk id="9" creationId="{C490C94A-11EB-4D50-9396-5DF3C36637E3}"/>
          </ac:picMkLst>
        </pc:picChg>
        <pc:cxnChg chg="mod">
          <ac:chgData name="塩川 和也" userId="39f0702c-b30a-4f15-b4da-77fc4aed6640" providerId="ADAL" clId="{5F557574-9C26-4B3E-A5A1-85B8C12D86BC}" dt="2021-06-18T01:51:28.934" v="24" actId="1036"/>
          <ac:cxnSpMkLst>
            <pc:docMk/>
            <pc:sldMk cId="97510536" sldId="1025"/>
            <ac:cxnSpMk id="44" creationId="{40AF6CC4-C5CC-4B09-A333-33A957E8F1BC}"/>
          </ac:cxnSpMkLst>
        </pc:cxnChg>
      </pc:sldChg>
      <pc:sldChg chg="addSp delSp modSp mod">
        <pc:chgData name="塩川 和也" userId="39f0702c-b30a-4f15-b4da-77fc4aed6640" providerId="ADAL" clId="{5F557574-9C26-4B3E-A5A1-85B8C12D86BC}" dt="2021-06-18T03:31:32.554" v="1798" actId="14861"/>
        <pc:sldMkLst>
          <pc:docMk/>
          <pc:sldMk cId="1230648842" sldId="1026"/>
        </pc:sldMkLst>
        <pc:spChg chg="mod">
          <ac:chgData name="塩川 和也" userId="39f0702c-b30a-4f15-b4da-77fc4aed6640" providerId="ADAL" clId="{5F557574-9C26-4B3E-A5A1-85B8C12D86BC}" dt="2021-06-18T02:04:39.863" v="220" actId="1035"/>
          <ac:spMkLst>
            <pc:docMk/>
            <pc:sldMk cId="1230648842" sldId="1026"/>
            <ac:spMk id="30" creationId="{41FF5FD5-C8A4-4F44-A43D-AC8171F50103}"/>
          </ac:spMkLst>
        </pc:spChg>
        <pc:spChg chg="mod">
          <ac:chgData name="塩川 和也" userId="39f0702c-b30a-4f15-b4da-77fc4aed6640" providerId="ADAL" clId="{5F557574-9C26-4B3E-A5A1-85B8C12D86BC}" dt="2021-06-18T02:05:13.059" v="256" actId="14100"/>
          <ac:spMkLst>
            <pc:docMk/>
            <pc:sldMk cId="1230648842" sldId="1026"/>
            <ac:spMk id="32" creationId="{6DB5865D-5AD5-49FE-B86A-61C9FA9C2BFA}"/>
          </ac:spMkLst>
        </pc:spChg>
        <pc:spChg chg="mod">
          <ac:chgData name="塩川 和也" userId="39f0702c-b30a-4f15-b4da-77fc4aed6640" providerId="ADAL" clId="{5F557574-9C26-4B3E-A5A1-85B8C12D86BC}" dt="2021-06-18T02:05:13.059" v="256" actId="14100"/>
          <ac:spMkLst>
            <pc:docMk/>
            <pc:sldMk cId="1230648842" sldId="1026"/>
            <ac:spMk id="33" creationId="{E4A5642C-F0AF-48CA-85D1-410FDB522F0E}"/>
          </ac:spMkLst>
        </pc:spChg>
        <pc:spChg chg="mod">
          <ac:chgData name="塩川 和也" userId="39f0702c-b30a-4f15-b4da-77fc4aed6640" providerId="ADAL" clId="{5F557574-9C26-4B3E-A5A1-85B8C12D86BC}" dt="2021-06-18T02:04:55.676" v="234" actId="14100"/>
          <ac:spMkLst>
            <pc:docMk/>
            <pc:sldMk cId="1230648842" sldId="1026"/>
            <ac:spMk id="41" creationId="{8EF58741-29C1-446F-B2FF-C3BCEC5BC668}"/>
          </ac:spMkLst>
        </pc:spChg>
        <pc:spChg chg="mod">
          <ac:chgData name="塩川 和也" userId="39f0702c-b30a-4f15-b4da-77fc4aed6640" providerId="ADAL" clId="{5F557574-9C26-4B3E-A5A1-85B8C12D86BC}" dt="2021-06-18T02:04:47.823" v="233" actId="1036"/>
          <ac:spMkLst>
            <pc:docMk/>
            <pc:sldMk cId="1230648842" sldId="1026"/>
            <ac:spMk id="42" creationId="{A2FE68AE-697A-4E4B-972B-863F8AE3A4B6}"/>
          </ac:spMkLst>
        </pc:spChg>
        <pc:spChg chg="mod">
          <ac:chgData name="塩川 和也" userId="39f0702c-b30a-4f15-b4da-77fc4aed6640" providerId="ADAL" clId="{5F557574-9C26-4B3E-A5A1-85B8C12D86BC}" dt="2021-06-18T02:04:23.248" v="213" actId="1076"/>
          <ac:spMkLst>
            <pc:docMk/>
            <pc:sldMk cId="1230648842" sldId="1026"/>
            <ac:spMk id="43" creationId="{D5757194-068B-41F8-86D1-6622864AD95F}"/>
          </ac:spMkLst>
        </pc:spChg>
        <pc:spChg chg="mod">
          <ac:chgData name="塩川 和也" userId="39f0702c-b30a-4f15-b4da-77fc4aed6640" providerId="ADAL" clId="{5F557574-9C26-4B3E-A5A1-85B8C12D86BC}" dt="2021-06-18T02:05:22.686" v="262" actId="1036"/>
          <ac:spMkLst>
            <pc:docMk/>
            <pc:sldMk cId="1230648842" sldId="1026"/>
            <ac:spMk id="58" creationId="{1C620D9F-BE59-4006-BE61-7717E608503D}"/>
          </ac:spMkLst>
        </pc:spChg>
        <pc:picChg chg="add mod ord">
          <ac:chgData name="塩川 和也" userId="39f0702c-b30a-4f15-b4da-77fc4aed6640" providerId="ADAL" clId="{5F557574-9C26-4B3E-A5A1-85B8C12D86BC}" dt="2021-06-18T03:31:32.554" v="1798" actId="14861"/>
          <ac:picMkLst>
            <pc:docMk/>
            <pc:sldMk cId="1230648842" sldId="1026"/>
            <ac:picMk id="6" creationId="{BAF62D69-A0DB-4B40-8811-4FC75151AF3C}"/>
          </ac:picMkLst>
        </pc:picChg>
        <pc:picChg chg="del">
          <ac:chgData name="塩川 和也" userId="39f0702c-b30a-4f15-b4da-77fc4aed6640" providerId="ADAL" clId="{5F557574-9C26-4B3E-A5A1-85B8C12D86BC}" dt="2021-06-18T02:03:38.834" v="208" actId="478"/>
          <ac:picMkLst>
            <pc:docMk/>
            <pc:sldMk cId="1230648842" sldId="1026"/>
            <ac:picMk id="20" creationId="{E6DCA9FF-ECEA-4D05-BD28-121EF9969EDA}"/>
          </ac:picMkLst>
        </pc:picChg>
        <pc:cxnChg chg="mod">
          <ac:chgData name="塩川 和也" userId="39f0702c-b30a-4f15-b4da-77fc4aed6640" providerId="ADAL" clId="{5F557574-9C26-4B3E-A5A1-85B8C12D86BC}" dt="2021-06-18T02:05:22.686" v="262" actId="1036"/>
          <ac:cxnSpMkLst>
            <pc:docMk/>
            <pc:sldMk cId="1230648842" sldId="1026"/>
            <ac:cxnSpMk id="5" creationId="{B7677753-F59D-46DC-824E-7797C86AFF1F}"/>
          </ac:cxnSpMkLst>
        </pc:cxnChg>
        <pc:cxnChg chg="mod">
          <ac:chgData name="塩川 和也" userId="39f0702c-b30a-4f15-b4da-77fc4aed6640" providerId="ADAL" clId="{5F557574-9C26-4B3E-A5A1-85B8C12D86BC}" dt="2021-06-18T02:05:01.572" v="241" actId="1036"/>
          <ac:cxnSpMkLst>
            <pc:docMk/>
            <pc:sldMk cId="1230648842" sldId="1026"/>
            <ac:cxnSpMk id="29" creationId="{3308D762-9B43-4656-811A-F73343EA8324}"/>
          </ac:cxnSpMkLst>
        </pc:cxnChg>
      </pc:sldChg>
      <pc:sldChg chg="addSp delSp modSp mod">
        <pc:chgData name="塩川 和也" userId="39f0702c-b30a-4f15-b4da-77fc4aed6640" providerId="ADAL" clId="{5F557574-9C26-4B3E-A5A1-85B8C12D86BC}" dt="2021-06-18T03:31:48.800" v="1800" actId="14861"/>
        <pc:sldMkLst>
          <pc:docMk/>
          <pc:sldMk cId="1226558449" sldId="1027"/>
        </pc:sldMkLst>
        <pc:spChg chg="mod">
          <ac:chgData name="塩川 和也" userId="39f0702c-b30a-4f15-b4da-77fc4aed6640" providerId="ADAL" clId="{5F557574-9C26-4B3E-A5A1-85B8C12D86BC}" dt="2021-06-18T02:28:54.261" v="576" actId="14100"/>
          <ac:spMkLst>
            <pc:docMk/>
            <pc:sldMk cId="1226558449" sldId="1027"/>
            <ac:spMk id="2" creationId="{21EE4796-2E9C-4D30-B1C1-79EFE5C92444}"/>
          </ac:spMkLst>
        </pc:spChg>
        <pc:spChg chg="mod">
          <ac:chgData name="塩川 和也" userId="39f0702c-b30a-4f15-b4da-77fc4aed6640" providerId="ADAL" clId="{5F557574-9C26-4B3E-A5A1-85B8C12D86BC}" dt="2021-06-18T02:42:01.409" v="1111" actId="14100"/>
          <ac:spMkLst>
            <pc:docMk/>
            <pc:sldMk cId="1226558449" sldId="1027"/>
            <ac:spMk id="22" creationId="{31BE0686-8038-434C-82DF-57DCB84D2F8D}"/>
          </ac:spMkLst>
        </pc:spChg>
        <pc:spChg chg="add mod topLvl">
          <ac:chgData name="塩川 和也" userId="39f0702c-b30a-4f15-b4da-77fc4aed6640" providerId="ADAL" clId="{5F557574-9C26-4B3E-A5A1-85B8C12D86BC}" dt="2021-06-18T02:49:11.233" v="1392" actId="1038"/>
          <ac:spMkLst>
            <pc:docMk/>
            <pc:sldMk cId="1226558449" sldId="1027"/>
            <ac:spMk id="25" creationId="{9DBB365B-3098-4E8F-93E7-0289E5BD76A9}"/>
          </ac:spMkLst>
        </pc:spChg>
        <pc:spChg chg="mod">
          <ac:chgData name="塩川 和也" userId="39f0702c-b30a-4f15-b4da-77fc4aed6640" providerId="ADAL" clId="{5F557574-9C26-4B3E-A5A1-85B8C12D86BC}" dt="2021-06-18T02:41:56.250" v="1110" actId="403"/>
          <ac:spMkLst>
            <pc:docMk/>
            <pc:sldMk cId="1226558449" sldId="1027"/>
            <ac:spMk id="33" creationId="{5C77C29B-2781-4F9B-B045-7AFAEF3FAE17}"/>
          </ac:spMkLst>
        </pc:spChg>
        <pc:spChg chg="mod">
          <ac:chgData name="塩川 和也" userId="39f0702c-b30a-4f15-b4da-77fc4aed6640" providerId="ADAL" clId="{5F557574-9C26-4B3E-A5A1-85B8C12D86BC}" dt="2021-06-18T02:14:30.236" v="334" actId="14100"/>
          <ac:spMkLst>
            <pc:docMk/>
            <pc:sldMk cId="1226558449" sldId="1027"/>
            <ac:spMk id="44" creationId="{037CBD23-2D00-49AB-8031-8E35DE10E33B}"/>
          </ac:spMkLst>
        </pc:spChg>
        <pc:spChg chg="mod">
          <ac:chgData name="塩川 和也" userId="39f0702c-b30a-4f15-b4da-77fc4aed6640" providerId="ADAL" clId="{5F557574-9C26-4B3E-A5A1-85B8C12D86BC}" dt="2021-06-18T02:15:54.873" v="490" actId="1036"/>
          <ac:spMkLst>
            <pc:docMk/>
            <pc:sldMk cId="1226558449" sldId="1027"/>
            <ac:spMk id="47" creationId="{3E38D453-0F60-4CEA-8CA9-602C4168DCFA}"/>
          </ac:spMkLst>
        </pc:spChg>
        <pc:spChg chg="mod">
          <ac:chgData name="塩川 和也" userId="39f0702c-b30a-4f15-b4da-77fc4aed6640" providerId="ADAL" clId="{5F557574-9C26-4B3E-A5A1-85B8C12D86BC}" dt="2021-06-18T02:16:05.612" v="492" actId="14100"/>
          <ac:spMkLst>
            <pc:docMk/>
            <pc:sldMk cId="1226558449" sldId="1027"/>
            <ac:spMk id="48" creationId="{D710FA89-82D4-4660-B021-CD808D4F5981}"/>
          </ac:spMkLst>
        </pc:spChg>
        <pc:spChg chg="mod">
          <ac:chgData name="塩川 和也" userId="39f0702c-b30a-4f15-b4da-77fc4aed6640" providerId="ADAL" clId="{5F557574-9C26-4B3E-A5A1-85B8C12D86BC}" dt="2021-06-18T02:14:21.910" v="333" actId="1038"/>
          <ac:spMkLst>
            <pc:docMk/>
            <pc:sldMk cId="1226558449" sldId="1027"/>
            <ac:spMk id="49" creationId="{BE2ED17F-FB06-46BA-8E84-FD6786BD80BA}"/>
          </ac:spMkLst>
        </pc:spChg>
        <pc:spChg chg="mod topLvl">
          <ac:chgData name="塩川 和也" userId="39f0702c-b30a-4f15-b4da-77fc4aed6640" providerId="ADAL" clId="{5F557574-9C26-4B3E-A5A1-85B8C12D86BC}" dt="2021-06-18T02:48:37.880" v="1361" actId="165"/>
          <ac:spMkLst>
            <pc:docMk/>
            <pc:sldMk cId="1226558449" sldId="1027"/>
            <ac:spMk id="50" creationId="{F372971B-AC1B-42DF-B0DE-02E9D2E892A7}"/>
          </ac:spMkLst>
        </pc:spChg>
        <pc:spChg chg="mod ord topLvl">
          <ac:chgData name="塩川 和也" userId="39f0702c-b30a-4f15-b4da-77fc4aed6640" providerId="ADAL" clId="{5F557574-9C26-4B3E-A5A1-85B8C12D86BC}" dt="2021-06-18T02:48:51.395" v="1387" actId="1036"/>
          <ac:spMkLst>
            <pc:docMk/>
            <pc:sldMk cId="1226558449" sldId="1027"/>
            <ac:spMk id="51" creationId="{6330172C-9919-40A1-8A3F-58CC1DAA0E9A}"/>
          </ac:spMkLst>
        </pc:spChg>
        <pc:spChg chg="del">
          <ac:chgData name="塩川 和也" userId="39f0702c-b30a-4f15-b4da-77fc4aed6640" providerId="ADAL" clId="{5F557574-9C26-4B3E-A5A1-85B8C12D86BC}" dt="2021-06-18T02:16:25.703" v="495" actId="478"/>
          <ac:spMkLst>
            <pc:docMk/>
            <pc:sldMk cId="1226558449" sldId="1027"/>
            <ac:spMk id="52" creationId="{30977F3E-6551-47D2-A490-43F0A69D195D}"/>
          </ac:spMkLst>
        </pc:spChg>
        <pc:spChg chg="add mod">
          <ac:chgData name="塩川 和也" userId="39f0702c-b30a-4f15-b4da-77fc4aed6640" providerId="ADAL" clId="{5F557574-9C26-4B3E-A5A1-85B8C12D86BC}" dt="2021-06-18T02:14:58.038" v="347" actId="1037"/>
          <ac:spMkLst>
            <pc:docMk/>
            <pc:sldMk cId="1226558449" sldId="1027"/>
            <ac:spMk id="53" creationId="{B84EDA0C-2FB6-41BD-8D97-F6204ACE2135}"/>
          </ac:spMkLst>
        </pc:spChg>
        <pc:spChg chg="add mod">
          <ac:chgData name="塩川 和也" userId="39f0702c-b30a-4f15-b4da-77fc4aed6640" providerId="ADAL" clId="{5F557574-9C26-4B3E-A5A1-85B8C12D86BC}" dt="2021-06-18T02:15:29.689" v="481"/>
          <ac:spMkLst>
            <pc:docMk/>
            <pc:sldMk cId="1226558449" sldId="1027"/>
            <ac:spMk id="55" creationId="{BCF83A9C-B7DB-4CA2-9E71-2D590BA9F584}"/>
          </ac:spMkLst>
        </pc:spChg>
        <pc:spChg chg="mod">
          <ac:chgData name="塩川 和也" userId="39f0702c-b30a-4f15-b4da-77fc4aed6640" providerId="ADAL" clId="{5F557574-9C26-4B3E-A5A1-85B8C12D86BC}" dt="2021-06-18T02:15:54.873" v="490" actId="1036"/>
          <ac:spMkLst>
            <pc:docMk/>
            <pc:sldMk cId="1226558449" sldId="1027"/>
            <ac:spMk id="56" creationId="{00229F06-59F3-4519-A070-59CFE4740CC1}"/>
          </ac:spMkLst>
        </pc:spChg>
        <pc:spChg chg="mod">
          <ac:chgData name="塩川 和也" userId="39f0702c-b30a-4f15-b4da-77fc4aed6640" providerId="ADAL" clId="{5F557574-9C26-4B3E-A5A1-85B8C12D86BC}" dt="2021-06-18T02:41:46.927" v="1100" actId="1076"/>
          <ac:spMkLst>
            <pc:docMk/>
            <pc:sldMk cId="1226558449" sldId="1027"/>
            <ac:spMk id="85" creationId="{18472682-ECE1-4BA9-9B0C-4063688EA097}"/>
          </ac:spMkLst>
        </pc:spChg>
        <pc:grpChg chg="add del mod">
          <ac:chgData name="塩川 和也" userId="39f0702c-b30a-4f15-b4da-77fc4aed6640" providerId="ADAL" clId="{5F557574-9C26-4B3E-A5A1-85B8C12D86BC}" dt="2021-06-18T02:48:37.880" v="1361" actId="165"/>
          <ac:grpSpMkLst>
            <pc:docMk/>
            <pc:sldMk cId="1226558449" sldId="1027"/>
            <ac:grpSpMk id="26" creationId="{FA783989-062A-4410-B3CF-056DB95EF2F9}"/>
          </ac:grpSpMkLst>
        </pc:grpChg>
        <pc:picChg chg="del">
          <ac:chgData name="塩川 和也" userId="39f0702c-b30a-4f15-b4da-77fc4aed6640" providerId="ADAL" clId="{5F557574-9C26-4B3E-A5A1-85B8C12D86BC}" dt="2021-06-18T02:13:20.701" v="270" actId="478"/>
          <ac:picMkLst>
            <pc:docMk/>
            <pc:sldMk cId="1226558449" sldId="1027"/>
            <ac:picMk id="4" creationId="{7CA9D2A0-D2D2-4566-9784-218DFC1DFA17}"/>
          </ac:picMkLst>
        </pc:picChg>
        <pc:picChg chg="add mod ord">
          <ac:chgData name="塩川 和也" userId="39f0702c-b30a-4f15-b4da-77fc4aed6640" providerId="ADAL" clId="{5F557574-9C26-4B3E-A5A1-85B8C12D86BC}" dt="2021-06-18T03:31:45.220" v="1799" actId="14861"/>
          <ac:picMkLst>
            <pc:docMk/>
            <pc:sldMk cId="1226558449" sldId="1027"/>
            <ac:picMk id="6" creationId="{D95368B8-8D78-4AF5-9E88-67461D912523}"/>
          </ac:picMkLst>
        </pc:picChg>
        <pc:picChg chg="del">
          <ac:chgData name="塩川 和也" userId="39f0702c-b30a-4f15-b4da-77fc4aed6640" providerId="ADAL" clId="{5F557574-9C26-4B3E-A5A1-85B8C12D86BC}" dt="2021-06-18T02:19:48.805" v="508" actId="478"/>
          <ac:picMkLst>
            <pc:docMk/>
            <pc:sldMk cId="1226558449" sldId="1027"/>
            <ac:picMk id="14" creationId="{0E8BA7BC-8C22-4F2E-AFA0-8705811E5E84}"/>
          </ac:picMkLst>
        </pc:picChg>
        <pc:picChg chg="add del mod modCrop">
          <ac:chgData name="塩川 和也" userId="39f0702c-b30a-4f15-b4da-77fc4aed6640" providerId="ADAL" clId="{5F557574-9C26-4B3E-A5A1-85B8C12D86BC}" dt="2021-06-18T02:18:24.069" v="501" actId="478"/>
          <ac:picMkLst>
            <pc:docMk/>
            <pc:sldMk cId="1226558449" sldId="1027"/>
            <ac:picMk id="18" creationId="{34CE088D-5648-4CE1-855E-50BD8833E576}"/>
          </ac:picMkLst>
        </pc:picChg>
        <pc:picChg chg="add mod ord topLvl">
          <ac:chgData name="塩川 和也" userId="39f0702c-b30a-4f15-b4da-77fc4aed6640" providerId="ADAL" clId="{5F557574-9C26-4B3E-A5A1-85B8C12D86BC}" dt="2021-06-18T03:31:48.800" v="1800" actId="14861"/>
          <ac:picMkLst>
            <pc:docMk/>
            <pc:sldMk cId="1226558449" sldId="1027"/>
            <ac:picMk id="24" creationId="{92CA86BD-8ACB-42C3-B551-F9BD888D9E36}"/>
          </ac:picMkLst>
        </pc:picChg>
        <pc:cxnChg chg="mod">
          <ac:chgData name="塩川 和也" userId="39f0702c-b30a-4f15-b4da-77fc4aed6640" providerId="ADAL" clId="{5F557574-9C26-4B3E-A5A1-85B8C12D86BC}" dt="2021-06-18T02:16:32.160" v="496" actId="14100"/>
          <ac:cxnSpMkLst>
            <pc:docMk/>
            <pc:sldMk cId="1226558449" sldId="1027"/>
            <ac:cxnSpMk id="34" creationId="{48892873-675B-418A-A620-E99C6939D64D}"/>
          </ac:cxnSpMkLst>
        </pc:cxnChg>
        <pc:cxnChg chg="mod">
          <ac:chgData name="塩川 和也" userId="39f0702c-b30a-4f15-b4da-77fc4aed6640" providerId="ADAL" clId="{5F557574-9C26-4B3E-A5A1-85B8C12D86BC}" dt="2021-06-18T02:28:19.927" v="571" actId="14100"/>
          <ac:cxnSpMkLst>
            <pc:docMk/>
            <pc:sldMk cId="1226558449" sldId="1027"/>
            <ac:cxnSpMk id="54" creationId="{F423F682-01CF-4AAC-93F4-5BD6D3DD4762}"/>
          </ac:cxnSpMkLst>
        </pc:cxnChg>
        <pc:cxnChg chg="add mod">
          <ac:chgData name="塩川 和也" userId="39f0702c-b30a-4f15-b4da-77fc4aed6640" providerId="ADAL" clId="{5F557574-9C26-4B3E-A5A1-85B8C12D86BC}" dt="2021-06-18T02:14:41.515" v="335" actId="571"/>
          <ac:cxnSpMkLst>
            <pc:docMk/>
            <pc:sldMk cId="1226558449" sldId="1027"/>
            <ac:cxnSpMk id="58" creationId="{E846D7CC-E277-49DE-AACA-4F1DC91858A4}"/>
          </ac:cxnSpMkLst>
        </pc:cxnChg>
        <pc:cxnChg chg="mod">
          <ac:chgData name="塩川 和也" userId="39f0702c-b30a-4f15-b4da-77fc4aed6640" providerId="ADAL" clId="{5F557574-9C26-4B3E-A5A1-85B8C12D86BC}" dt="2021-06-18T02:16:13.498" v="494" actId="14100"/>
          <ac:cxnSpMkLst>
            <pc:docMk/>
            <pc:sldMk cId="1226558449" sldId="1027"/>
            <ac:cxnSpMk id="64" creationId="{1CA96F6C-B8EC-46AF-ABC7-5D3137F93BA4}"/>
          </ac:cxnSpMkLst>
        </pc:cxnChg>
        <pc:cxnChg chg="mod">
          <ac:chgData name="塩川 和也" userId="39f0702c-b30a-4f15-b4da-77fc4aed6640" providerId="ADAL" clId="{5F557574-9C26-4B3E-A5A1-85B8C12D86BC}" dt="2021-06-18T02:14:21.910" v="333" actId="1038"/>
          <ac:cxnSpMkLst>
            <pc:docMk/>
            <pc:sldMk cId="1226558449" sldId="1027"/>
            <ac:cxnSpMk id="88" creationId="{6CE827B8-E93E-48F3-BA13-33AF341C0ED0}"/>
          </ac:cxnSpMkLst>
        </pc:cxnChg>
      </pc:sldChg>
      <pc:sldChg chg="addSp delSp modSp mod">
        <pc:chgData name="塩川 和也" userId="39f0702c-b30a-4f15-b4da-77fc4aed6640" providerId="ADAL" clId="{5F557574-9C26-4B3E-A5A1-85B8C12D86BC}" dt="2021-06-18T03:32:40.262" v="1811" actId="478"/>
        <pc:sldMkLst>
          <pc:docMk/>
          <pc:sldMk cId="1885345218" sldId="1028"/>
        </pc:sldMkLst>
        <pc:spChg chg="del mod topLvl">
          <ac:chgData name="塩川 和也" userId="39f0702c-b30a-4f15-b4da-77fc4aed6640" providerId="ADAL" clId="{5F557574-9C26-4B3E-A5A1-85B8C12D86BC}" dt="2021-06-18T02:41:08.654" v="1079" actId="478"/>
          <ac:spMkLst>
            <pc:docMk/>
            <pc:sldMk cId="1885345218" sldId="1028"/>
            <ac:spMk id="2" creationId="{21EE4796-2E9C-4D30-B1C1-79EFE5C92444}"/>
          </ac:spMkLst>
        </pc:spChg>
        <pc:spChg chg="del mod">
          <ac:chgData name="塩川 和也" userId="39f0702c-b30a-4f15-b4da-77fc4aed6640" providerId="ADAL" clId="{5F557574-9C26-4B3E-A5A1-85B8C12D86BC}" dt="2021-06-18T03:13:50.281" v="1650" actId="478"/>
          <ac:spMkLst>
            <pc:docMk/>
            <pc:sldMk cId="1885345218" sldId="1028"/>
            <ac:spMk id="10" creationId="{13CAA23F-0098-4200-A8AB-AF1B09F8C101}"/>
          </ac:spMkLst>
        </pc:spChg>
        <pc:spChg chg="mod ord topLvl">
          <ac:chgData name="塩川 和也" userId="39f0702c-b30a-4f15-b4da-77fc4aed6640" providerId="ADAL" clId="{5F557574-9C26-4B3E-A5A1-85B8C12D86BC}" dt="2021-06-18T03:32:34.340" v="1810" actId="166"/>
          <ac:spMkLst>
            <pc:docMk/>
            <pc:sldMk cId="1885345218" sldId="1028"/>
            <ac:spMk id="11" creationId="{D14B7D7C-6ADD-48EC-A8DB-C38BCA53DA07}"/>
          </ac:spMkLst>
        </pc:spChg>
        <pc:spChg chg="add mod ord topLvl">
          <ac:chgData name="塩川 和也" userId="39f0702c-b30a-4f15-b4da-77fc4aed6640" providerId="ADAL" clId="{5F557574-9C26-4B3E-A5A1-85B8C12D86BC}" dt="2021-06-18T03:32:34.340" v="1810" actId="166"/>
          <ac:spMkLst>
            <pc:docMk/>
            <pc:sldMk cId="1885345218" sldId="1028"/>
            <ac:spMk id="14" creationId="{E6FAC4A1-C73A-4065-A610-34CED6B492AD}"/>
          </ac:spMkLst>
        </pc:spChg>
        <pc:spChg chg="add mod">
          <ac:chgData name="塩川 和也" userId="39f0702c-b30a-4f15-b4da-77fc4aed6640" providerId="ADAL" clId="{5F557574-9C26-4B3E-A5A1-85B8C12D86BC}" dt="2021-06-18T03:32:00.949" v="1805" actId="14861"/>
          <ac:spMkLst>
            <pc:docMk/>
            <pc:sldMk cId="1885345218" sldId="1028"/>
            <ac:spMk id="16" creationId="{1FA848C2-E4D0-43BD-9FAB-77BEAE267D23}"/>
          </ac:spMkLst>
        </pc:spChg>
        <pc:spChg chg="add mod">
          <ac:chgData name="塩川 和也" userId="39f0702c-b30a-4f15-b4da-77fc4aed6640" providerId="ADAL" clId="{5F557574-9C26-4B3E-A5A1-85B8C12D86BC}" dt="2021-06-18T02:39:11.057" v="1026" actId="14100"/>
          <ac:spMkLst>
            <pc:docMk/>
            <pc:sldMk cId="1885345218" sldId="1028"/>
            <ac:spMk id="29" creationId="{C24A8080-A90A-4AE6-B5D5-0649238C9D68}"/>
          </ac:spMkLst>
        </pc:spChg>
        <pc:spChg chg="add mod">
          <ac:chgData name="塩川 和也" userId="39f0702c-b30a-4f15-b4da-77fc4aed6640" providerId="ADAL" clId="{5F557574-9C26-4B3E-A5A1-85B8C12D86BC}" dt="2021-06-18T02:38:57.696" v="1024" actId="14100"/>
          <ac:spMkLst>
            <pc:docMk/>
            <pc:sldMk cId="1885345218" sldId="1028"/>
            <ac:spMk id="30" creationId="{11E2AF66-1694-4D1A-93F9-F5F3E9DDBC43}"/>
          </ac:spMkLst>
        </pc:spChg>
        <pc:spChg chg="add mod">
          <ac:chgData name="塩川 和也" userId="39f0702c-b30a-4f15-b4da-77fc4aed6640" providerId="ADAL" clId="{5F557574-9C26-4B3E-A5A1-85B8C12D86BC}" dt="2021-06-18T02:40:57.939" v="1075" actId="1076"/>
          <ac:spMkLst>
            <pc:docMk/>
            <pc:sldMk cId="1885345218" sldId="1028"/>
            <ac:spMk id="31" creationId="{0AEBC5E4-6F66-4246-93B3-02688C3EC8EB}"/>
          </ac:spMkLst>
        </pc:spChg>
        <pc:spChg chg="add mod">
          <ac:chgData name="塩川 和也" userId="39f0702c-b30a-4f15-b4da-77fc4aed6640" providerId="ADAL" clId="{5F557574-9C26-4B3E-A5A1-85B8C12D86BC}" dt="2021-06-18T02:39:26.632" v="1028" actId="14100"/>
          <ac:spMkLst>
            <pc:docMk/>
            <pc:sldMk cId="1885345218" sldId="1028"/>
            <ac:spMk id="32" creationId="{74A61791-2347-4E40-B18D-482D37673E03}"/>
          </ac:spMkLst>
        </pc:spChg>
        <pc:spChg chg="add del mod">
          <ac:chgData name="塩川 和也" userId="39f0702c-b30a-4f15-b4da-77fc4aed6640" providerId="ADAL" clId="{5F557574-9C26-4B3E-A5A1-85B8C12D86BC}" dt="2021-06-18T03:32:40.262" v="1811" actId="478"/>
          <ac:spMkLst>
            <pc:docMk/>
            <pc:sldMk cId="1885345218" sldId="1028"/>
            <ac:spMk id="33" creationId="{3DFA01EE-F426-4657-99B2-AC8D56D9E551}"/>
          </ac:spMkLst>
        </pc:spChg>
        <pc:spChg chg="add mod">
          <ac:chgData name="塩川 和也" userId="39f0702c-b30a-4f15-b4da-77fc4aed6640" providerId="ADAL" clId="{5F557574-9C26-4B3E-A5A1-85B8C12D86BC}" dt="2021-06-18T02:47:51.140" v="1351"/>
          <ac:spMkLst>
            <pc:docMk/>
            <pc:sldMk cId="1885345218" sldId="1028"/>
            <ac:spMk id="34" creationId="{102F54D6-0A0B-4E30-88FA-7A463538CC21}"/>
          </ac:spMkLst>
        </pc:spChg>
        <pc:spChg chg="add mod">
          <ac:chgData name="塩川 和也" userId="39f0702c-b30a-4f15-b4da-77fc4aed6640" providerId="ADAL" clId="{5F557574-9C26-4B3E-A5A1-85B8C12D86BC}" dt="2021-06-18T02:50:12.215" v="1531" actId="14100"/>
          <ac:spMkLst>
            <pc:docMk/>
            <pc:sldMk cId="1885345218" sldId="1028"/>
            <ac:spMk id="37" creationId="{4952AB57-3A12-4707-8FE9-11B3D297AB5A}"/>
          </ac:spMkLst>
        </pc:spChg>
        <pc:spChg chg="add mod">
          <ac:chgData name="塩川 和也" userId="39f0702c-b30a-4f15-b4da-77fc4aed6640" providerId="ADAL" clId="{5F557574-9C26-4B3E-A5A1-85B8C12D86BC}" dt="2021-06-18T02:49:55.774" v="1530" actId="20577"/>
          <ac:spMkLst>
            <pc:docMk/>
            <pc:sldMk cId="1885345218" sldId="1028"/>
            <ac:spMk id="38" creationId="{C12ACD6C-4832-45E8-B116-C029365005AB}"/>
          </ac:spMkLst>
        </pc:spChg>
        <pc:spChg chg="add mod">
          <ac:chgData name="塩川 和也" userId="39f0702c-b30a-4f15-b4da-77fc4aed6640" providerId="ADAL" clId="{5F557574-9C26-4B3E-A5A1-85B8C12D86BC}" dt="2021-06-18T03:10:44.059" v="1580" actId="1076"/>
          <ac:spMkLst>
            <pc:docMk/>
            <pc:sldMk cId="1885345218" sldId="1028"/>
            <ac:spMk id="39" creationId="{83E02B97-584E-43D0-B19E-930C636451E6}"/>
          </ac:spMkLst>
        </pc:spChg>
        <pc:spChg chg="add mod">
          <ac:chgData name="塩川 和也" userId="39f0702c-b30a-4f15-b4da-77fc4aed6640" providerId="ADAL" clId="{5F557574-9C26-4B3E-A5A1-85B8C12D86BC}" dt="2021-06-18T03:14:44.224" v="1674" actId="1076"/>
          <ac:spMkLst>
            <pc:docMk/>
            <pc:sldMk cId="1885345218" sldId="1028"/>
            <ac:spMk id="41" creationId="{A513F51D-9534-45AE-9822-BA16BD617E3E}"/>
          </ac:spMkLst>
        </pc:spChg>
        <pc:spChg chg="mod">
          <ac:chgData name="塩川 和也" userId="39f0702c-b30a-4f15-b4da-77fc4aed6640" providerId="ADAL" clId="{5F557574-9C26-4B3E-A5A1-85B8C12D86BC}" dt="2021-06-18T02:32:10.188" v="588" actId="165"/>
          <ac:spMkLst>
            <pc:docMk/>
            <pc:sldMk cId="1885345218" sldId="1028"/>
            <ac:spMk id="42" creationId="{9253BE43-394D-4F19-84E8-2945D1AF885C}"/>
          </ac:spMkLst>
        </pc:spChg>
        <pc:spChg chg="mod">
          <ac:chgData name="塩川 和也" userId="39f0702c-b30a-4f15-b4da-77fc4aed6640" providerId="ADAL" clId="{5F557574-9C26-4B3E-A5A1-85B8C12D86BC}" dt="2021-06-18T02:32:10.188" v="588" actId="165"/>
          <ac:spMkLst>
            <pc:docMk/>
            <pc:sldMk cId="1885345218" sldId="1028"/>
            <ac:spMk id="43" creationId="{21E5B784-EF3A-4C3C-90F4-770C1A9A8386}"/>
          </ac:spMkLst>
        </pc:spChg>
        <pc:spChg chg="del mod">
          <ac:chgData name="塩川 和也" userId="39f0702c-b30a-4f15-b4da-77fc4aed6640" providerId="ADAL" clId="{5F557574-9C26-4B3E-A5A1-85B8C12D86BC}" dt="2021-06-18T02:41:01.380" v="1076" actId="478"/>
          <ac:spMkLst>
            <pc:docMk/>
            <pc:sldMk cId="1885345218" sldId="1028"/>
            <ac:spMk id="68" creationId="{CFEF3F14-7AE1-47E0-8A10-7394287350C2}"/>
          </ac:spMkLst>
        </pc:spChg>
        <pc:spChg chg="mod ord topLvl">
          <ac:chgData name="塩川 和也" userId="39f0702c-b30a-4f15-b4da-77fc4aed6640" providerId="ADAL" clId="{5F557574-9C26-4B3E-A5A1-85B8C12D86BC}" dt="2021-06-18T03:31:58.253" v="1803" actId="14861"/>
          <ac:spMkLst>
            <pc:docMk/>
            <pc:sldMk cId="1885345218" sldId="1028"/>
            <ac:spMk id="69" creationId="{4F7132B1-1B13-4EAF-A2F2-58BDA5C10CE7}"/>
          </ac:spMkLst>
        </pc:spChg>
        <pc:spChg chg="mod">
          <ac:chgData name="塩川 和也" userId="39f0702c-b30a-4f15-b4da-77fc4aed6640" providerId="ADAL" clId="{5F557574-9C26-4B3E-A5A1-85B8C12D86BC}" dt="2021-06-18T03:14:26.930" v="1662" actId="404"/>
          <ac:spMkLst>
            <pc:docMk/>
            <pc:sldMk cId="1885345218" sldId="1028"/>
            <ac:spMk id="70" creationId="{4102D6E2-8CAD-46EA-8FA1-EE7F23FA61FD}"/>
          </ac:spMkLst>
        </pc:spChg>
        <pc:grpChg chg="del">
          <ac:chgData name="塩川 和也" userId="39f0702c-b30a-4f15-b4da-77fc4aed6640" providerId="ADAL" clId="{5F557574-9C26-4B3E-A5A1-85B8C12D86BC}" dt="2021-06-18T02:32:10.188" v="588" actId="165"/>
          <ac:grpSpMkLst>
            <pc:docMk/>
            <pc:sldMk cId="1885345218" sldId="1028"/>
            <ac:grpSpMk id="8" creationId="{530E9B76-C23F-4B58-9C1C-1BDAAC1282E3}"/>
          </ac:grpSpMkLst>
        </pc:grpChg>
        <pc:grpChg chg="mod">
          <ac:chgData name="塩川 和也" userId="39f0702c-b30a-4f15-b4da-77fc4aed6640" providerId="ADAL" clId="{5F557574-9C26-4B3E-A5A1-85B8C12D86BC}" dt="2021-06-18T03:00:58.321" v="1544" actId="1076"/>
          <ac:grpSpMkLst>
            <pc:docMk/>
            <pc:sldMk cId="1885345218" sldId="1028"/>
            <ac:grpSpMk id="9" creationId="{C9F35CD5-A4FE-4B65-ABFA-C7811A7123D4}"/>
          </ac:grpSpMkLst>
        </pc:grpChg>
        <pc:grpChg chg="add del mod">
          <ac:chgData name="塩川 和也" userId="39f0702c-b30a-4f15-b4da-77fc4aed6640" providerId="ADAL" clId="{5F557574-9C26-4B3E-A5A1-85B8C12D86BC}" dt="2021-06-18T03:23:21.819" v="1725" actId="165"/>
          <ac:grpSpMkLst>
            <pc:docMk/>
            <pc:sldMk cId="1885345218" sldId="1028"/>
            <ac:grpSpMk id="15" creationId="{B7B3FE9B-181E-40C6-ACF2-CFCDD32C2AFD}"/>
          </ac:grpSpMkLst>
        </pc:grpChg>
        <pc:grpChg chg="mod topLvl">
          <ac:chgData name="塩川 和也" userId="39f0702c-b30a-4f15-b4da-77fc4aed6640" providerId="ADAL" clId="{5F557574-9C26-4B3E-A5A1-85B8C12D86BC}" dt="2021-06-18T02:51:12.402" v="1534" actId="1076"/>
          <ac:grpSpMkLst>
            <pc:docMk/>
            <pc:sldMk cId="1885345218" sldId="1028"/>
            <ac:grpSpMk id="35" creationId="{C8E59D17-1545-420A-BC16-A575DBDDAB29}"/>
          </ac:grpSpMkLst>
        </pc:grpChg>
        <pc:picChg chg="add del mod ord modCrop">
          <ac:chgData name="塩川 和也" userId="39f0702c-b30a-4f15-b4da-77fc4aed6640" providerId="ADAL" clId="{5F557574-9C26-4B3E-A5A1-85B8C12D86BC}" dt="2021-06-18T03:31:52.780" v="1801" actId="14861"/>
          <ac:picMkLst>
            <pc:docMk/>
            <pc:sldMk cId="1885345218" sldId="1028"/>
            <ac:picMk id="5" creationId="{0264A783-0043-46FC-AE85-23835E79255A}"/>
          </ac:picMkLst>
        </pc:picChg>
        <pc:picChg chg="del mod topLvl">
          <ac:chgData name="塩川 和也" userId="39f0702c-b30a-4f15-b4da-77fc4aed6640" providerId="ADAL" clId="{5F557574-9C26-4B3E-A5A1-85B8C12D86BC}" dt="2021-06-18T02:36:39.210" v="593" actId="478"/>
          <ac:picMkLst>
            <pc:docMk/>
            <pc:sldMk cId="1885345218" sldId="1028"/>
            <ac:picMk id="6" creationId="{2D12DC5F-7715-40BB-9C63-6DE930CB1650}"/>
          </ac:picMkLst>
        </pc:picChg>
        <pc:picChg chg="add mod modCrop">
          <ac:chgData name="塩川 和也" userId="39f0702c-b30a-4f15-b4da-77fc4aed6640" providerId="ADAL" clId="{5F557574-9C26-4B3E-A5A1-85B8C12D86BC}" dt="2021-06-18T03:31:56.878" v="1802" actId="14861"/>
          <ac:picMkLst>
            <pc:docMk/>
            <pc:sldMk cId="1885345218" sldId="1028"/>
            <ac:picMk id="12" creationId="{C73BFE34-ED96-4CC3-BBB4-0A120C7E656E}"/>
          </ac:picMkLst>
        </pc:picChg>
        <pc:cxnChg chg="add mod">
          <ac:chgData name="塩川 和也" userId="39f0702c-b30a-4f15-b4da-77fc4aed6640" providerId="ADAL" clId="{5F557574-9C26-4B3E-A5A1-85B8C12D86BC}" dt="2021-06-18T02:48:02.133" v="1358" actId="1035"/>
          <ac:cxnSpMkLst>
            <pc:docMk/>
            <pc:sldMk cId="1885345218" sldId="1028"/>
            <ac:cxnSpMk id="36" creationId="{FE5357B4-5756-4B0B-9747-9966924C7658}"/>
          </ac:cxnSpMkLst>
        </pc:cxnChg>
        <pc:cxnChg chg="add mod">
          <ac:chgData name="塩川 和也" userId="39f0702c-b30a-4f15-b4da-77fc4aed6640" providerId="ADAL" clId="{5F557574-9C26-4B3E-A5A1-85B8C12D86BC}" dt="2021-06-18T03:31:59.841" v="1804" actId="14861"/>
          <ac:cxnSpMkLst>
            <pc:docMk/>
            <pc:sldMk cId="1885345218" sldId="1028"/>
            <ac:cxnSpMk id="44" creationId="{EEB89E0E-2102-4629-9C48-B245BFD43AFE}"/>
          </ac:cxnSpMkLst>
        </pc:cxnChg>
      </pc:sldChg>
      <pc:sldChg chg="addSp delSp modSp mod">
        <pc:chgData name="塩川 和也" userId="39f0702c-b30a-4f15-b4da-77fc4aed6640" providerId="ADAL" clId="{5F557574-9C26-4B3E-A5A1-85B8C12D86BC}" dt="2021-06-18T03:33:58.699" v="1822" actId="1076"/>
        <pc:sldMkLst>
          <pc:docMk/>
          <pc:sldMk cId="3481913936" sldId="1029"/>
        </pc:sldMkLst>
        <pc:spChg chg="mod">
          <ac:chgData name="塩川 和也" userId="39f0702c-b30a-4f15-b4da-77fc4aed6640" providerId="ADAL" clId="{5F557574-9C26-4B3E-A5A1-85B8C12D86BC}" dt="2021-06-18T03:27:51.503" v="1782" actId="1582"/>
          <ac:spMkLst>
            <pc:docMk/>
            <pc:sldMk cId="3481913936" sldId="1029"/>
            <ac:spMk id="6" creationId="{F9496269-0472-4D51-A35A-2A5F6A054064}"/>
          </ac:spMkLst>
        </pc:spChg>
        <pc:spChg chg="mod">
          <ac:chgData name="塩川 和也" userId="39f0702c-b30a-4f15-b4da-77fc4aed6640" providerId="ADAL" clId="{5F557574-9C26-4B3E-A5A1-85B8C12D86BC}" dt="2021-06-18T03:22:51.813" v="1722" actId="14100"/>
          <ac:spMkLst>
            <pc:docMk/>
            <pc:sldMk cId="3481913936" sldId="1029"/>
            <ac:spMk id="7" creationId="{BA0D7830-0EB2-46BE-A4F1-100B7B3EF3C2}"/>
          </ac:spMkLst>
        </pc:spChg>
        <pc:spChg chg="del">
          <ac:chgData name="塩川 和也" userId="39f0702c-b30a-4f15-b4da-77fc4aed6640" providerId="ADAL" clId="{5F557574-9C26-4B3E-A5A1-85B8C12D86BC}" dt="2021-06-18T03:25:04.593" v="1733" actId="478"/>
          <ac:spMkLst>
            <pc:docMk/>
            <pc:sldMk cId="3481913936" sldId="1029"/>
            <ac:spMk id="8" creationId="{55B83F6E-8703-4E0D-A578-33EB4E0932A9}"/>
          </ac:spMkLst>
        </pc:spChg>
        <pc:spChg chg="mod">
          <ac:chgData name="塩川 和也" userId="39f0702c-b30a-4f15-b4da-77fc4aed6640" providerId="ADAL" clId="{5F557574-9C26-4B3E-A5A1-85B8C12D86BC}" dt="2021-06-18T03:25:02.878" v="1732" actId="1076"/>
          <ac:spMkLst>
            <pc:docMk/>
            <pc:sldMk cId="3481913936" sldId="1029"/>
            <ac:spMk id="9" creationId="{FE7CC4FD-24D9-46A9-AD65-E722F8F4C58F}"/>
          </ac:spMkLst>
        </pc:spChg>
        <pc:spChg chg="add mod">
          <ac:chgData name="塩川 和也" userId="39f0702c-b30a-4f15-b4da-77fc4aed6640" providerId="ADAL" clId="{5F557574-9C26-4B3E-A5A1-85B8C12D86BC}" dt="2021-06-18T03:33:15.059" v="1814" actId="14861"/>
          <ac:spMkLst>
            <pc:docMk/>
            <pc:sldMk cId="3481913936" sldId="1029"/>
            <ac:spMk id="14" creationId="{F00C4C84-DC24-4986-B53E-F7269FEB253C}"/>
          </ac:spMkLst>
        </pc:spChg>
        <pc:spChg chg="mod">
          <ac:chgData name="塩川 和也" userId="39f0702c-b30a-4f15-b4da-77fc4aed6640" providerId="ADAL" clId="{5F557574-9C26-4B3E-A5A1-85B8C12D86BC}" dt="2021-06-18T01:56:47.569" v="200" actId="403"/>
          <ac:spMkLst>
            <pc:docMk/>
            <pc:sldMk cId="3481913936" sldId="1029"/>
            <ac:spMk id="33" creationId="{CD75B89C-6CFA-424B-9204-D59C68515B47}"/>
          </ac:spMkLst>
        </pc:spChg>
        <pc:spChg chg="mod">
          <ac:chgData name="塩川 和也" userId="39f0702c-b30a-4f15-b4da-77fc4aed6640" providerId="ADAL" clId="{5F557574-9C26-4B3E-A5A1-85B8C12D86BC}" dt="2021-06-18T03:28:39.955" v="1787" actId="1076"/>
          <ac:spMkLst>
            <pc:docMk/>
            <pc:sldMk cId="3481913936" sldId="1029"/>
            <ac:spMk id="43" creationId="{182BB6F0-1715-41E1-9889-C5881A081BA3}"/>
          </ac:spMkLst>
        </pc:spChg>
        <pc:spChg chg="add mod ord">
          <ac:chgData name="塩川 和也" userId="39f0702c-b30a-4f15-b4da-77fc4aed6640" providerId="ADAL" clId="{5F557574-9C26-4B3E-A5A1-85B8C12D86BC}" dt="2021-06-18T03:33:36.879" v="1818" actId="207"/>
          <ac:spMkLst>
            <pc:docMk/>
            <pc:sldMk cId="3481913936" sldId="1029"/>
            <ac:spMk id="47" creationId="{8C9920FA-782F-45D7-984D-338CD3E66E42}"/>
          </ac:spMkLst>
        </pc:spChg>
        <pc:spChg chg="mod">
          <ac:chgData name="塩川 和也" userId="39f0702c-b30a-4f15-b4da-77fc4aed6640" providerId="ADAL" clId="{5F557574-9C26-4B3E-A5A1-85B8C12D86BC}" dt="2021-06-18T03:29:07.116" v="1795" actId="14100"/>
          <ac:spMkLst>
            <pc:docMk/>
            <pc:sldMk cId="3481913936" sldId="1029"/>
            <ac:spMk id="49" creationId="{A946909D-3DAF-4828-BF96-8BDE55426A80}"/>
          </ac:spMkLst>
        </pc:spChg>
        <pc:spChg chg="del">
          <ac:chgData name="塩川 和也" userId="39f0702c-b30a-4f15-b4da-77fc4aed6640" providerId="ADAL" clId="{5F557574-9C26-4B3E-A5A1-85B8C12D86BC}" dt="2021-06-18T03:22:20.918" v="1712" actId="478"/>
          <ac:spMkLst>
            <pc:docMk/>
            <pc:sldMk cId="3481913936" sldId="1029"/>
            <ac:spMk id="59" creationId="{501F9B5D-6B7E-4DFE-8487-2BF4FFFB884D}"/>
          </ac:spMkLst>
        </pc:spChg>
        <pc:spChg chg="mod">
          <ac:chgData name="塩川 和也" userId="39f0702c-b30a-4f15-b4da-77fc4aed6640" providerId="ADAL" clId="{5F557574-9C26-4B3E-A5A1-85B8C12D86BC}" dt="2021-06-18T03:33:58.699" v="1822" actId="1076"/>
          <ac:spMkLst>
            <pc:docMk/>
            <pc:sldMk cId="3481913936" sldId="1029"/>
            <ac:spMk id="76" creationId="{8C3DC09C-98DC-4B17-82D5-1BB6503757E8}"/>
          </ac:spMkLst>
        </pc:spChg>
        <pc:spChg chg="mod">
          <ac:chgData name="塩川 和也" userId="39f0702c-b30a-4f15-b4da-77fc4aed6640" providerId="ADAL" clId="{5F557574-9C26-4B3E-A5A1-85B8C12D86BC}" dt="2021-06-18T03:27:17.261" v="1769" actId="14100"/>
          <ac:spMkLst>
            <pc:docMk/>
            <pc:sldMk cId="3481913936" sldId="1029"/>
            <ac:spMk id="80" creationId="{31A28DE7-4BA2-446F-93CE-1BD8095C261B}"/>
          </ac:spMkLst>
        </pc:spChg>
        <pc:spChg chg="mod">
          <ac:chgData name="塩川 和也" userId="39f0702c-b30a-4f15-b4da-77fc4aed6640" providerId="ADAL" clId="{5F557574-9C26-4B3E-A5A1-85B8C12D86BC}" dt="2021-06-18T03:27:05.936" v="1766" actId="14100"/>
          <ac:spMkLst>
            <pc:docMk/>
            <pc:sldMk cId="3481913936" sldId="1029"/>
            <ac:spMk id="96" creationId="{08F76701-C6BA-4DA4-9B60-5BB6E3E4CE9D}"/>
          </ac:spMkLst>
        </pc:spChg>
        <pc:grpChg chg="mod">
          <ac:chgData name="塩川 和也" userId="39f0702c-b30a-4f15-b4da-77fc4aed6640" providerId="ADAL" clId="{5F557574-9C26-4B3E-A5A1-85B8C12D86BC}" dt="2021-06-18T03:28:19.222" v="1784" actId="14100"/>
          <ac:grpSpMkLst>
            <pc:docMk/>
            <pc:sldMk cId="3481913936" sldId="1029"/>
            <ac:grpSpMk id="11" creationId="{21DA2903-81A1-468B-A03E-59C22FB825BE}"/>
          </ac:grpSpMkLst>
        </pc:grpChg>
        <pc:grpChg chg="mod ord">
          <ac:chgData name="塩川 和也" userId="39f0702c-b30a-4f15-b4da-77fc4aed6640" providerId="ADAL" clId="{5F557574-9C26-4B3E-A5A1-85B8C12D86BC}" dt="2021-06-18T03:23:00.139" v="1724" actId="1076"/>
          <ac:grpSpMkLst>
            <pc:docMk/>
            <pc:sldMk cId="3481913936" sldId="1029"/>
            <ac:grpSpMk id="34" creationId="{0210F8A4-2EB3-438D-8008-818C8EA71D1E}"/>
          </ac:grpSpMkLst>
        </pc:grpChg>
        <pc:picChg chg="mod">
          <ac:chgData name="塩川 和也" userId="39f0702c-b30a-4f15-b4da-77fc4aed6640" providerId="ADAL" clId="{5F557574-9C26-4B3E-A5A1-85B8C12D86BC}" dt="2021-06-18T03:27:51.503" v="1782" actId="1582"/>
          <ac:picMkLst>
            <pc:docMk/>
            <pc:sldMk cId="3481913936" sldId="1029"/>
            <ac:picMk id="3" creationId="{06BC5A2F-CE81-4F95-9E91-152399B8516B}"/>
          </ac:picMkLst>
        </pc:picChg>
        <pc:picChg chg="del">
          <ac:chgData name="塩川 和也" userId="39f0702c-b30a-4f15-b4da-77fc4aed6640" providerId="ADAL" clId="{5F557574-9C26-4B3E-A5A1-85B8C12D86BC}" dt="2021-06-18T03:22:14.030" v="1711" actId="478"/>
          <ac:picMkLst>
            <pc:docMk/>
            <pc:sldMk cId="3481913936" sldId="1029"/>
            <ac:picMk id="5" creationId="{B751F550-1712-4F07-A58F-F00C642AB370}"/>
          </ac:picMkLst>
        </pc:picChg>
        <pc:picChg chg="add mod ord">
          <ac:chgData name="塩川 和也" userId="39f0702c-b30a-4f15-b4da-77fc4aed6640" providerId="ADAL" clId="{5F557574-9C26-4B3E-A5A1-85B8C12D86BC}" dt="2021-06-18T03:33:09.024" v="1813" actId="14861"/>
          <ac:picMkLst>
            <pc:docMk/>
            <pc:sldMk cId="3481913936" sldId="1029"/>
            <ac:picMk id="13" creationId="{FE7932DB-8190-4B59-BF11-9C1C53C54408}"/>
          </ac:picMkLst>
        </pc:picChg>
        <pc:cxnChg chg="del">
          <ac:chgData name="塩川 和也" userId="39f0702c-b30a-4f15-b4da-77fc4aed6640" providerId="ADAL" clId="{5F557574-9C26-4B3E-A5A1-85B8C12D86BC}" dt="2021-06-18T03:22:23.770" v="1713" actId="478"/>
          <ac:cxnSpMkLst>
            <pc:docMk/>
            <pc:sldMk cId="3481913936" sldId="1029"/>
            <ac:cxnSpMk id="37" creationId="{3E56E094-0EA8-416F-93C0-2867D50E05D7}"/>
          </ac:cxnSpMkLst>
        </pc:cxnChg>
        <pc:cxnChg chg="mod">
          <ac:chgData name="塩川 和也" userId="39f0702c-b30a-4f15-b4da-77fc4aed6640" providerId="ADAL" clId="{5F557574-9C26-4B3E-A5A1-85B8C12D86BC}" dt="2021-06-18T03:29:13.506" v="1796" actId="1076"/>
          <ac:cxnSpMkLst>
            <pc:docMk/>
            <pc:sldMk cId="3481913936" sldId="1029"/>
            <ac:cxnSpMk id="39" creationId="{984AEFFD-B0EA-43AD-B57A-CF57E29A9C40}"/>
          </ac:cxnSpMkLst>
        </pc:cxnChg>
      </pc:sldChg>
      <pc:sldChg chg="add">
        <pc:chgData name="塩川 和也" userId="39f0702c-b30a-4f15-b4da-77fc4aed6640" providerId="ADAL" clId="{5F557574-9C26-4B3E-A5A1-85B8C12D86BC}" dt="2021-06-18T07:31:23.322" v="2692"/>
        <pc:sldMkLst>
          <pc:docMk/>
          <pc:sldMk cId="268946071" sldId="1082"/>
        </pc:sldMkLst>
      </pc:sldChg>
      <pc:sldChg chg="addSp modSp add ord">
        <pc:chgData name="塩川 和也" userId="39f0702c-b30a-4f15-b4da-77fc4aed6640" providerId="ADAL" clId="{5F557574-9C26-4B3E-A5A1-85B8C12D86BC}" dt="2021-06-18T07:43:33.209" v="3147" actId="164"/>
        <pc:sldMkLst>
          <pc:docMk/>
          <pc:sldMk cId="1386132790" sldId="1083"/>
        </pc:sldMkLst>
        <pc:spChg chg="mod">
          <ac:chgData name="塩川 和也" userId="39f0702c-b30a-4f15-b4da-77fc4aed6640" providerId="ADAL" clId="{5F557574-9C26-4B3E-A5A1-85B8C12D86BC}" dt="2021-06-18T07:43:33.209" v="3147" actId="164"/>
          <ac:spMkLst>
            <pc:docMk/>
            <pc:sldMk cId="1386132790" sldId="1083"/>
            <ac:spMk id="20" creationId="{911F9517-7E84-4723-9EA2-6C36E4B0C330}"/>
          </ac:spMkLst>
        </pc:spChg>
        <pc:spChg chg="mod">
          <ac:chgData name="塩川 和也" userId="39f0702c-b30a-4f15-b4da-77fc4aed6640" providerId="ADAL" clId="{5F557574-9C26-4B3E-A5A1-85B8C12D86BC}" dt="2021-06-18T07:43:33.209" v="3147" actId="164"/>
          <ac:spMkLst>
            <pc:docMk/>
            <pc:sldMk cId="1386132790" sldId="1083"/>
            <ac:spMk id="34" creationId="{A2508F73-2D96-4F3B-9384-1A3D70FD55AF}"/>
          </ac:spMkLst>
        </pc:spChg>
        <pc:spChg chg="mod">
          <ac:chgData name="塩川 和也" userId="39f0702c-b30a-4f15-b4da-77fc4aed6640" providerId="ADAL" clId="{5F557574-9C26-4B3E-A5A1-85B8C12D86BC}" dt="2021-06-18T07:43:33.209" v="3147" actId="164"/>
          <ac:spMkLst>
            <pc:docMk/>
            <pc:sldMk cId="1386132790" sldId="1083"/>
            <ac:spMk id="44" creationId="{3787BB56-3B7C-4E9B-8137-D35825AEBCBF}"/>
          </ac:spMkLst>
        </pc:spChg>
        <pc:spChg chg="mod">
          <ac:chgData name="塩川 和也" userId="39f0702c-b30a-4f15-b4da-77fc4aed6640" providerId="ADAL" clId="{5F557574-9C26-4B3E-A5A1-85B8C12D86BC}" dt="2021-06-18T07:43:33.209" v="3147" actId="164"/>
          <ac:spMkLst>
            <pc:docMk/>
            <pc:sldMk cId="1386132790" sldId="1083"/>
            <ac:spMk id="48" creationId="{69D8DCCB-CBEA-4633-A853-DFC7155BE5F9}"/>
          </ac:spMkLst>
        </pc:spChg>
        <pc:spChg chg="mod">
          <ac:chgData name="塩川 和也" userId="39f0702c-b30a-4f15-b4da-77fc4aed6640" providerId="ADAL" clId="{5F557574-9C26-4B3E-A5A1-85B8C12D86BC}" dt="2021-06-18T07:43:33.209" v="3147" actId="164"/>
          <ac:spMkLst>
            <pc:docMk/>
            <pc:sldMk cId="1386132790" sldId="1083"/>
            <ac:spMk id="50" creationId="{6464933E-863E-4D41-8D13-98A65E8C99B3}"/>
          </ac:spMkLst>
        </pc:spChg>
        <pc:spChg chg="mod">
          <ac:chgData name="塩川 和也" userId="39f0702c-b30a-4f15-b4da-77fc4aed6640" providerId="ADAL" clId="{5F557574-9C26-4B3E-A5A1-85B8C12D86BC}" dt="2021-06-18T07:43:33.209" v="3147" actId="164"/>
          <ac:spMkLst>
            <pc:docMk/>
            <pc:sldMk cId="1386132790" sldId="1083"/>
            <ac:spMk id="53" creationId="{297661A0-D7ED-4037-9A74-5D2577E72438}"/>
          </ac:spMkLst>
        </pc:spChg>
        <pc:spChg chg="mod">
          <ac:chgData name="塩川 和也" userId="39f0702c-b30a-4f15-b4da-77fc4aed6640" providerId="ADAL" clId="{5F557574-9C26-4B3E-A5A1-85B8C12D86BC}" dt="2021-06-18T07:43:33.209" v="3147" actId="164"/>
          <ac:spMkLst>
            <pc:docMk/>
            <pc:sldMk cId="1386132790" sldId="1083"/>
            <ac:spMk id="55" creationId="{438D0EEB-BDBE-4CC1-AD55-58F58914FC61}"/>
          </ac:spMkLst>
        </pc:spChg>
        <pc:spChg chg="mod">
          <ac:chgData name="塩川 和也" userId="39f0702c-b30a-4f15-b4da-77fc4aed6640" providerId="ADAL" clId="{5F557574-9C26-4B3E-A5A1-85B8C12D86BC}" dt="2021-06-18T07:43:33.209" v="3147" actId="164"/>
          <ac:spMkLst>
            <pc:docMk/>
            <pc:sldMk cId="1386132790" sldId="1083"/>
            <ac:spMk id="74" creationId="{01517656-9B36-44E0-8613-13DF53E84DE0}"/>
          </ac:spMkLst>
        </pc:spChg>
        <pc:spChg chg="mod">
          <ac:chgData name="塩川 和也" userId="39f0702c-b30a-4f15-b4da-77fc4aed6640" providerId="ADAL" clId="{5F557574-9C26-4B3E-A5A1-85B8C12D86BC}" dt="2021-06-18T07:43:33.209" v="3147" actId="164"/>
          <ac:spMkLst>
            <pc:docMk/>
            <pc:sldMk cId="1386132790" sldId="1083"/>
            <ac:spMk id="76" creationId="{5DF51A01-3C40-4CFB-A6ED-F49751C2D024}"/>
          </ac:spMkLst>
        </pc:spChg>
        <pc:spChg chg="mod">
          <ac:chgData name="塩川 和也" userId="39f0702c-b30a-4f15-b4da-77fc4aed6640" providerId="ADAL" clId="{5F557574-9C26-4B3E-A5A1-85B8C12D86BC}" dt="2021-06-18T07:43:33.209" v="3147" actId="164"/>
          <ac:spMkLst>
            <pc:docMk/>
            <pc:sldMk cId="1386132790" sldId="1083"/>
            <ac:spMk id="79" creationId="{BB7974DA-46A3-40C7-85BF-C7625E7745C6}"/>
          </ac:spMkLst>
        </pc:spChg>
        <pc:spChg chg="mod">
          <ac:chgData name="塩川 和也" userId="39f0702c-b30a-4f15-b4da-77fc4aed6640" providerId="ADAL" clId="{5F557574-9C26-4B3E-A5A1-85B8C12D86BC}" dt="2021-06-18T07:43:33.209" v="3147" actId="164"/>
          <ac:spMkLst>
            <pc:docMk/>
            <pc:sldMk cId="1386132790" sldId="1083"/>
            <ac:spMk id="80" creationId="{CA8F1FFD-2FBA-4778-93E8-969FDC4930D4}"/>
          </ac:spMkLst>
        </pc:spChg>
        <pc:spChg chg="mod">
          <ac:chgData name="塩川 和也" userId="39f0702c-b30a-4f15-b4da-77fc4aed6640" providerId="ADAL" clId="{5F557574-9C26-4B3E-A5A1-85B8C12D86BC}" dt="2021-06-18T07:43:33.209" v="3147" actId="164"/>
          <ac:spMkLst>
            <pc:docMk/>
            <pc:sldMk cId="1386132790" sldId="1083"/>
            <ac:spMk id="81" creationId="{08494B1E-2FC4-4EE9-BD00-2B68AB634B00}"/>
          </ac:spMkLst>
        </pc:spChg>
        <pc:spChg chg="mod">
          <ac:chgData name="塩川 和也" userId="39f0702c-b30a-4f15-b4da-77fc4aed6640" providerId="ADAL" clId="{5F557574-9C26-4B3E-A5A1-85B8C12D86BC}" dt="2021-06-18T07:43:33.209" v="3147" actId="164"/>
          <ac:spMkLst>
            <pc:docMk/>
            <pc:sldMk cId="1386132790" sldId="1083"/>
            <ac:spMk id="82" creationId="{6989AB40-3883-42FE-8B9F-7E6D55C78AE7}"/>
          </ac:spMkLst>
        </pc:spChg>
        <pc:spChg chg="mod">
          <ac:chgData name="塩川 和也" userId="39f0702c-b30a-4f15-b4da-77fc4aed6640" providerId="ADAL" clId="{5F557574-9C26-4B3E-A5A1-85B8C12D86BC}" dt="2021-06-18T07:43:33.209" v="3147" actId="164"/>
          <ac:spMkLst>
            <pc:docMk/>
            <pc:sldMk cId="1386132790" sldId="1083"/>
            <ac:spMk id="83" creationId="{EA1B814C-F87D-4062-8857-C34E8FB8C31B}"/>
          </ac:spMkLst>
        </pc:spChg>
        <pc:spChg chg="mod">
          <ac:chgData name="塩川 和也" userId="39f0702c-b30a-4f15-b4da-77fc4aed6640" providerId="ADAL" clId="{5F557574-9C26-4B3E-A5A1-85B8C12D86BC}" dt="2021-06-18T07:43:33.209" v="3147" actId="164"/>
          <ac:spMkLst>
            <pc:docMk/>
            <pc:sldMk cId="1386132790" sldId="1083"/>
            <ac:spMk id="84" creationId="{E11D8043-87BD-4F6C-BA15-8113887C5966}"/>
          </ac:spMkLst>
        </pc:spChg>
        <pc:spChg chg="mod">
          <ac:chgData name="塩川 和也" userId="39f0702c-b30a-4f15-b4da-77fc4aed6640" providerId="ADAL" clId="{5F557574-9C26-4B3E-A5A1-85B8C12D86BC}" dt="2021-06-18T07:43:33.209" v="3147" actId="164"/>
          <ac:spMkLst>
            <pc:docMk/>
            <pc:sldMk cId="1386132790" sldId="1083"/>
            <ac:spMk id="85" creationId="{E1E5219A-BA62-493A-9298-2A6284A315F7}"/>
          </ac:spMkLst>
        </pc:spChg>
        <pc:spChg chg="mod">
          <ac:chgData name="塩川 和也" userId="39f0702c-b30a-4f15-b4da-77fc4aed6640" providerId="ADAL" clId="{5F557574-9C26-4B3E-A5A1-85B8C12D86BC}" dt="2021-06-18T07:43:33.209" v="3147" actId="164"/>
          <ac:spMkLst>
            <pc:docMk/>
            <pc:sldMk cId="1386132790" sldId="1083"/>
            <ac:spMk id="86" creationId="{E06D0965-6774-4275-BF00-BE20BCB96640}"/>
          </ac:spMkLst>
        </pc:spChg>
        <pc:spChg chg="mod">
          <ac:chgData name="塩川 和也" userId="39f0702c-b30a-4f15-b4da-77fc4aed6640" providerId="ADAL" clId="{5F557574-9C26-4B3E-A5A1-85B8C12D86BC}" dt="2021-06-18T07:43:33.209" v="3147" actId="164"/>
          <ac:spMkLst>
            <pc:docMk/>
            <pc:sldMk cId="1386132790" sldId="1083"/>
            <ac:spMk id="87" creationId="{2D5B1F4F-6439-45D5-B69C-0BD2960DF07D}"/>
          </ac:spMkLst>
        </pc:spChg>
        <pc:spChg chg="mod">
          <ac:chgData name="塩川 和也" userId="39f0702c-b30a-4f15-b4da-77fc4aed6640" providerId="ADAL" clId="{5F557574-9C26-4B3E-A5A1-85B8C12D86BC}" dt="2021-06-18T07:43:33.209" v="3147" actId="164"/>
          <ac:spMkLst>
            <pc:docMk/>
            <pc:sldMk cId="1386132790" sldId="1083"/>
            <ac:spMk id="90" creationId="{A2926502-94A7-468E-B205-5A0359A9EF10}"/>
          </ac:spMkLst>
        </pc:spChg>
        <pc:spChg chg="mod">
          <ac:chgData name="塩川 和也" userId="39f0702c-b30a-4f15-b4da-77fc4aed6640" providerId="ADAL" clId="{5F557574-9C26-4B3E-A5A1-85B8C12D86BC}" dt="2021-06-18T07:43:33.209" v="3147" actId="164"/>
          <ac:spMkLst>
            <pc:docMk/>
            <pc:sldMk cId="1386132790" sldId="1083"/>
            <ac:spMk id="91" creationId="{25A445EE-00EA-4E18-80EA-DA5C131BD5ED}"/>
          </ac:spMkLst>
        </pc:spChg>
        <pc:spChg chg="mod">
          <ac:chgData name="塩川 和也" userId="39f0702c-b30a-4f15-b4da-77fc4aed6640" providerId="ADAL" clId="{5F557574-9C26-4B3E-A5A1-85B8C12D86BC}" dt="2021-06-18T07:43:33.209" v="3147" actId="164"/>
          <ac:spMkLst>
            <pc:docMk/>
            <pc:sldMk cId="1386132790" sldId="1083"/>
            <ac:spMk id="100" creationId="{A2FF3E95-B9F6-43FF-B14A-FEB705472B17}"/>
          </ac:spMkLst>
        </pc:spChg>
        <pc:grpChg chg="add mod">
          <ac:chgData name="塩川 和也" userId="39f0702c-b30a-4f15-b4da-77fc4aed6640" providerId="ADAL" clId="{5F557574-9C26-4B3E-A5A1-85B8C12D86BC}" dt="2021-06-18T07:43:33.209" v="3147" actId="164"/>
          <ac:grpSpMkLst>
            <pc:docMk/>
            <pc:sldMk cId="1386132790" sldId="1083"/>
            <ac:grpSpMk id="2" creationId="{33D48747-E37E-4FDA-A21B-09FE6795A979}"/>
          </ac:grpSpMkLst>
        </pc:grpChg>
        <pc:grpChg chg="mod">
          <ac:chgData name="塩川 和也" userId="39f0702c-b30a-4f15-b4da-77fc4aed6640" providerId="ADAL" clId="{5F557574-9C26-4B3E-A5A1-85B8C12D86BC}" dt="2021-06-18T07:43:33.209" v="3147" actId="164"/>
          <ac:grpSpMkLst>
            <pc:docMk/>
            <pc:sldMk cId="1386132790" sldId="1083"/>
            <ac:grpSpMk id="62" creationId="{4DA0F0CA-ED28-4A51-861A-83919D4C74B2}"/>
          </ac:grpSpMkLst>
        </pc:grpChg>
        <pc:picChg chg="mod">
          <ac:chgData name="塩川 和也" userId="39f0702c-b30a-4f15-b4da-77fc4aed6640" providerId="ADAL" clId="{5F557574-9C26-4B3E-A5A1-85B8C12D86BC}" dt="2021-06-18T07:43:33.209" v="3147" actId="164"/>
          <ac:picMkLst>
            <pc:docMk/>
            <pc:sldMk cId="1386132790" sldId="1083"/>
            <ac:picMk id="45" creationId="{8A04022F-13AF-4FD9-8D4C-62454E23C4AC}"/>
          </ac:picMkLst>
        </pc:picChg>
        <pc:cxnChg chg="mod">
          <ac:chgData name="塩川 和也" userId="39f0702c-b30a-4f15-b4da-77fc4aed6640" providerId="ADAL" clId="{5F557574-9C26-4B3E-A5A1-85B8C12D86BC}" dt="2021-06-18T07:43:33.209" v="3147" actId="164"/>
          <ac:cxnSpMkLst>
            <pc:docMk/>
            <pc:sldMk cId="1386132790" sldId="1083"/>
            <ac:cxnSpMk id="46" creationId="{F041BC66-4EC0-47F0-8CDF-DB1D16B9BAE8}"/>
          </ac:cxnSpMkLst>
        </pc:cxnChg>
        <pc:cxnChg chg="mod">
          <ac:chgData name="塩川 和也" userId="39f0702c-b30a-4f15-b4da-77fc4aed6640" providerId="ADAL" clId="{5F557574-9C26-4B3E-A5A1-85B8C12D86BC}" dt="2021-06-18T07:43:33.209" v="3147" actId="164"/>
          <ac:cxnSpMkLst>
            <pc:docMk/>
            <pc:sldMk cId="1386132790" sldId="1083"/>
            <ac:cxnSpMk id="49" creationId="{14518595-810D-4437-BDD8-EF89A15D351B}"/>
          </ac:cxnSpMkLst>
        </pc:cxnChg>
        <pc:cxnChg chg="mod">
          <ac:chgData name="塩川 和也" userId="39f0702c-b30a-4f15-b4da-77fc4aed6640" providerId="ADAL" clId="{5F557574-9C26-4B3E-A5A1-85B8C12D86BC}" dt="2021-06-18T07:43:33.209" v="3147" actId="164"/>
          <ac:cxnSpMkLst>
            <pc:docMk/>
            <pc:sldMk cId="1386132790" sldId="1083"/>
            <ac:cxnSpMk id="52" creationId="{5385CCF7-C7A3-482D-A384-5A28E55CD90D}"/>
          </ac:cxnSpMkLst>
        </pc:cxnChg>
        <pc:cxnChg chg="mod">
          <ac:chgData name="塩川 和也" userId="39f0702c-b30a-4f15-b4da-77fc4aed6640" providerId="ADAL" clId="{5F557574-9C26-4B3E-A5A1-85B8C12D86BC}" dt="2021-06-18T07:43:33.209" v="3147" actId="164"/>
          <ac:cxnSpMkLst>
            <pc:docMk/>
            <pc:sldMk cId="1386132790" sldId="1083"/>
            <ac:cxnSpMk id="78" creationId="{B0247DCA-E5DC-4948-B22D-5FC5C532DEB7}"/>
          </ac:cxnSpMkLst>
        </pc:cxnChg>
        <pc:cxnChg chg="mod">
          <ac:chgData name="塩川 和也" userId="39f0702c-b30a-4f15-b4da-77fc4aed6640" providerId="ADAL" clId="{5F557574-9C26-4B3E-A5A1-85B8C12D86BC}" dt="2021-06-18T07:43:33.209" v="3147" actId="164"/>
          <ac:cxnSpMkLst>
            <pc:docMk/>
            <pc:sldMk cId="1386132790" sldId="1083"/>
            <ac:cxnSpMk id="88" creationId="{65A7EEEF-55FA-4512-B54F-A96F16B2AF4A}"/>
          </ac:cxnSpMkLst>
        </pc:cxnChg>
        <pc:cxnChg chg="mod">
          <ac:chgData name="塩川 和也" userId="39f0702c-b30a-4f15-b4da-77fc4aed6640" providerId="ADAL" clId="{5F557574-9C26-4B3E-A5A1-85B8C12D86BC}" dt="2021-06-18T07:43:33.209" v="3147" actId="164"/>
          <ac:cxnSpMkLst>
            <pc:docMk/>
            <pc:sldMk cId="1386132790" sldId="1083"/>
            <ac:cxnSpMk id="89" creationId="{274E52DC-CF5E-4107-83B8-743B6229BE33}"/>
          </ac:cxnSpMkLst>
        </pc:cxnChg>
      </pc:sldChg>
    </pc:docChg>
  </pc:docChgLst>
  <pc:docChgLst>
    <pc:chgData name="塩川 和也" userId="39f0702c-b30a-4f15-b4da-77fc4aed6640" providerId="ADAL" clId="{F3B20360-4C05-43C5-ADE4-D53B542E0DC3}"/>
    <pc:docChg chg="undo redo custSel modSld">
      <pc:chgData name="塩川 和也" userId="39f0702c-b30a-4f15-b4da-77fc4aed6640" providerId="ADAL" clId="{F3B20360-4C05-43C5-ADE4-D53B542E0DC3}" dt="2021-06-07T02:50:03.786" v="3037"/>
      <pc:docMkLst>
        <pc:docMk/>
      </pc:docMkLst>
      <pc:sldChg chg="modSp mod">
        <pc:chgData name="塩川 和也" userId="39f0702c-b30a-4f15-b4da-77fc4aed6640" providerId="ADAL" clId="{F3B20360-4C05-43C5-ADE4-D53B542E0DC3}" dt="2021-06-07T00:48:47.851" v="370"/>
        <pc:sldMkLst>
          <pc:docMk/>
          <pc:sldMk cId="2692878969" sldId="366"/>
        </pc:sldMkLst>
        <pc:spChg chg="mod">
          <ac:chgData name="塩川 和也" userId="39f0702c-b30a-4f15-b4da-77fc4aed6640" providerId="ADAL" clId="{F3B20360-4C05-43C5-ADE4-D53B542E0DC3}" dt="2021-06-07T00:48:47.851" v="370"/>
          <ac:spMkLst>
            <pc:docMk/>
            <pc:sldMk cId="2692878969" sldId="366"/>
            <ac:spMk id="7" creationId="{3FB5C760-653B-4A5E-BCDA-F6686DEBDCED}"/>
          </ac:spMkLst>
        </pc:spChg>
      </pc:sldChg>
      <pc:sldChg chg="addSp modSp mod">
        <pc:chgData name="塩川 和也" userId="39f0702c-b30a-4f15-b4da-77fc4aed6640" providerId="ADAL" clId="{F3B20360-4C05-43C5-ADE4-D53B542E0DC3}" dt="2021-06-07T01:14:39.505" v="1261"/>
        <pc:sldMkLst>
          <pc:docMk/>
          <pc:sldMk cId="927040922" sldId="951"/>
        </pc:sldMkLst>
        <pc:spChg chg="add mod">
          <ac:chgData name="塩川 和也" userId="39f0702c-b30a-4f15-b4da-77fc4aed6640" providerId="ADAL" clId="{F3B20360-4C05-43C5-ADE4-D53B542E0DC3}" dt="2021-06-07T01:14:39.505" v="1261"/>
          <ac:spMkLst>
            <pc:docMk/>
            <pc:sldMk cId="927040922" sldId="951"/>
            <ac:spMk id="65" creationId="{AECC5C49-8E84-43B7-A79A-5D99C6DF9B85}"/>
          </ac:spMkLst>
        </pc:spChg>
      </pc:sldChg>
      <pc:sldChg chg="addSp delSp modSp mod">
        <pc:chgData name="塩川 和也" userId="39f0702c-b30a-4f15-b4da-77fc4aed6640" providerId="ADAL" clId="{F3B20360-4C05-43C5-ADE4-D53B542E0DC3}" dt="2021-06-07T01:06:32.500" v="1093" actId="14100"/>
        <pc:sldMkLst>
          <pc:docMk/>
          <pc:sldMk cId="4182962780" sldId="1002"/>
        </pc:sldMkLst>
        <pc:spChg chg="mod">
          <ac:chgData name="塩川 和也" userId="39f0702c-b30a-4f15-b4da-77fc4aed6640" providerId="ADAL" clId="{F3B20360-4C05-43C5-ADE4-D53B542E0DC3}" dt="2021-06-07T00:46:57.446" v="125" actId="1076"/>
          <ac:spMkLst>
            <pc:docMk/>
            <pc:sldMk cId="4182962780" sldId="1002"/>
            <ac:spMk id="18" creationId="{22169F8B-4439-45E6-BA20-553070A4206F}"/>
          </ac:spMkLst>
        </pc:spChg>
        <pc:spChg chg="add mod">
          <ac:chgData name="塩川 和也" userId="39f0702c-b30a-4f15-b4da-77fc4aed6640" providerId="ADAL" clId="{F3B20360-4C05-43C5-ADE4-D53B542E0DC3}" dt="2021-06-07T01:06:32.500" v="1093" actId="14100"/>
          <ac:spMkLst>
            <pc:docMk/>
            <pc:sldMk cId="4182962780" sldId="1002"/>
            <ac:spMk id="37" creationId="{09D901A7-F747-4AFA-A2EF-D784FE78E8D2}"/>
          </ac:spMkLst>
        </pc:spChg>
        <pc:spChg chg="mod">
          <ac:chgData name="塩川 和也" userId="39f0702c-b30a-4f15-b4da-77fc4aed6640" providerId="ADAL" clId="{F3B20360-4C05-43C5-ADE4-D53B542E0DC3}" dt="2021-06-07T00:47:48.486" v="225" actId="20577"/>
          <ac:spMkLst>
            <pc:docMk/>
            <pc:sldMk cId="4182962780" sldId="1002"/>
            <ac:spMk id="41" creationId="{289D1D4E-8EF8-4427-A7E2-8973228F9F08}"/>
          </ac:spMkLst>
        </pc:spChg>
        <pc:spChg chg="mod">
          <ac:chgData name="塩川 和也" userId="39f0702c-b30a-4f15-b4da-77fc4aed6640" providerId="ADAL" clId="{F3B20360-4C05-43C5-ADE4-D53B542E0DC3}" dt="2021-06-07T00:46:35.571" v="122" actId="1035"/>
          <ac:spMkLst>
            <pc:docMk/>
            <pc:sldMk cId="4182962780" sldId="1002"/>
            <ac:spMk id="56" creationId="{4C45D41F-28B1-484D-9A6D-6E151838DC68}"/>
          </ac:spMkLst>
        </pc:spChg>
        <pc:spChg chg="mod">
          <ac:chgData name="塩川 和也" userId="39f0702c-b30a-4f15-b4da-77fc4aed6640" providerId="ADAL" clId="{F3B20360-4C05-43C5-ADE4-D53B542E0DC3}" dt="2021-06-07T00:46:30.040" v="120" actId="1035"/>
          <ac:spMkLst>
            <pc:docMk/>
            <pc:sldMk cId="4182962780" sldId="1002"/>
            <ac:spMk id="57" creationId="{C4BC9FC8-FE85-49A6-9DAF-F61964F03259}"/>
          </ac:spMkLst>
        </pc:spChg>
        <pc:spChg chg="mod">
          <ac:chgData name="塩川 和也" userId="39f0702c-b30a-4f15-b4da-77fc4aed6640" providerId="ADAL" clId="{F3B20360-4C05-43C5-ADE4-D53B542E0DC3}" dt="2021-06-07T00:46:30.040" v="120" actId="1035"/>
          <ac:spMkLst>
            <pc:docMk/>
            <pc:sldMk cId="4182962780" sldId="1002"/>
            <ac:spMk id="60" creationId="{8F0F6432-C4F3-4EC4-9353-B1E6BF7D48A1}"/>
          </ac:spMkLst>
        </pc:spChg>
        <pc:spChg chg="mod">
          <ac:chgData name="塩川 和也" userId="39f0702c-b30a-4f15-b4da-77fc4aed6640" providerId="ADAL" clId="{F3B20360-4C05-43C5-ADE4-D53B542E0DC3}" dt="2021-06-07T00:42:57.071" v="10" actId="14100"/>
          <ac:spMkLst>
            <pc:docMk/>
            <pc:sldMk cId="4182962780" sldId="1002"/>
            <ac:spMk id="87" creationId="{4B597AD5-3C91-48F7-BC63-053E32D2A1BE}"/>
          </ac:spMkLst>
        </pc:spChg>
        <pc:spChg chg="mod">
          <ac:chgData name="塩川 和也" userId="39f0702c-b30a-4f15-b4da-77fc4aed6640" providerId="ADAL" clId="{F3B20360-4C05-43C5-ADE4-D53B542E0DC3}" dt="2021-06-07T00:43:06.438" v="12" actId="14100"/>
          <ac:spMkLst>
            <pc:docMk/>
            <pc:sldMk cId="4182962780" sldId="1002"/>
            <ac:spMk id="92" creationId="{C7343556-838A-4850-95D0-8AC7FF7A3A28}"/>
          </ac:spMkLst>
        </pc:spChg>
        <pc:spChg chg="mod">
          <ac:chgData name="塩川 和也" userId="39f0702c-b30a-4f15-b4da-77fc4aed6640" providerId="ADAL" clId="{F3B20360-4C05-43C5-ADE4-D53B542E0DC3}" dt="2021-06-07T00:48:26.074" v="357" actId="20577"/>
          <ac:spMkLst>
            <pc:docMk/>
            <pc:sldMk cId="4182962780" sldId="1002"/>
            <ac:spMk id="93" creationId="{9B5411D4-6083-4E31-AA06-DFA06DA71288}"/>
          </ac:spMkLst>
        </pc:spChg>
        <pc:picChg chg="del">
          <ac:chgData name="塩川 和也" userId="39f0702c-b30a-4f15-b4da-77fc4aed6640" providerId="ADAL" clId="{F3B20360-4C05-43C5-ADE4-D53B542E0DC3}" dt="2021-06-07T00:45:56.741" v="107" actId="478"/>
          <ac:picMkLst>
            <pc:docMk/>
            <pc:sldMk cId="4182962780" sldId="1002"/>
            <ac:picMk id="4" creationId="{1A31B529-DC19-4969-AC65-3AA0DCE37C62}"/>
          </ac:picMkLst>
        </pc:picChg>
        <pc:picChg chg="add mod ord">
          <ac:chgData name="塩川 和也" userId="39f0702c-b30a-4f15-b4da-77fc4aed6640" providerId="ADAL" clId="{F3B20360-4C05-43C5-ADE4-D53B542E0DC3}" dt="2021-06-07T00:44:14.236" v="99" actId="14861"/>
          <ac:picMkLst>
            <pc:docMk/>
            <pc:sldMk cId="4182962780" sldId="1002"/>
            <ac:picMk id="5" creationId="{235940DA-1787-4672-881D-B38D58B45439}"/>
          </ac:picMkLst>
        </pc:picChg>
        <pc:picChg chg="add mod ord">
          <ac:chgData name="塩川 和也" userId="39f0702c-b30a-4f15-b4da-77fc4aed6640" providerId="ADAL" clId="{F3B20360-4C05-43C5-ADE4-D53B542E0DC3}" dt="2021-06-07T00:47:07.925" v="127" actId="14861"/>
          <ac:picMkLst>
            <pc:docMk/>
            <pc:sldMk cId="4182962780" sldId="1002"/>
            <ac:picMk id="7" creationId="{65477842-F115-42CF-815B-A2ED6FD6743B}"/>
          </ac:picMkLst>
        </pc:picChg>
        <pc:picChg chg="ord">
          <ac:chgData name="塩川 和也" userId="39f0702c-b30a-4f15-b4da-77fc4aed6640" providerId="ADAL" clId="{F3B20360-4C05-43C5-ADE4-D53B542E0DC3}" dt="2021-06-07T00:42:26.917" v="6" actId="167"/>
          <ac:picMkLst>
            <pc:docMk/>
            <pc:sldMk cId="4182962780" sldId="1002"/>
            <ac:picMk id="10" creationId="{94F467F4-141F-4359-BBFC-BEAC9AEBCD33}"/>
          </ac:picMkLst>
        </pc:picChg>
        <pc:picChg chg="del">
          <ac:chgData name="塩川 和也" userId="39f0702c-b30a-4f15-b4da-77fc4aed6640" providerId="ADAL" clId="{F3B20360-4C05-43C5-ADE4-D53B542E0DC3}" dt="2021-06-07T00:42:31.903" v="7" actId="478"/>
          <ac:picMkLst>
            <pc:docMk/>
            <pc:sldMk cId="4182962780" sldId="1002"/>
            <ac:picMk id="12" creationId="{E7311D56-CF5E-42AD-AACC-D8E665C5B8C5}"/>
          </ac:picMkLst>
        </pc:picChg>
        <pc:cxnChg chg="mod">
          <ac:chgData name="塩川 和也" userId="39f0702c-b30a-4f15-b4da-77fc4aed6640" providerId="ADAL" clId="{F3B20360-4C05-43C5-ADE4-D53B542E0DC3}" dt="2021-06-07T00:46:35.571" v="122" actId="1035"/>
          <ac:cxnSpMkLst>
            <pc:docMk/>
            <pc:sldMk cId="4182962780" sldId="1002"/>
            <ac:cxnSpMk id="61" creationId="{8BC00247-9F65-42C4-9DAE-CDE3FDEF477E}"/>
          </ac:cxnSpMkLst>
        </pc:cxnChg>
      </pc:sldChg>
      <pc:sldChg chg="addSp delSp modSp mod">
        <pc:chgData name="塩川 和也" userId="39f0702c-b30a-4f15-b4da-77fc4aed6640" providerId="ADAL" clId="{F3B20360-4C05-43C5-ADE4-D53B542E0DC3}" dt="2021-06-07T01:06:41.842" v="1096" actId="6549"/>
        <pc:sldMkLst>
          <pc:docMk/>
          <pc:sldMk cId="3675485821" sldId="1003"/>
        </pc:sldMkLst>
        <pc:spChg chg="add del mod">
          <ac:chgData name="塩川 和也" userId="39f0702c-b30a-4f15-b4da-77fc4aed6640" providerId="ADAL" clId="{F3B20360-4C05-43C5-ADE4-D53B542E0DC3}" dt="2021-06-07T01:06:37.761" v="1094" actId="478"/>
          <ac:spMkLst>
            <pc:docMk/>
            <pc:sldMk cId="3675485821" sldId="1003"/>
            <ac:spMk id="4" creationId="{40344C95-E4BC-435F-B6FB-85ABDA79852E}"/>
          </ac:spMkLst>
        </pc:spChg>
        <pc:spChg chg="mod">
          <ac:chgData name="塩川 和也" userId="39f0702c-b30a-4f15-b4da-77fc4aed6640" providerId="ADAL" clId="{F3B20360-4C05-43C5-ADE4-D53B542E0DC3}" dt="2021-06-07T00:56:23.025" v="465" actId="1076"/>
          <ac:spMkLst>
            <pc:docMk/>
            <pc:sldMk cId="3675485821" sldId="1003"/>
            <ac:spMk id="34" creationId="{BAC500B5-4A2F-49FF-94DF-B37FF35968D1}"/>
          </ac:spMkLst>
        </pc:spChg>
        <pc:spChg chg="mod">
          <ac:chgData name="塩川 和也" userId="39f0702c-b30a-4f15-b4da-77fc4aed6640" providerId="ADAL" clId="{F3B20360-4C05-43C5-ADE4-D53B542E0DC3}" dt="2021-06-07T00:57:34.897" v="552" actId="1035"/>
          <ac:spMkLst>
            <pc:docMk/>
            <pc:sldMk cId="3675485821" sldId="1003"/>
            <ac:spMk id="39" creationId="{B96FAFE4-AEDC-41B8-A182-2CB7AA76C616}"/>
          </ac:spMkLst>
        </pc:spChg>
        <pc:spChg chg="mod">
          <ac:chgData name="塩川 和也" userId="39f0702c-b30a-4f15-b4da-77fc4aed6640" providerId="ADAL" clId="{F3B20360-4C05-43C5-ADE4-D53B542E0DC3}" dt="2021-06-07T00:57:17.789" v="505" actId="14100"/>
          <ac:spMkLst>
            <pc:docMk/>
            <pc:sldMk cId="3675485821" sldId="1003"/>
            <ac:spMk id="45" creationId="{D60CB1D3-82EF-42C3-9C15-5962F793CD18}"/>
          </ac:spMkLst>
        </pc:spChg>
        <pc:spChg chg="mod">
          <ac:chgData name="塩川 和也" userId="39f0702c-b30a-4f15-b4da-77fc4aed6640" providerId="ADAL" clId="{F3B20360-4C05-43C5-ADE4-D53B542E0DC3}" dt="2021-06-07T00:57:02.193" v="504" actId="1037"/>
          <ac:spMkLst>
            <pc:docMk/>
            <pc:sldMk cId="3675485821" sldId="1003"/>
            <ac:spMk id="47" creationId="{5AA8B179-87B0-490F-834F-3BF6F017D7D1}"/>
          </ac:spMkLst>
        </pc:spChg>
        <pc:spChg chg="mod">
          <ac:chgData name="塩川 和也" userId="39f0702c-b30a-4f15-b4da-77fc4aed6640" providerId="ADAL" clId="{F3B20360-4C05-43C5-ADE4-D53B542E0DC3}" dt="2021-06-07T00:57:34.897" v="552" actId="1035"/>
          <ac:spMkLst>
            <pc:docMk/>
            <pc:sldMk cId="3675485821" sldId="1003"/>
            <ac:spMk id="55" creationId="{9302BF34-D6C1-4774-B237-F508A50D7AF2}"/>
          </ac:spMkLst>
        </pc:spChg>
        <pc:spChg chg="add mod">
          <ac:chgData name="塩川 和也" userId="39f0702c-b30a-4f15-b4da-77fc4aed6640" providerId="ADAL" clId="{F3B20360-4C05-43C5-ADE4-D53B542E0DC3}" dt="2021-06-07T01:05:59.091" v="1049" actId="164"/>
          <ac:spMkLst>
            <pc:docMk/>
            <pc:sldMk cId="3675485821" sldId="1003"/>
            <ac:spMk id="58" creationId="{D1F67985-A913-440B-A505-2761CCCEBCA3}"/>
          </ac:spMkLst>
        </pc:spChg>
        <pc:spChg chg="mod">
          <ac:chgData name="塩川 和也" userId="39f0702c-b30a-4f15-b4da-77fc4aed6640" providerId="ADAL" clId="{F3B20360-4C05-43C5-ADE4-D53B542E0DC3}" dt="2021-06-07T00:57:17.789" v="505" actId="14100"/>
          <ac:spMkLst>
            <pc:docMk/>
            <pc:sldMk cId="3675485821" sldId="1003"/>
            <ac:spMk id="59" creationId="{18E08275-5B18-4E22-A21B-AA3FFC9C3296}"/>
          </ac:spMkLst>
        </pc:spChg>
        <pc:spChg chg="add mod">
          <ac:chgData name="塩川 和也" userId="39f0702c-b30a-4f15-b4da-77fc4aed6640" providerId="ADAL" clId="{F3B20360-4C05-43C5-ADE4-D53B542E0DC3}" dt="2021-06-07T01:05:59.091" v="1049" actId="164"/>
          <ac:spMkLst>
            <pc:docMk/>
            <pc:sldMk cId="3675485821" sldId="1003"/>
            <ac:spMk id="61" creationId="{CD27E9E6-2D7D-48E9-8A7D-BF31123A41EA}"/>
          </ac:spMkLst>
        </pc:spChg>
        <pc:spChg chg="add mod">
          <ac:chgData name="塩川 和也" userId="39f0702c-b30a-4f15-b4da-77fc4aed6640" providerId="ADAL" clId="{F3B20360-4C05-43C5-ADE4-D53B542E0DC3}" dt="2021-06-07T01:06:41.842" v="1096" actId="6549"/>
          <ac:spMkLst>
            <pc:docMk/>
            <pc:sldMk cId="3675485821" sldId="1003"/>
            <ac:spMk id="62" creationId="{9074559E-9BB3-4B33-981D-8C7C3B24B91D}"/>
          </ac:spMkLst>
        </pc:spChg>
        <pc:spChg chg="mod">
          <ac:chgData name="塩川 和也" userId="39f0702c-b30a-4f15-b4da-77fc4aed6640" providerId="ADAL" clId="{F3B20360-4C05-43C5-ADE4-D53B542E0DC3}" dt="2021-06-07T00:57:34.897" v="552" actId="1035"/>
          <ac:spMkLst>
            <pc:docMk/>
            <pc:sldMk cId="3675485821" sldId="1003"/>
            <ac:spMk id="68" creationId="{2299B82B-8EDC-41AE-9F8E-BB3C7FB98DC0}"/>
          </ac:spMkLst>
        </pc:spChg>
        <pc:spChg chg="mod">
          <ac:chgData name="塩川 和也" userId="39f0702c-b30a-4f15-b4da-77fc4aed6640" providerId="ADAL" clId="{F3B20360-4C05-43C5-ADE4-D53B542E0DC3}" dt="2021-06-07T00:59:59.169" v="571" actId="14100"/>
          <ac:spMkLst>
            <pc:docMk/>
            <pc:sldMk cId="3675485821" sldId="1003"/>
            <ac:spMk id="77" creationId="{2AC57E57-AAB6-484E-B2F1-114AB22F491E}"/>
          </ac:spMkLst>
        </pc:spChg>
        <pc:spChg chg="mod">
          <ac:chgData name="塩川 和也" userId="39f0702c-b30a-4f15-b4da-77fc4aed6640" providerId="ADAL" clId="{F3B20360-4C05-43C5-ADE4-D53B542E0DC3}" dt="2021-06-07T00:59:54.793" v="570" actId="1076"/>
          <ac:spMkLst>
            <pc:docMk/>
            <pc:sldMk cId="3675485821" sldId="1003"/>
            <ac:spMk id="78" creationId="{5400FE2E-D82D-4AED-A899-BB8EB73E3402}"/>
          </ac:spMkLst>
        </pc:spChg>
        <pc:spChg chg="mod">
          <ac:chgData name="塩川 和也" userId="39f0702c-b30a-4f15-b4da-77fc4aed6640" providerId="ADAL" clId="{F3B20360-4C05-43C5-ADE4-D53B542E0DC3}" dt="2021-06-07T00:53:49.328" v="453" actId="1076"/>
          <ac:spMkLst>
            <pc:docMk/>
            <pc:sldMk cId="3675485821" sldId="1003"/>
            <ac:spMk id="236" creationId="{00000000-0000-0000-0000-000000000000}"/>
          </ac:spMkLst>
        </pc:spChg>
        <pc:spChg chg="mod">
          <ac:chgData name="塩川 和也" userId="39f0702c-b30a-4f15-b4da-77fc4aed6640" providerId="ADAL" clId="{F3B20360-4C05-43C5-ADE4-D53B542E0DC3}" dt="2021-06-07T00:56:00.212" v="463" actId="164"/>
          <ac:spMkLst>
            <pc:docMk/>
            <pc:sldMk cId="3675485821" sldId="1003"/>
            <ac:spMk id="241" creationId="{00000000-0000-0000-0000-000000000000}"/>
          </ac:spMkLst>
        </pc:spChg>
        <pc:grpChg chg="mod">
          <ac:chgData name="塩川 和也" userId="39f0702c-b30a-4f15-b4da-77fc4aed6640" providerId="ADAL" clId="{F3B20360-4C05-43C5-ADE4-D53B542E0DC3}" dt="2021-06-07T00:56:00.212" v="463" actId="164"/>
          <ac:grpSpMkLst>
            <pc:docMk/>
            <pc:sldMk cId="3675485821" sldId="1003"/>
            <ac:grpSpMk id="11" creationId="{10B832C6-7361-438B-93E0-7742D0A7E796}"/>
          </ac:grpSpMkLst>
        </pc:grpChg>
        <pc:grpChg chg="add mod">
          <ac:chgData name="塩川 和也" userId="39f0702c-b30a-4f15-b4da-77fc4aed6640" providerId="ADAL" clId="{F3B20360-4C05-43C5-ADE4-D53B542E0DC3}" dt="2021-06-07T00:56:17.429" v="464" actId="14100"/>
          <ac:grpSpMkLst>
            <pc:docMk/>
            <pc:sldMk cId="3675485821" sldId="1003"/>
            <ac:grpSpMk id="20" creationId="{CFC12196-B734-42A6-9A42-33DE81027DF1}"/>
          </ac:grpSpMkLst>
        </pc:grpChg>
        <pc:grpChg chg="add mod">
          <ac:chgData name="塩川 和也" userId="39f0702c-b30a-4f15-b4da-77fc4aed6640" providerId="ADAL" clId="{F3B20360-4C05-43C5-ADE4-D53B542E0DC3}" dt="2021-06-07T01:06:05.034" v="1051" actId="1076"/>
          <ac:grpSpMkLst>
            <pc:docMk/>
            <pc:sldMk cId="3675485821" sldId="1003"/>
            <ac:grpSpMk id="30" creationId="{18B6C842-8088-448B-8905-A591B2D7A6BC}"/>
          </ac:grpSpMkLst>
        </pc:grpChg>
        <pc:picChg chg="del">
          <ac:chgData name="塩川 和也" userId="39f0702c-b30a-4f15-b4da-77fc4aed6640" providerId="ADAL" clId="{F3B20360-4C05-43C5-ADE4-D53B542E0DC3}" dt="2021-06-07T00:56:44.992" v="467" actId="478"/>
          <ac:picMkLst>
            <pc:docMk/>
            <pc:sldMk cId="3675485821" sldId="1003"/>
            <ac:picMk id="9" creationId="{2FCFBFE8-98C6-4564-B488-0611F8ADB523}"/>
          </ac:picMkLst>
        </pc:picChg>
        <pc:picChg chg="add del">
          <ac:chgData name="塩川 和也" userId="39f0702c-b30a-4f15-b4da-77fc4aed6640" providerId="ADAL" clId="{F3B20360-4C05-43C5-ADE4-D53B542E0DC3}" dt="2021-06-07T00:53:00.184" v="447" actId="478"/>
          <ac:picMkLst>
            <pc:docMk/>
            <pc:sldMk cId="3675485821" sldId="1003"/>
            <ac:picMk id="10" creationId="{19D7F06D-15E5-4881-98D6-FFEA5BFC38F2}"/>
          </ac:picMkLst>
        </pc:picChg>
        <pc:picChg chg="add mod ord">
          <ac:chgData name="塩川 和也" userId="39f0702c-b30a-4f15-b4da-77fc4aed6640" providerId="ADAL" clId="{F3B20360-4C05-43C5-ADE4-D53B542E0DC3}" dt="2021-06-07T00:56:00.212" v="463" actId="164"/>
          <ac:picMkLst>
            <pc:docMk/>
            <pc:sldMk cId="3675485821" sldId="1003"/>
            <ac:picMk id="12" creationId="{2D3B7F96-DD85-4E6D-A58A-CD75C0AEE029}"/>
          </ac:picMkLst>
        </pc:picChg>
        <pc:picChg chg="add mod ord modCrop">
          <ac:chgData name="塩川 和也" userId="39f0702c-b30a-4f15-b4da-77fc4aed6640" providerId="ADAL" clId="{F3B20360-4C05-43C5-ADE4-D53B542E0DC3}" dt="2021-06-07T00:58:16.754" v="556" actId="14861"/>
          <ac:picMkLst>
            <pc:docMk/>
            <pc:sldMk cId="3675485821" sldId="1003"/>
            <ac:picMk id="18" creationId="{C83C0ED7-AC2D-46DD-BDDC-702F60709552}"/>
          </ac:picMkLst>
        </pc:picChg>
        <pc:cxnChg chg="mod">
          <ac:chgData name="塩川 和也" userId="39f0702c-b30a-4f15-b4da-77fc4aed6640" providerId="ADAL" clId="{F3B20360-4C05-43C5-ADE4-D53B542E0DC3}" dt="2021-06-07T00:56:00.212" v="463" actId="164"/>
          <ac:cxnSpMkLst>
            <pc:docMk/>
            <pc:sldMk cId="3675485821" sldId="1003"/>
            <ac:cxnSpMk id="3" creationId="{780054AD-68DF-41C1-AAB2-63811A2067D8}"/>
          </ac:cxnSpMkLst>
        </pc:cxnChg>
        <pc:cxnChg chg="add del mod">
          <ac:chgData name="塩川 和也" userId="39f0702c-b30a-4f15-b4da-77fc4aed6640" providerId="ADAL" clId="{F3B20360-4C05-43C5-ADE4-D53B542E0DC3}" dt="2021-06-07T00:59:13.058" v="565" actId="478"/>
          <ac:cxnSpMkLst>
            <pc:docMk/>
            <pc:sldMk cId="3675485821" sldId="1003"/>
            <ac:cxnSpMk id="24" creationId="{23EBE8F2-63DA-45C7-98D0-12502189473F}"/>
          </ac:cxnSpMkLst>
        </pc:cxnChg>
        <pc:cxnChg chg="del mod ord">
          <ac:chgData name="塩川 和也" userId="39f0702c-b30a-4f15-b4da-77fc4aed6640" providerId="ADAL" clId="{F3B20360-4C05-43C5-ADE4-D53B542E0DC3}" dt="2021-06-07T00:58:42.280" v="560" actId="478"/>
          <ac:cxnSpMkLst>
            <pc:docMk/>
            <pc:sldMk cId="3675485821" sldId="1003"/>
            <ac:cxnSpMk id="27" creationId="{DF3BAB67-65AF-4E5E-8631-4F96FBB5CAAA}"/>
          </ac:cxnSpMkLst>
        </pc:cxnChg>
        <pc:cxnChg chg="add mod">
          <ac:chgData name="塩川 和也" userId="39f0702c-b30a-4f15-b4da-77fc4aed6640" providerId="ADAL" clId="{F3B20360-4C05-43C5-ADE4-D53B542E0DC3}" dt="2021-06-07T00:59:25.155" v="566" actId="14100"/>
          <ac:cxnSpMkLst>
            <pc:docMk/>
            <pc:sldMk cId="3675485821" sldId="1003"/>
            <ac:cxnSpMk id="49" creationId="{8612BE35-F21F-4771-8635-AC99511AC87D}"/>
          </ac:cxnSpMkLst>
        </pc:cxnChg>
        <pc:cxnChg chg="mod">
          <ac:chgData name="塩川 和也" userId="39f0702c-b30a-4f15-b4da-77fc4aed6640" providerId="ADAL" clId="{F3B20360-4C05-43C5-ADE4-D53B542E0DC3}" dt="2021-06-07T00:57:34.897" v="552" actId="1035"/>
          <ac:cxnSpMkLst>
            <pc:docMk/>
            <pc:sldMk cId="3675485821" sldId="1003"/>
            <ac:cxnSpMk id="71" creationId="{6A213ED0-8578-4188-A610-F87A3ED0EBCE}"/>
          </ac:cxnSpMkLst>
        </pc:cxnChg>
      </pc:sldChg>
      <pc:sldChg chg="addSp delSp modSp mod">
        <pc:chgData name="塩川 和也" userId="39f0702c-b30a-4f15-b4da-77fc4aed6640" providerId="ADAL" clId="{F3B20360-4C05-43C5-ADE4-D53B542E0DC3}" dt="2021-06-07T01:12:04.604" v="1169" actId="14100"/>
        <pc:sldMkLst>
          <pc:docMk/>
          <pc:sldMk cId="4180132612" sldId="1004"/>
        </pc:sldMkLst>
        <pc:spChg chg="add mod ord">
          <ac:chgData name="塩川 和也" userId="39f0702c-b30a-4f15-b4da-77fc4aed6640" providerId="ADAL" clId="{F3B20360-4C05-43C5-ADE4-D53B542E0DC3}" dt="2021-06-07T01:12:04.604" v="1169" actId="14100"/>
          <ac:spMkLst>
            <pc:docMk/>
            <pc:sldMk cId="4180132612" sldId="1004"/>
            <ac:spMk id="2" creationId="{B4F5FD90-39BE-45A4-B8B4-B8C80E3CC99C}"/>
          </ac:spMkLst>
        </pc:spChg>
        <pc:spChg chg="add del mod">
          <ac:chgData name="塩川 和也" userId="39f0702c-b30a-4f15-b4da-77fc4aed6640" providerId="ADAL" clId="{F3B20360-4C05-43C5-ADE4-D53B542E0DC3}" dt="2021-06-07T01:07:01.464" v="1097" actId="478"/>
          <ac:spMkLst>
            <pc:docMk/>
            <pc:sldMk cId="4180132612" sldId="1004"/>
            <ac:spMk id="25" creationId="{6CE3E488-DE93-4E33-8E07-FA870742E88D}"/>
          </ac:spMkLst>
        </pc:spChg>
        <pc:spChg chg="mod">
          <ac:chgData name="塩川 和也" userId="39f0702c-b30a-4f15-b4da-77fc4aed6640" providerId="ADAL" clId="{F3B20360-4C05-43C5-ADE4-D53B542E0DC3}" dt="2021-06-07T01:11:56.291" v="1168" actId="1076"/>
          <ac:spMkLst>
            <pc:docMk/>
            <pc:sldMk cId="4180132612" sldId="1004"/>
            <ac:spMk id="97" creationId="{D10F124E-8EF5-4DB5-AB35-8B2A1518B5C5}"/>
          </ac:spMkLst>
        </pc:spChg>
      </pc:sldChg>
      <pc:sldChg chg="addSp delSp modSp mod">
        <pc:chgData name="塩川 和也" userId="39f0702c-b30a-4f15-b4da-77fc4aed6640" providerId="ADAL" clId="{F3B20360-4C05-43C5-ADE4-D53B542E0DC3}" dt="2021-06-07T01:20:36.199" v="1271" actId="478"/>
        <pc:sldMkLst>
          <pc:docMk/>
          <pc:sldMk cId="3572092657" sldId="1007"/>
        </pc:sldMkLst>
        <pc:spChg chg="mod">
          <ac:chgData name="塩川 和也" userId="39f0702c-b30a-4f15-b4da-77fc4aed6640" providerId="ADAL" clId="{F3B20360-4C05-43C5-ADE4-D53B542E0DC3}" dt="2021-06-07T01:13:47.037" v="1181" actId="14100"/>
          <ac:spMkLst>
            <pc:docMk/>
            <pc:sldMk cId="3572092657" sldId="1007"/>
            <ac:spMk id="21" creationId="{EAB72689-F410-4757-A448-72434DEB7C2D}"/>
          </ac:spMkLst>
        </pc:spChg>
        <pc:spChg chg="add mod">
          <ac:chgData name="塩川 和也" userId="39f0702c-b30a-4f15-b4da-77fc4aed6640" providerId="ADAL" clId="{F3B20360-4C05-43C5-ADE4-D53B542E0DC3}" dt="2021-06-07T01:14:56.764" v="1265" actId="20577"/>
          <ac:spMkLst>
            <pc:docMk/>
            <pc:sldMk cId="3572092657" sldId="1007"/>
            <ac:spMk id="37" creationId="{BB6E9005-052E-4A08-8933-BE8F9B488ADD}"/>
          </ac:spMkLst>
        </pc:spChg>
        <pc:spChg chg="mod">
          <ac:chgData name="塩川 和也" userId="39f0702c-b30a-4f15-b4da-77fc4aed6640" providerId="ADAL" clId="{F3B20360-4C05-43C5-ADE4-D53B542E0DC3}" dt="2021-06-07T01:15:37.733" v="1266"/>
          <ac:spMkLst>
            <pc:docMk/>
            <pc:sldMk cId="3572092657" sldId="1007"/>
            <ac:spMk id="46" creationId="{BF0E868F-584D-4764-92BD-88E27A608632}"/>
          </ac:spMkLst>
        </pc:spChg>
        <pc:spChg chg="mod">
          <ac:chgData name="塩川 和也" userId="39f0702c-b30a-4f15-b4da-77fc4aed6640" providerId="ADAL" clId="{F3B20360-4C05-43C5-ADE4-D53B542E0DC3}" dt="2021-06-07T01:15:37.733" v="1266"/>
          <ac:spMkLst>
            <pc:docMk/>
            <pc:sldMk cId="3572092657" sldId="1007"/>
            <ac:spMk id="55" creationId="{79E7DFCE-98D8-462C-80DC-4526C2BB9CEF}"/>
          </ac:spMkLst>
        </pc:spChg>
        <pc:spChg chg="mod">
          <ac:chgData name="塩川 和也" userId="39f0702c-b30a-4f15-b4da-77fc4aed6640" providerId="ADAL" clId="{F3B20360-4C05-43C5-ADE4-D53B542E0DC3}" dt="2021-06-07T01:15:37.733" v="1266"/>
          <ac:spMkLst>
            <pc:docMk/>
            <pc:sldMk cId="3572092657" sldId="1007"/>
            <ac:spMk id="65" creationId="{23565638-0D35-49D4-8D6F-27004E0ED281}"/>
          </ac:spMkLst>
        </pc:spChg>
        <pc:spChg chg="add del mod">
          <ac:chgData name="塩川 和也" userId="39f0702c-b30a-4f15-b4da-77fc4aed6640" providerId="ADAL" clId="{F3B20360-4C05-43C5-ADE4-D53B542E0DC3}" dt="2021-06-07T01:20:36.199" v="1271" actId="478"/>
          <ac:spMkLst>
            <pc:docMk/>
            <pc:sldMk cId="3572092657" sldId="1007"/>
            <ac:spMk id="66" creationId="{7ED488C8-EB7D-4195-8A65-94099FE01ADD}"/>
          </ac:spMkLst>
        </pc:spChg>
        <pc:grpChg chg="del">
          <ac:chgData name="塩川 和也" userId="39f0702c-b30a-4f15-b4da-77fc4aed6640" providerId="ADAL" clId="{F3B20360-4C05-43C5-ADE4-D53B542E0DC3}" dt="2021-06-07T01:15:58.265" v="1269" actId="478"/>
          <ac:grpSpMkLst>
            <pc:docMk/>
            <pc:sldMk cId="3572092657" sldId="1007"/>
            <ac:grpSpMk id="5" creationId="{AAC73F88-5374-454F-9476-564C6F747184}"/>
          </ac:grpSpMkLst>
        </pc:grpChg>
        <pc:grpChg chg="add mod ord">
          <ac:chgData name="塩川 和也" userId="39f0702c-b30a-4f15-b4da-77fc4aed6640" providerId="ADAL" clId="{F3B20360-4C05-43C5-ADE4-D53B542E0DC3}" dt="2021-06-07T01:15:56.525" v="1268" actId="167"/>
          <ac:grpSpMkLst>
            <pc:docMk/>
            <pc:sldMk cId="3572092657" sldId="1007"/>
            <ac:grpSpMk id="40" creationId="{11D7C6FC-287D-4BEB-A04C-61F42EF31BA1}"/>
          </ac:grpSpMkLst>
        </pc:grpChg>
        <pc:grpChg chg="mod">
          <ac:chgData name="塩川 和也" userId="39f0702c-b30a-4f15-b4da-77fc4aed6640" providerId="ADAL" clId="{F3B20360-4C05-43C5-ADE4-D53B542E0DC3}" dt="2021-06-07T01:15:37.733" v="1266"/>
          <ac:grpSpMkLst>
            <pc:docMk/>
            <pc:sldMk cId="3572092657" sldId="1007"/>
            <ac:grpSpMk id="48" creationId="{2499E3A9-9BC5-4F64-9060-F7D8BA160ADC}"/>
          </ac:grpSpMkLst>
        </pc:grpChg>
        <pc:picChg chg="add mod ord">
          <ac:chgData name="塩川 和也" userId="39f0702c-b30a-4f15-b4da-77fc4aed6640" providerId="ADAL" clId="{F3B20360-4C05-43C5-ADE4-D53B542E0DC3}" dt="2021-06-07T01:13:33.595" v="1178" actId="14861"/>
          <ac:picMkLst>
            <pc:docMk/>
            <pc:sldMk cId="3572092657" sldId="1007"/>
            <ac:picMk id="6" creationId="{F9F4D2B1-F709-4289-834A-C78FB33B65D1}"/>
          </ac:picMkLst>
        </pc:picChg>
        <pc:picChg chg="del">
          <ac:chgData name="塩川 和也" userId="39f0702c-b30a-4f15-b4da-77fc4aed6640" providerId="ADAL" clId="{F3B20360-4C05-43C5-ADE4-D53B542E0DC3}" dt="2021-06-07T01:13:22.024" v="1176" actId="478"/>
          <ac:picMkLst>
            <pc:docMk/>
            <pc:sldMk cId="3572092657" sldId="1007"/>
            <ac:picMk id="31" creationId="{A9E32E69-5455-4C9C-920F-19D155A1C74A}"/>
          </ac:picMkLst>
        </pc:picChg>
        <pc:picChg chg="mod">
          <ac:chgData name="塩川 和也" userId="39f0702c-b30a-4f15-b4da-77fc4aed6640" providerId="ADAL" clId="{F3B20360-4C05-43C5-ADE4-D53B542E0DC3}" dt="2021-06-07T01:15:37.733" v="1266"/>
          <ac:picMkLst>
            <pc:docMk/>
            <pc:sldMk cId="3572092657" sldId="1007"/>
            <ac:picMk id="41" creationId="{EEA2E762-037E-4CE2-854F-83390A6198BE}"/>
          </ac:picMkLst>
        </pc:picChg>
        <pc:cxnChg chg="mod">
          <ac:chgData name="塩川 和也" userId="39f0702c-b30a-4f15-b4da-77fc4aed6640" providerId="ADAL" clId="{F3B20360-4C05-43C5-ADE4-D53B542E0DC3}" dt="2021-06-07T01:15:58.265" v="1269" actId="478"/>
          <ac:cxnSpMkLst>
            <pc:docMk/>
            <pc:sldMk cId="3572092657" sldId="1007"/>
            <ac:cxnSpMk id="45" creationId="{E4A9E1EE-8110-4C54-80AD-BC42FBA40516}"/>
          </ac:cxnSpMkLst>
        </pc:cxnChg>
        <pc:cxnChg chg="mod">
          <ac:chgData name="塩川 和也" userId="39f0702c-b30a-4f15-b4da-77fc4aed6640" providerId="ADAL" clId="{F3B20360-4C05-43C5-ADE4-D53B542E0DC3}" dt="2021-06-07T01:15:37.733" v="1266"/>
          <ac:cxnSpMkLst>
            <pc:docMk/>
            <pc:sldMk cId="3572092657" sldId="1007"/>
            <ac:cxnSpMk id="54" creationId="{06BA2B05-0608-495D-AFBE-91E621F989B4}"/>
          </ac:cxnSpMkLst>
        </pc:cxnChg>
      </pc:sldChg>
      <pc:sldChg chg="addSp delSp modSp mod">
        <pc:chgData name="塩川 和也" userId="39f0702c-b30a-4f15-b4da-77fc4aed6640" providerId="ADAL" clId="{F3B20360-4C05-43C5-ADE4-D53B542E0DC3}" dt="2021-06-07T02:09:51.395" v="2652" actId="21"/>
        <pc:sldMkLst>
          <pc:docMk/>
          <pc:sldMk cId="2984372836" sldId="1013"/>
        </pc:sldMkLst>
        <pc:spChg chg="add del mod">
          <ac:chgData name="塩川 和也" userId="39f0702c-b30a-4f15-b4da-77fc4aed6640" providerId="ADAL" clId="{F3B20360-4C05-43C5-ADE4-D53B542E0DC3}" dt="2021-06-07T02:09:51.395" v="2652" actId="21"/>
          <ac:spMkLst>
            <pc:docMk/>
            <pc:sldMk cId="2984372836" sldId="1013"/>
            <ac:spMk id="55" creationId="{2C63AB77-7EB6-4306-B97D-56BFFD0CD5CC}"/>
          </ac:spMkLst>
        </pc:spChg>
        <pc:picChg chg="add del mod">
          <ac:chgData name="塩川 和也" userId="39f0702c-b30a-4f15-b4da-77fc4aed6640" providerId="ADAL" clId="{F3B20360-4C05-43C5-ADE4-D53B542E0DC3}" dt="2021-06-07T01:52:45.331" v="1847" actId="21"/>
          <ac:picMkLst>
            <pc:docMk/>
            <pc:sldMk cId="2984372836" sldId="1013"/>
            <ac:picMk id="53" creationId="{24CACEC1-ABBF-4F47-854B-AB0BF584D490}"/>
          </ac:picMkLst>
        </pc:picChg>
      </pc:sldChg>
      <pc:sldChg chg="addSp delSp modSp mod">
        <pc:chgData name="塩川 和也" userId="39f0702c-b30a-4f15-b4da-77fc4aed6640" providerId="ADAL" clId="{F3B20360-4C05-43C5-ADE4-D53B542E0DC3}" dt="2021-06-07T01:56:50.227" v="2043" actId="14861"/>
        <pc:sldMkLst>
          <pc:docMk/>
          <pc:sldMk cId="2761477695" sldId="1014"/>
        </pc:sldMkLst>
        <pc:spChg chg="mod">
          <ac:chgData name="塩川 和也" userId="39f0702c-b30a-4f15-b4da-77fc4aed6640" providerId="ADAL" clId="{F3B20360-4C05-43C5-ADE4-D53B542E0DC3}" dt="2021-06-07T01:47:47.715" v="1809" actId="164"/>
          <ac:spMkLst>
            <pc:docMk/>
            <pc:sldMk cId="2761477695" sldId="1014"/>
            <ac:spMk id="37" creationId="{38EAE4F6-9511-4534-A984-70071055B4D5}"/>
          </ac:spMkLst>
        </pc:spChg>
        <pc:spChg chg="add mod">
          <ac:chgData name="塩川 和也" userId="39f0702c-b30a-4f15-b4da-77fc4aed6640" providerId="ADAL" clId="{F3B20360-4C05-43C5-ADE4-D53B542E0DC3}" dt="2021-06-07T01:48:00.816" v="1810"/>
          <ac:spMkLst>
            <pc:docMk/>
            <pc:sldMk cId="2761477695" sldId="1014"/>
            <ac:spMk id="41" creationId="{0C22FF2B-237A-4551-A813-DC55323E0092}"/>
          </ac:spMkLst>
        </pc:spChg>
        <pc:spChg chg="add mod">
          <ac:chgData name="塩川 和也" userId="39f0702c-b30a-4f15-b4da-77fc4aed6640" providerId="ADAL" clId="{F3B20360-4C05-43C5-ADE4-D53B542E0DC3}" dt="2021-06-07T01:48:58.905" v="1817" actId="571"/>
          <ac:spMkLst>
            <pc:docMk/>
            <pc:sldMk cId="2761477695" sldId="1014"/>
            <ac:spMk id="42" creationId="{4AA4B706-5680-4083-A2ED-C77A1CF065AF}"/>
          </ac:spMkLst>
        </pc:spChg>
        <pc:spChg chg="mod">
          <ac:chgData name="塩川 和也" userId="39f0702c-b30a-4f15-b4da-77fc4aed6640" providerId="ADAL" clId="{F3B20360-4C05-43C5-ADE4-D53B542E0DC3}" dt="2021-06-07T01:48:51.690" v="1816" actId="1076"/>
          <ac:spMkLst>
            <pc:docMk/>
            <pc:sldMk cId="2761477695" sldId="1014"/>
            <ac:spMk id="52" creationId="{67E6D4E2-1617-4D70-B17B-4D59A7101C2B}"/>
          </ac:spMkLst>
        </pc:spChg>
        <pc:spChg chg="mod">
          <ac:chgData name="塩川 和也" userId="39f0702c-b30a-4f15-b4da-77fc4aed6640" providerId="ADAL" clId="{F3B20360-4C05-43C5-ADE4-D53B542E0DC3}" dt="2021-06-07T01:49:06.432" v="1827" actId="1038"/>
          <ac:spMkLst>
            <pc:docMk/>
            <pc:sldMk cId="2761477695" sldId="1014"/>
            <ac:spMk id="53" creationId="{F8040D3F-D7EC-4A9E-8EAA-10CCEB6031E9}"/>
          </ac:spMkLst>
        </pc:spChg>
        <pc:spChg chg="mod">
          <ac:chgData name="塩川 和也" userId="39f0702c-b30a-4f15-b4da-77fc4aed6640" providerId="ADAL" clId="{F3B20360-4C05-43C5-ADE4-D53B542E0DC3}" dt="2021-06-07T01:53:33.273" v="1860" actId="1037"/>
          <ac:spMkLst>
            <pc:docMk/>
            <pc:sldMk cId="2761477695" sldId="1014"/>
            <ac:spMk id="57" creationId="{995DA636-652B-450B-B11A-49D59EF07751}"/>
          </ac:spMkLst>
        </pc:spChg>
        <pc:spChg chg="del">
          <ac:chgData name="塩川 和也" userId="39f0702c-b30a-4f15-b4da-77fc4aed6640" providerId="ADAL" clId="{F3B20360-4C05-43C5-ADE4-D53B542E0DC3}" dt="2021-06-07T01:48:15.920" v="1812" actId="478"/>
          <ac:spMkLst>
            <pc:docMk/>
            <pc:sldMk cId="2761477695" sldId="1014"/>
            <ac:spMk id="58" creationId="{B0B52838-AAB5-478C-A40F-724A2846F95D}"/>
          </ac:spMkLst>
        </pc:spChg>
        <pc:spChg chg="add mod">
          <ac:chgData name="塩川 和也" userId="39f0702c-b30a-4f15-b4da-77fc4aed6640" providerId="ADAL" clId="{F3B20360-4C05-43C5-ADE4-D53B542E0DC3}" dt="2021-06-07T01:55:39.762" v="2034" actId="1076"/>
          <ac:spMkLst>
            <pc:docMk/>
            <pc:sldMk cId="2761477695" sldId="1014"/>
            <ac:spMk id="59" creationId="{051883EF-C061-45AD-ABEC-FBDBF4F8D2CB}"/>
          </ac:spMkLst>
        </pc:spChg>
        <pc:spChg chg="mod">
          <ac:chgData name="塩川 和也" userId="39f0702c-b30a-4f15-b4da-77fc4aed6640" providerId="ADAL" clId="{F3B20360-4C05-43C5-ADE4-D53B542E0DC3}" dt="2021-06-07T01:47:47.715" v="1809" actId="164"/>
          <ac:spMkLst>
            <pc:docMk/>
            <pc:sldMk cId="2761477695" sldId="1014"/>
            <ac:spMk id="63" creationId="{3290FCD4-F8A4-430E-8871-B7009573EDB2}"/>
          </ac:spMkLst>
        </pc:spChg>
        <pc:spChg chg="mod">
          <ac:chgData name="塩川 和也" userId="39f0702c-b30a-4f15-b4da-77fc4aed6640" providerId="ADAL" clId="{F3B20360-4C05-43C5-ADE4-D53B542E0DC3}" dt="2021-06-07T01:54:24.524" v="1877" actId="14100"/>
          <ac:spMkLst>
            <pc:docMk/>
            <pc:sldMk cId="2761477695" sldId="1014"/>
            <ac:spMk id="64" creationId="{771DDD89-3B1A-46A7-AC2E-F42580138FC0}"/>
          </ac:spMkLst>
        </pc:spChg>
        <pc:spChg chg="mod">
          <ac:chgData name="塩川 和也" userId="39f0702c-b30a-4f15-b4da-77fc4aed6640" providerId="ADAL" clId="{F3B20360-4C05-43C5-ADE4-D53B542E0DC3}" dt="2021-06-07T01:52:20.555" v="1842" actId="1076"/>
          <ac:spMkLst>
            <pc:docMk/>
            <pc:sldMk cId="2761477695" sldId="1014"/>
            <ac:spMk id="65" creationId="{92DA74A9-E272-4B98-98A8-F9FF7B7064E6}"/>
          </ac:spMkLst>
        </pc:spChg>
        <pc:spChg chg="mod">
          <ac:chgData name="塩川 和也" userId="39f0702c-b30a-4f15-b4da-77fc4aed6640" providerId="ADAL" clId="{F3B20360-4C05-43C5-ADE4-D53B542E0DC3}" dt="2021-06-07T01:52:33.790" v="1845" actId="1076"/>
          <ac:spMkLst>
            <pc:docMk/>
            <pc:sldMk cId="2761477695" sldId="1014"/>
            <ac:spMk id="66" creationId="{81DBA40B-547B-4FCC-AF8B-95E79847146E}"/>
          </ac:spMkLst>
        </pc:spChg>
        <pc:spChg chg="mod">
          <ac:chgData name="塩川 和也" userId="39f0702c-b30a-4f15-b4da-77fc4aed6640" providerId="ADAL" clId="{F3B20360-4C05-43C5-ADE4-D53B542E0DC3}" dt="2021-06-07T01:56:33.409" v="2041" actId="14100"/>
          <ac:spMkLst>
            <pc:docMk/>
            <pc:sldMk cId="2761477695" sldId="1014"/>
            <ac:spMk id="68" creationId="{55B4F0A4-FAF2-4AB8-8307-7DC0548B6049}"/>
          </ac:spMkLst>
        </pc:spChg>
        <pc:spChg chg="mod">
          <ac:chgData name="塩川 和也" userId="39f0702c-b30a-4f15-b4da-77fc4aed6640" providerId="ADAL" clId="{F3B20360-4C05-43C5-ADE4-D53B542E0DC3}" dt="2021-06-07T01:54:05.209" v="1864" actId="1076"/>
          <ac:spMkLst>
            <pc:docMk/>
            <pc:sldMk cId="2761477695" sldId="1014"/>
            <ac:spMk id="69" creationId="{C967BB72-26A0-4FE0-96F7-43888186E279}"/>
          </ac:spMkLst>
        </pc:spChg>
        <pc:spChg chg="mod">
          <ac:chgData name="塩川 和也" userId="39f0702c-b30a-4f15-b4da-77fc4aed6640" providerId="ADAL" clId="{F3B20360-4C05-43C5-ADE4-D53B542E0DC3}" dt="2021-06-07T01:56:23.784" v="2039" actId="1076"/>
          <ac:spMkLst>
            <pc:docMk/>
            <pc:sldMk cId="2761477695" sldId="1014"/>
            <ac:spMk id="70" creationId="{47B07102-952F-494D-B5F8-E5AFF549A11A}"/>
          </ac:spMkLst>
        </pc:spChg>
        <pc:grpChg chg="add mod">
          <ac:chgData name="塩川 和也" userId="39f0702c-b30a-4f15-b4da-77fc4aed6640" providerId="ADAL" clId="{F3B20360-4C05-43C5-ADE4-D53B542E0DC3}" dt="2021-06-07T01:48:31.332" v="1815" actId="1076"/>
          <ac:grpSpMkLst>
            <pc:docMk/>
            <pc:sldMk cId="2761477695" sldId="1014"/>
            <ac:grpSpMk id="5" creationId="{232C854A-6EB3-4AD3-916D-F74365EEB19C}"/>
          </ac:grpSpMkLst>
        </pc:grpChg>
        <pc:grpChg chg="add mod">
          <ac:chgData name="塩川 和也" userId="39f0702c-b30a-4f15-b4da-77fc4aed6640" providerId="ADAL" clId="{F3B20360-4C05-43C5-ADE4-D53B542E0DC3}" dt="2021-06-07T01:56:08.269" v="2036" actId="1076"/>
          <ac:grpSpMkLst>
            <pc:docMk/>
            <pc:sldMk cId="2761477695" sldId="1014"/>
            <ac:grpSpMk id="62" creationId="{F85F25B5-EB55-4A35-B273-D9E32921A0AB}"/>
          </ac:grpSpMkLst>
        </pc:grpChg>
        <pc:picChg chg="add mod ord">
          <ac:chgData name="塩川 和也" userId="39f0702c-b30a-4f15-b4da-77fc4aed6640" providerId="ADAL" clId="{F3B20360-4C05-43C5-ADE4-D53B542E0DC3}" dt="2021-06-07T01:49:22.487" v="1829" actId="14861"/>
          <ac:picMkLst>
            <pc:docMk/>
            <pc:sldMk cId="2761477695" sldId="1014"/>
            <ac:picMk id="4" creationId="{85A34A41-AF3A-43AC-BB86-5E094260A0B3}"/>
          </ac:picMkLst>
        </pc:picChg>
        <pc:picChg chg="add del mod">
          <ac:chgData name="塩川 和也" userId="39f0702c-b30a-4f15-b4da-77fc4aed6640" providerId="ADAL" clId="{F3B20360-4C05-43C5-ADE4-D53B542E0DC3}" dt="2021-06-07T01:50:33.562" v="1833" actId="478"/>
          <ac:picMkLst>
            <pc:docMk/>
            <pc:sldMk cId="2761477695" sldId="1014"/>
            <ac:picMk id="7" creationId="{18E0CB70-5E4A-4B3A-9C88-6DB6F70D9830}"/>
          </ac:picMkLst>
        </pc:picChg>
        <pc:picChg chg="add mod ord">
          <ac:chgData name="塩川 和也" userId="39f0702c-b30a-4f15-b4da-77fc4aed6640" providerId="ADAL" clId="{F3B20360-4C05-43C5-ADE4-D53B542E0DC3}" dt="2021-06-07T01:56:50.227" v="2043" actId="14861"/>
          <ac:picMkLst>
            <pc:docMk/>
            <pc:sldMk cId="2761477695" sldId="1014"/>
            <ac:picMk id="9" creationId="{6AE27DE8-1A01-4751-B1C3-3123B68CB244}"/>
          </ac:picMkLst>
        </pc:picChg>
        <pc:picChg chg="del">
          <ac:chgData name="塩川 和也" userId="39f0702c-b30a-4f15-b4da-77fc4aed6640" providerId="ADAL" clId="{F3B20360-4C05-43C5-ADE4-D53B542E0DC3}" dt="2021-06-07T01:47:16.587" v="1796" actId="478"/>
          <ac:picMkLst>
            <pc:docMk/>
            <pc:sldMk cId="2761477695" sldId="1014"/>
            <ac:picMk id="20" creationId="{3393D99A-ECCD-4662-B0DC-D2D0883E8088}"/>
          </ac:picMkLst>
        </pc:picChg>
        <pc:picChg chg="del">
          <ac:chgData name="塩川 和也" userId="39f0702c-b30a-4f15-b4da-77fc4aed6640" providerId="ADAL" clId="{F3B20360-4C05-43C5-ADE4-D53B542E0DC3}" dt="2021-06-07T01:52:08.104" v="1840" actId="478"/>
          <ac:picMkLst>
            <pc:docMk/>
            <pc:sldMk cId="2761477695" sldId="1014"/>
            <ac:picMk id="54" creationId="{3EFC42E7-C290-45E0-B83E-D41CE07CE858}"/>
          </ac:picMkLst>
        </pc:picChg>
        <pc:picChg chg="add mod">
          <ac:chgData name="塩川 和也" userId="39f0702c-b30a-4f15-b4da-77fc4aed6640" providerId="ADAL" clId="{F3B20360-4C05-43C5-ADE4-D53B542E0DC3}" dt="2021-06-07T01:52:55.633" v="1851" actId="1076"/>
          <ac:picMkLst>
            <pc:docMk/>
            <pc:sldMk cId="2761477695" sldId="1014"/>
            <ac:picMk id="56" creationId="{F2980181-06AE-4FE3-BECF-C7A509812F68}"/>
          </ac:picMkLst>
        </pc:picChg>
      </pc:sldChg>
      <pc:sldChg chg="addSp delSp modSp mod">
        <pc:chgData name="塩川 和也" userId="39f0702c-b30a-4f15-b4da-77fc4aed6640" providerId="ADAL" clId="{F3B20360-4C05-43C5-ADE4-D53B542E0DC3}" dt="2021-06-07T02:27:56.037" v="2949" actId="21"/>
        <pc:sldMkLst>
          <pc:docMk/>
          <pc:sldMk cId="3846486542" sldId="1015"/>
        </pc:sldMkLst>
        <pc:spChg chg="mod">
          <ac:chgData name="塩川 和也" userId="39f0702c-b30a-4f15-b4da-77fc4aed6640" providerId="ADAL" clId="{F3B20360-4C05-43C5-ADE4-D53B542E0DC3}" dt="2021-06-07T02:10:36.395" v="2659" actId="1076"/>
          <ac:spMkLst>
            <pc:docMk/>
            <pc:sldMk cId="3846486542" sldId="1015"/>
            <ac:spMk id="14" creationId="{8B83A800-FD3A-44FB-82FE-F829C6C2A9DF}"/>
          </ac:spMkLst>
        </pc:spChg>
        <pc:spChg chg="del">
          <ac:chgData name="塩川 和也" userId="39f0702c-b30a-4f15-b4da-77fc4aed6640" providerId="ADAL" clId="{F3B20360-4C05-43C5-ADE4-D53B542E0DC3}" dt="2021-06-07T02:10:03.416" v="2655" actId="478"/>
          <ac:spMkLst>
            <pc:docMk/>
            <pc:sldMk cId="3846486542" sldId="1015"/>
            <ac:spMk id="21" creationId="{D2635F75-587D-4557-A10A-44C4716BB664}"/>
          </ac:spMkLst>
        </pc:spChg>
        <pc:spChg chg="mod">
          <ac:chgData name="塩川 和也" userId="39f0702c-b30a-4f15-b4da-77fc4aed6640" providerId="ADAL" clId="{F3B20360-4C05-43C5-ADE4-D53B542E0DC3}" dt="2021-06-07T02:10:36.395" v="2659" actId="1076"/>
          <ac:spMkLst>
            <pc:docMk/>
            <pc:sldMk cId="3846486542" sldId="1015"/>
            <ac:spMk id="33" creationId="{70850732-EF02-4973-BA9B-181EB1BFA126}"/>
          </ac:spMkLst>
        </pc:spChg>
        <pc:spChg chg="mod">
          <ac:chgData name="塩川 和也" userId="39f0702c-b30a-4f15-b4da-77fc4aed6640" providerId="ADAL" clId="{F3B20360-4C05-43C5-ADE4-D53B542E0DC3}" dt="2021-06-07T02:10:36.395" v="2659" actId="1076"/>
          <ac:spMkLst>
            <pc:docMk/>
            <pc:sldMk cId="3846486542" sldId="1015"/>
            <ac:spMk id="34" creationId="{8C4849AA-627A-4809-87C3-72A4F2D8EFC8}"/>
          </ac:spMkLst>
        </pc:spChg>
        <pc:spChg chg="mod">
          <ac:chgData name="塩川 和也" userId="39f0702c-b30a-4f15-b4da-77fc4aed6640" providerId="ADAL" clId="{F3B20360-4C05-43C5-ADE4-D53B542E0DC3}" dt="2021-06-07T02:10:36.395" v="2659" actId="1076"/>
          <ac:spMkLst>
            <pc:docMk/>
            <pc:sldMk cId="3846486542" sldId="1015"/>
            <ac:spMk id="35" creationId="{4B46F1C3-860F-457D-8FDB-97481E9B61A7}"/>
          </ac:spMkLst>
        </pc:spChg>
        <pc:spChg chg="add mod">
          <ac:chgData name="塩川 和也" userId="39f0702c-b30a-4f15-b4da-77fc4aed6640" providerId="ADAL" clId="{F3B20360-4C05-43C5-ADE4-D53B542E0DC3}" dt="2021-06-07T01:57:43.059" v="2044"/>
          <ac:spMkLst>
            <pc:docMk/>
            <pc:sldMk cId="3846486542" sldId="1015"/>
            <ac:spMk id="36" creationId="{CC09DDA7-AF64-435E-8B6F-0356C4AF24C9}"/>
          </ac:spMkLst>
        </pc:spChg>
        <pc:spChg chg="add mod">
          <ac:chgData name="塩川 和也" userId="39f0702c-b30a-4f15-b4da-77fc4aed6640" providerId="ADAL" clId="{F3B20360-4C05-43C5-ADE4-D53B542E0DC3}" dt="2021-06-07T02:10:36.395" v="2659" actId="1076"/>
          <ac:spMkLst>
            <pc:docMk/>
            <pc:sldMk cId="3846486542" sldId="1015"/>
            <ac:spMk id="37" creationId="{089FE1EA-6D5B-4C18-9C48-B3F610E4BD96}"/>
          </ac:spMkLst>
        </pc:spChg>
        <pc:spChg chg="add mod">
          <ac:chgData name="塩川 和也" userId="39f0702c-b30a-4f15-b4da-77fc4aed6640" providerId="ADAL" clId="{F3B20360-4C05-43C5-ADE4-D53B542E0DC3}" dt="2021-06-07T02:10:06.910" v="2656" actId="1076"/>
          <ac:spMkLst>
            <pc:docMk/>
            <pc:sldMk cId="3846486542" sldId="1015"/>
            <ac:spMk id="38" creationId="{3D583DC4-935B-4E51-86D3-A4A5C756D6AD}"/>
          </ac:spMkLst>
        </pc:spChg>
        <pc:spChg chg="add mod">
          <ac:chgData name="塩川 和也" userId="39f0702c-b30a-4f15-b4da-77fc4aed6640" providerId="ADAL" clId="{F3B20360-4C05-43C5-ADE4-D53B542E0DC3}" dt="2021-06-07T02:10:22.051" v="2658" actId="571"/>
          <ac:spMkLst>
            <pc:docMk/>
            <pc:sldMk cId="3846486542" sldId="1015"/>
            <ac:spMk id="39" creationId="{EC0D7E1B-6B37-4F37-BC64-C8C73C4EA21A}"/>
          </ac:spMkLst>
        </pc:spChg>
        <pc:spChg chg="add del mod">
          <ac:chgData name="塩川 和也" userId="39f0702c-b30a-4f15-b4da-77fc4aed6640" providerId="ADAL" clId="{F3B20360-4C05-43C5-ADE4-D53B542E0DC3}" dt="2021-06-07T02:27:56.037" v="2949" actId="21"/>
          <ac:spMkLst>
            <pc:docMk/>
            <pc:sldMk cId="3846486542" sldId="1015"/>
            <ac:spMk id="40" creationId="{17136119-8F67-48A4-8AF7-479C0B406ED7}"/>
          </ac:spMkLst>
        </pc:spChg>
        <pc:spChg chg="mod">
          <ac:chgData name="塩川 和也" userId="39f0702c-b30a-4f15-b4da-77fc4aed6640" providerId="ADAL" clId="{F3B20360-4C05-43C5-ADE4-D53B542E0DC3}" dt="2021-06-07T02:10:36.395" v="2659" actId="1076"/>
          <ac:spMkLst>
            <pc:docMk/>
            <pc:sldMk cId="3846486542" sldId="1015"/>
            <ac:spMk id="59" creationId="{06E7B6F5-6439-47E1-AC6D-BEE11FB74F18}"/>
          </ac:spMkLst>
        </pc:spChg>
        <pc:spChg chg="mod ord">
          <ac:chgData name="塩川 和也" userId="39f0702c-b30a-4f15-b4da-77fc4aed6640" providerId="ADAL" clId="{F3B20360-4C05-43C5-ADE4-D53B542E0DC3}" dt="2021-06-07T02:10:36.395" v="2659" actId="1076"/>
          <ac:spMkLst>
            <pc:docMk/>
            <pc:sldMk cId="3846486542" sldId="1015"/>
            <ac:spMk id="69" creationId="{B98CD85A-F96D-432F-9974-3D34B563FF30}"/>
          </ac:spMkLst>
        </pc:spChg>
        <pc:spChg chg="mod">
          <ac:chgData name="塩川 和也" userId="39f0702c-b30a-4f15-b4da-77fc4aed6640" providerId="ADAL" clId="{F3B20360-4C05-43C5-ADE4-D53B542E0DC3}" dt="2021-06-07T02:10:36.395" v="2659" actId="1076"/>
          <ac:spMkLst>
            <pc:docMk/>
            <pc:sldMk cId="3846486542" sldId="1015"/>
            <ac:spMk id="74" creationId="{51BD0748-63BB-413C-8593-B1B4D298EE1E}"/>
          </ac:spMkLst>
        </pc:spChg>
        <pc:spChg chg="mod">
          <ac:chgData name="塩川 和也" userId="39f0702c-b30a-4f15-b4da-77fc4aed6640" providerId="ADAL" clId="{F3B20360-4C05-43C5-ADE4-D53B542E0DC3}" dt="2021-06-07T02:10:36.395" v="2659" actId="1076"/>
          <ac:spMkLst>
            <pc:docMk/>
            <pc:sldMk cId="3846486542" sldId="1015"/>
            <ac:spMk id="78" creationId="{6FD1B7EB-6299-4C6E-9ABE-EB5D2B0300C7}"/>
          </ac:spMkLst>
        </pc:spChg>
        <pc:spChg chg="mod">
          <ac:chgData name="塩川 和也" userId="39f0702c-b30a-4f15-b4da-77fc4aed6640" providerId="ADAL" clId="{F3B20360-4C05-43C5-ADE4-D53B542E0DC3}" dt="2021-06-07T02:10:36.395" v="2659" actId="1076"/>
          <ac:spMkLst>
            <pc:docMk/>
            <pc:sldMk cId="3846486542" sldId="1015"/>
            <ac:spMk id="79" creationId="{E57BB539-2E76-46F1-87E9-A9B6E8A485E4}"/>
          </ac:spMkLst>
        </pc:spChg>
        <pc:spChg chg="del">
          <ac:chgData name="塩川 和也" userId="39f0702c-b30a-4f15-b4da-77fc4aed6640" providerId="ADAL" clId="{F3B20360-4C05-43C5-ADE4-D53B542E0DC3}" dt="2021-06-07T02:10:10.944" v="2657" actId="478"/>
          <ac:spMkLst>
            <pc:docMk/>
            <pc:sldMk cId="3846486542" sldId="1015"/>
            <ac:spMk id="81" creationId="{0E383903-6F49-4259-A56A-16F886E05706}"/>
          </ac:spMkLst>
        </pc:spChg>
        <pc:grpChg chg="mod">
          <ac:chgData name="塩川 和也" userId="39f0702c-b30a-4f15-b4da-77fc4aed6640" providerId="ADAL" clId="{F3B20360-4C05-43C5-ADE4-D53B542E0DC3}" dt="2021-06-07T02:10:36.395" v="2659" actId="1076"/>
          <ac:grpSpMkLst>
            <pc:docMk/>
            <pc:sldMk cId="3846486542" sldId="1015"/>
            <ac:grpSpMk id="70" creationId="{A42C7BF5-196D-42A7-AFE9-28DB533733C1}"/>
          </ac:grpSpMkLst>
        </pc:grpChg>
        <pc:picChg chg="add mod">
          <ac:chgData name="塩川 和也" userId="39f0702c-b30a-4f15-b4da-77fc4aed6640" providerId="ADAL" clId="{F3B20360-4C05-43C5-ADE4-D53B542E0DC3}" dt="2021-06-07T02:10:36.395" v="2659" actId="1076"/>
          <ac:picMkLst>
            <pc:docMk/>
            <pc:sldMk cId="3846486542" sldId="1015"/>
            <ac:picMk id="4" creationId="{5C5C69DD-14EB-4744-8079-48E0F9EE4D1A}"/>
          </ac:picMkLst>
        </pc:picChg>
        <pc:picChg chg="del">
          <ac:chgData name="塩川 和也" userId="39f0702c-b30a-4f15-b4da-77fc4aed6640" providerId="ADAL" clId="{F3B20360-4C05-43C5-ADE4-D53B542E0DC3}" dt="2021-06-07T02:01:00.450" v="2056" actId="478"/>
          <ac:picMkLst>
            <pc:docMk/>
            <pc:sldMk cId="3846486542" sldId="1015"/>
            <ac:picMk id="6" creationId="{FF4255EC-4328-4CBE-A931-F9BBE739FF04}"/>
          </ac:picMkLst>
        </pc:picChg>
        <pc:picChg chg="add mod ord modCrop">
          <ac:chgData name="塩川 和也" userId="39f0702c-b30a-4f15-b4da-77fc4aed6640" providerId="ADAL" clId="{F3B20360-4C05-43C5-ADE4-D53B542E0DC3}" dt="2021-06-07T02:10:36.395" v="2659" actId="1076"/>
          <ac:picMkLst>
            <pc:docMk/>
            <pc:sldMk cId="3846486542" sldId="1015"/>
            <ac:picMk id="7" creationId="{6DF017A0-1813-47D9-96E0-2AEEB862670B}"/>
          </ac:picMkLst>
        </pc:picChg>
        <pc:picChg chg="mod">
          <ac:chgData name="塩川 和也" userId="39f0702c-b30a-4f15-b4da-77fc4aed6640" providerId="ADAL" clId="{F3B20360-4C05-43C5-ADE4-D53B542E0DC3}" dt="2021-06-07T02:10:36.395" v="2659" actId="1076"/>
          <ac:picMkLst>
            <pc:docMk/>
            <pc:sldMk cId="3846486542" sldId="1015"/>
            <ac:picMk id="11" creationId="{7A127BDD-40DF-4E80-842B-62A213BAF341}"/>
          </ac:picMkLst>
        </pc:picChg>
        <pc:cxnChg chg="mod">
          <ac:chgData name="塩川 和也" userId="39f0702c-b30a-4f15-b4da-77fc4aed6640" providerId="ADAL" clId="{F3B20360-4C05-43C5-ADE4-D53B542E0DC3}" dt="2021-06-07T02:10:36.395" v="2659" actId="1076"/>
          <ac:cxnSpMkLst>
            <pc:docMk/>
            <pc:sldMk cId="3846486542" sldId="1015"/>
            <ac:cxnSpMk id="80" creationId="{F54F9238-E107-44C0-B251-D38AE0CC40A3}"/>
          </ac:cxnSpMkLst>
        </pc:cxnChg>
      </pc:sldChg>
      <pc:sldChg chg="addSp delSp modSp mod">
        <pc:chgData name="塩川 和也" userId="39f0702c-b30a-4f15-b4da-77fc4aed6640" providerId="ADAL" clId="{F3B20360-4C05-43C5-ADE4-D53B542E0DC3}" dt="2021-06-07T02:27:59.049" v="2950"/>
        <pc:sldMkLst>
          <pc:docMk/>
          <pc:sldMk cId="1564535436" sldId="1016"/>
        </pc:sldMkLst>
        <pc:spChg chg="del">
          <ac:chgData name="塩川 和也" userId="39f0702c-b30a-4f15-b4da-77fc4aed6640" providerId="ADAL" clId="{F3B20360-4C05-43C5-ADE4-D53B542E0DC3}" dt="2021-06-07T02:22:56.424" v="2945" actId="478"/>
          <ac:spMkLst>
            <pc:docMk/>
            <pc:sldMk cId="1564535436" sldId="1016"/>
            <ac:spMk id="35" creationId="{C908FB1C-F7A6-4F24-B2A8-1B98760C74B9}"/>
          </ac:spMkLst>
        </pc:spChg>
        <pc:spChg chg="mod">
          <ac:chgData name="塩川 和也" userId="39f0702c-b30a-4f15-b4da-77fc4aed6640" providerId="ADAL" clId="{F3B20360-4C05-43C5-ADE4-D53B542E0DC3}" dt="2021-06-07T02:19:10.333" v="2871" actId="1076"/>
          <ac:spMkLst>
            <pc:docMk/>
            <pc:sldMk cId="1564535436" sldId="1016"/>
            <ac:spMk id="37" creationId="{EDFEAB5D-CA46-498E-836F-BBA49AE5CA16}"/>
          </ac:spMkLst>
        </pc:spChg>
        <pc:spChg chg="mod">
          <ac:chgData name="塩川 和也" userId="39f0702c-b30a-4f15-b4da-77fc4aed6640" providerId="ADAL" clId="{F3B20360-4C05-43C5-ADE4-D53B542E0DC3}" dt="2021-06-07T02:20:25.305" v="2888" actId="14100"/>
          <ac:spMkLst>
            <pc:docMk/>
            <pc:sldMk cId="1564535436" sldId="1016"/>
            <ac:spMk id="43" creationId="{8137B0C0-9B01-419F-A4A3-7D8C09B85D95}"/>
          </ac:spMkLst>
        </pc:spChg>
        <pc:spChg chg="mod">
          <ac:chgData name="塩川 和也" userId="39f0702c-b30a-4f15-b4da-77fc4aed6640" providerId="ADAL" clId="{F3B20360-4C05-43C5-ADE4-D53B542E0DC3}" dt="2021-06-07T02:22:46.848" v="2944" actId="1035"/>
          <ac:spMkLst>
            <pc:docMk/>
            <pc:sldMk cId="1564535436" sldId="1016"/>
            <ac:spMk id="44" creationId="{3F45BCCA-57D3-4758-B23F-A7A0D98B0A56}"/>
          </ac:spMkLst>
        </pc:spChg>
        <pc:spChg chg="mod">
          <ac:chgData name="塩川 和也" userId="39f0702c-b30a-4f15-b4da-77fc4aed6640" providerId="ADAL" clId="{F3B20360-4C05-43C5-ADE4-D53B542E0DC3}" dt="2021-06-07T02:19:36.020" v="2880" actId="14100"/>
          <ac:spMkLst>
            <pc:docMk/>
            <pc:sldMk cId="1564535436" sldId="1016"/>
            <ac:spMk id="45" creationId="{78BF630B-EB21-413B-804E-2A25C9FE6346}"/>
          </ac:spMkLst>
        </pc:spChg>
        <pc:spChg chg="mod">
          <ac:chgData name="塩川 和也" userId="39f0702c-b30a-4f15-b4da-77fc4aed6640" providerId="ADAL" clId="{F3B20360-4C05-43C5-ADE4-D53B542E0DC3}" dt="2021-06-07T02:22:20.402" v="2938" actId="113"/>
          <ac:spMkLst>
            <pc:docMk/>
            <pc:sldMk cId="1564535436" sldId="1016"/>
            <ac:spMk id="46" creationId="{ED2EE2A7-70AB-4B31-8E0A-940749183D85}"/>
          </ac:spMkLst>
        </pc:spChg>
        <pc:spChg chg="mod">
          <ac:chgData name="塩川 和也" userId="39f0702c-b30a-4f15-b4da-77fc4aed6640" providerId="ADAL" clId="{F3B20360-4C05-43C5-ADE4-D53B542E0DC3}" dt="2021-06-07T02:20:47.556" v="2889" actId="1076"/>
          <ac:spMkLst>
            <pc:docMk/>
            <pc:sldMk cId="1564535436" sldId="1016"/>
            <ac:spMk id="51" creationId="{064C3DFF-4EE9-409B-B47A-524FB0B423CA}"/>
          </ac:spMkLst>
        </pc:spChg>
        <pc:spChg chg="add mod">
          <ac:chgData name="塩川 和也" userId="39f0702c-b30a-4f15-b4da-77fc4aed6640" providerId="ADAL" clId="{F3B20360-4C05-43C5-ADE4-D53B542E0DC3}" dt="2021-06-07T02:23:10.041" v="2947" actId="1076"/>
          <ac:spMkLst>
            <pc:docMk/>
            <pc:sldMk cId="1564535436" sldId="1016"/>
            <ac:spMk id="54" creationId="{B9AF6D31-1B83-4744-A805-F3C61320F0ED}"/>
          </ac:spMkLst>
        </pc:spChg>
        <pc:spChg chg="mod">
          <ac:chgData name="塩川 和也" userId="39f0702c-b30a-4f15-b4da-77fc4aed6640" providerId="ADAL" clId="{F3B20360-4C05-43C5-ADE4-D53B542E0DC3}" dt="2021-06-07T02:21:08.079" v="2891" actId="1076"/>
          <ac:spMkLst>
            <pc:docMk/>
            <pc:sldMk cId="1564535436" sldId="1016"/>
            <ac:spMk id="55" creationId="{05A3483A-F629-45F7-8F61-D71B1E88B275}"/>
          </ac:spMkLst>
        </pc:spChg>
        <pc:spChg chg="add mod">
          <ac:chgData name="塩川 和也" userId="39f0702c-b30a-4f15-b4da-77fc4aed6640" providerId="ADAL" clId="{F3B20360-4C05-43C5-ADE4-D53B542E0DC3}" dt="2021-06-07T02:27:59.049" v="2950"/>
          <ac:spMkLst>
            <pc:docMk/>
            <pc:sldMk cId="1564535436" sldId="1016"/>
            <ac:spMk id="56" creationId="{BBBF3E17-6335-4DDF-BCF4-7A7570306C7E}"/>
          </ac:spMkLst>
        </pc:spChg>
        <pc:spChg chg="mod">
          <ac:chgData name="塩川 和也" userId="39f0702c-b30a-4f15-b4da-77fc4aed6640" providerId="ADAL" clId="{F3B20360-4C05-43C5-ADE4-D53B542E0DC3}" dt="2021-06-07T02:18:31.751" v="2863" actId="14100"/>
          <ac:spMkLst>
            <pc:docMk/>
            <pc:sldMk cId="1564535436" sldId="1016"/>
            <ac:spMk id="95" creationId="{929FD86F-7E9A-41C2-93E6-700351CD3F16}"/>
          </ac:spMkLst>
        </pc:spChg>
        <pc:spChg chg="mod">
          <ac:chgData name="塩川 和也" userId="39f0702c-b30a-4f15-b4da-77fc4aed6640" providerId="ADAL" clId="{F3B20360-4C05-43C5-ADE4-D53B542E0DC3}" dt="2021-06-07T02:18:50.991" v="2866" actId="14100"/>
          <ac:spMkLst>
            <pc:docMk/>
            <pc:sldMk cId="1564535436" sldId="1016"/>
            <ac:spMk id="96" creationId="{AAFD6BF8-6F8E-4B36-95BF-39F69FC5AD12}"/>
          </ac:spMkLst>
        </pc:spChg>
        <pc:spChg chg="mod">
          <ac:chgData name="塩川 和也" userId="39f0702c-b30a-4f15-b4da-77fc4aed6640" providerId="ADAL" clId="{F3B20360-4C05-43C5-ADE4-D53B542E0DC3}" dt="2021-06-07T02:19:43.591" v="2882" actId="1037"/>
          <ac:spMkLst>
            <pc:docMk/>
            <pc:sldMk cId="1564535436" sldId="1016"/>
            <ac:spMk id="97" creationId="{F6F6CBB1-21D9-460B-8064-54AC4B817F18}"/>
          </ac:spMkLst>
        </pc:spChg>
        <pc:spChg chg="mod">
          <ac:chgData name="塩川 和也" userId="39f0702c-b30a-4f15-b4da-77fc4aed6640" providerId="ADAL" clId="{F3B20360-4C05-43C5-ADE4-D53B542E0DC3}" dt="2021-06-07T02:18:18.086" v="2860" actId="1076"/>
          <ac:spMkLst>
            <pc:docMk/>
            <pc:sldMk cId="1564535436" sldId="1016"/>
            <ac:spMk id="100" creationId="{B24DCEC4-ACD8-4AD1-8FCB-B54F32C7AE1C}"/>
          </ac:spMkLst>
        </pc:spChg>
        <pc:spChg chg="mod">
          <ac:chgData name="塩川 和也" userId="39f0702c-b30a-4f15-b4da-77fc4aed6640" providerId="ADAL" clId="{F3B20360-4C05-43C5-ADE4-D53B542E0DC3}" dt="2021-06-07T02:18:39.344" v="2864" actId="1076"/>
          <ac:spMkLst>
            <pc:docMk/>
            <pc:sldMk cId="1564535436" sldId="1016"/>
            <ac:spMk id="101" creationId="{B33A6383-A544-4458-8CDE-50008D806B13}"/>
          </ac:spMkLst>
        </pc:spChg>
        <pc:grpChg chg="mod">
          <ac:chgData name="塩川 和也" userId="39f0702c-b30a-4f15-b4da-77fc4aed6640" providerId="ADAL" clId="{F3B20360-4C05-43C5-ADE4-D53B542E0DC3}" dt="2021-06-07T02:15:12.566" v="2671" actId="1076"/>
          <ac:grpSpMkLst>
            <pc:docMk/>
            <pc:sldMk cId="1564535436" sldId="1016"/>
            <ac:grpSpMk id="32" creationId="{55C08897-9327-4E99-9387-9748F7E956A0}"/>
          </ac:grpSpMkLst>
        </pc:grpChg>
        <pc:picChg chg="del">
          <ac:chgData name="塩川 和也" userId="39f0702c-b30a-4f15-b4da-77fc4aed6640" providerId="ADAL" clId="{F3B20360-4C05-43C5-ADE4-D53B542E0DC3}" dt="2021-06-07T02:17:56.809" v="2856" actId="478"/>
          <ac:picMkLst>
            <pc:docMk/>
            <pc:sldMk cId="1564535436" sldId="1016"/>
            <ac:picMk id="3" creationId="{361EA07F-924F-4458-BE0C-E4358DFFFD30}"/>
          </ac:picMkLst>
        </pc:picChg>
        <pc:picChg chg="add mod ord">
          <ac:chgData name="塩川 和也" userId="39f0702c-b30a-4f15-b4da-77fc4aed6640" providerId="ADAL" clId="{F3B20360-4C05-43C5-ADE4-D53B542E0DC3}" dt="2021-06-07T02:22:40.567" v="2941" actId="14861"/>
          <ac:picMkLst>
            <pc:docMk/>
            <pc:sldMk cId="1564535436" sldId="1016"/>
            <ac:picMk id="6" creationId="{CE370AA7-C09B-4350-99B4-CB5343AE7FB4}"/>
          </ac:picMkLst>
        </pc:picChg>
        <pc:picChg chg="add mod ord">
          <ac:chgData name="塩川 和也" userId="39f0702c-b30a-4f15-b4da-77fc4aed6640" providerId="ADAL" clId="{F3B20360-4C05-43C5-ADE4-D53B542E0DC3}" dt="2021-06-07T02:22:38.046" v="2940" actId="14861"/>
          <ac:picMkLst>
            <pc:docMk/>
            <pc:sldMk cId="1564535436" sldId="1016"/>
            <ac:picMk id="8" creationId="{1656A5E1-F004-42C2-A549-48DC64A1AAA4}"/>
          </ac:picMkLst>
        </pc:picChg>
        <pc:picChg chg="del">
          <ac:chgData name="塩川 和也" userId="39f0702c-b30a-4f15-b4da-77fc4aed6640" providerId="ADAL" clId="{F3B20360-4C05-43C5-ADE4-D53B542E0DC3}" dt="2021-06-07T02:14:37.450" v="2666" actId="478"/>
          <ac:picMkLst>
            <pc:docMk/>
            <pc:sldMk cId="1564535436" sldId="1016"/>
            <ac:picMk id="9" creationId="{1FD255F8-1774-4112-AEE6-980EAC3E2854}"/>
          </ac:picMkLst>
        </pc:picChg>
        <pc:picChg chg="del">
          <ac:chgData name="塩川 和也" userId="39f0702c-b30a-4f15-b4da-77fc4aed6640" providerId="ADAL" clId="{F3B20360-4C05-43C5-ADE4-D53B542E0DC3}" dt="2021-06-07T02:18:43.867" v="2865" actId="478"/>
          <ac:picMkLst>
            <pc:docMk/>
            <pc:sldMk cId="1564535436" sldId="1016"/>
            <ac:picMk id="12" creationId="{B39CD381-37C0-4D16-B87C-270A02B717ED}"/>
          </ac:picMkLst>
        </pc:picChg>
        <pc:cxnChg chg="mod">
          <ac:chgData name="塩川 和也" userId="39f0702c-b30a-4f15-b4da-77fc4aed6640" providerId="ADAL" clId="{F3B20360-4C05-43C5-ADE4-D53B542E0DC3}" dt="2021-06-07T02:20:56.986" v="2890" actId="14100"/>
          <ac:cxnSpMkLst>
            <pc:docMk/>
            <pc:sldMk cId="1564535436" sldId="1016"/>
            <ac:cxnSpMk id="4" creationId="{9D1E0F60-FA32-44EF-877E-6CF679B155FD}"/>
          </ac:cxnSpMkLst>
        </pc:cxnChg>
      </pc:sldChg>
      <pc:sldChg chg="addSp modSp mod">
        <pc:chgData name="塩川 和也" userId="39f0702c-b30a-4f15-b4da-77fc4aed6640" providerId="ADAL" clId="{F3B20360-4C05-43C5-ADE4-D53B542E0DC3}" dt="2021-06-07T02:50:03.786" v="3037"/>
        <pc:sldMkLst>
          <pc:docMk/>
          <pc:sldMk cId="3566280163" sldId="1021"/>
        </pc:sldMkLst>
        <pc:spChg chg="add mod">
          <ac:chgData name="塩川 和也" userId="39f0702c-b30a-4f15-b4da-77fc4aed6640" providerId="ADAL" clId="{F3B20360-4C05-43C5-ADE4-D53B542E0DC3}" dt="2021-06-07T02:28:09.562" v="2951"/>
          <ac:spMkLst>
            <pc:docMk/>
            <pc:sldMk cId="3566280163" sldId="1021"/>
            <ac:spMk id="67" creationId="{9D1EC932-AECC-4066-8AC9-72486CA7C53F}"/>
          </ac:spMkLst>
        </pc:spChg>
        <pc:spChg chg="add mod">
          <ac:chgData name="塩川 和也" userId="39f0702c-b30a-4f15-b4da-77fc4aed6640" providerId="ADAL" clId="{F3B20360-4C05-43C5-ADE4-D53B542E0DC3}" dt="2021-06-07T02:50:03.786" v="3037"/>
          <ac:spMkLst>
            <pc:docMk/>
            <pc:sldMk cId="3566280163" sldId="1021"/>
            <ac:spMk id="68" creationId="{599059A2-445C-4E6D-B0AD-8FBF5C2D17E9}"/>
          </ac:spMkLst>
        </pc:spChg>
      </pc:sldChg>
      <pc:sldChg chg="addSp delSp modSp mod">
        <pc:chgData name="塩川 和也" userId="39f0702c-b30a-4f15-b4da-77fc4aed6640" providerId="ADAL" clId="{F3B20360-4C05-43C5-ADE4-D53B542E0DC3}" dt="2021-06-07T01:30:46.918" v="1766" actId="14100"/>
        <pc:sldMkLst>
          <pc:docMk/>
          <pc:sldMk cId="3124680301" sldId="1063"/>
        </pc:sldMkLst>
        <pc:spChg chg="mod">
          <ac:chgData name="塩川 和也" userId="39f0702c-b30a-4f15-b4da-77fc4aed6640" providerId="ADAL" clId="{F3B20360-4C05-43C5-ADE4-D53B542E0DC3}" dt="2021-06-07T01:30:19.729" v="1763" actId="1035"/>
          <ac:spMkLst>
            <pc:docMk/>
            <pc:sldMk cId="3124680301" sldId="1063"/>
            <ac:spMk id="13" creationId="{99285BCB-9C67-4070-B086-D0F8F36C6141}"/>
          </ac:spMkLst>
        </pc:spChg>
        <pc:spChg chg="add mod">
          <ac:chgData name="塩川 和也" userId="39f0702c-b30a-4f15-b4da-77fc4aed6640" providerId="ADAL" clId="{F3B20360-4C05-43C5-ADE4-D53B542E0DC3}" dt="2021-06-07T01:24:20.793" v="1306"/>
          <ac:spMkLst>
            <pc:docMk/>
            <pc:sldMk cId="3124680301" sldId="1063"/>
            <ac:spMk id="54" creationId="{0F6A53FF-45D2-46D8-9FD6-CF4754D88AB3}"/>
          </ac:spMkLst>
        </pc:spChg>
        <pc:spChg chg="add mod">
          <ac:chgData name="塩川 和也" userId="39f0702c-b30a-4f15-b4da-77fc4aed6640" providerId="ADAL" clId="{F3B20360-4C05-43C5-ADE4-D53B542E0DC3}" dt="2021-06-07T01:29:42.753" v="1743" actId="164"/>
          <ac:spMkLst>
            <pc:docMk/>
            <pc:sldMk cId="3124680301" sldId="1063"/>
            <ac:spMk id="56" creationId="{E78D1F8E-7F3C-41B1-923C-E6FAF8F8FB0A}"/>
          </ac:spMkLst>
        </pc:spChg>
        <pc:spChg chg="add mod">
          <ac:chgData name="塩川 和也" userId="39f0702c-b30a-4f15-b4da-77fc4aed6640" providerId="ADAL" clId="{F3B20360-4C05-43C5-ADE4-D53B542E0DC3}" dt="2021-06-07T01:29:42.753" v="1743" actId="164"/>
          <ac:spMkLst>
            <pc:docMk/>
            <pc:sldMk cId="3124680301" sldId="1063"/>
            <ac:spMk id="57" creationId="{7EE4A75D-CD83-4599-804C-D6A827381B26}"/>
          </ac:spMkLst>
        </pc:spChg>
        <pc:spChg chg="add mod">
          <ac:chgData name="塩川 和也" userId="39f0702c-b30a-4f15-b4da-77fc4aed6640" providerId="ADAL" clId="{F3B20360-4C05-43C5-ADE4-D53B542E0DC3}" dt="2021-06-07T01:30:46.918" v="1766" actId="14100"/>
          <ac:spMkLst>
            <pc:docMk/>
            <pc:sldMk cId="3124680301" sldId="1063"/>
            <ac:spMk id="59" creationId="{9DDB0683-7B37-4907-8C03-C36DE0823752}"/>
          </ac:spMkLst>
        </pc:spChg>
        <pc:spChg chg="mod">
          <ac:chgData name="塩川 和也" userId="39f0702c-b30a-4f15-b4da-77fc4aed6640" providerId="ADAL" clId="{F3B20360-4C05-43C5-ADE4-D53B542E0DC3}" dt="2021-06-07T01:30:19.729" v="1763" actId="1035"/>
          <ac:spMkLst>
            <pc:docMk/>
            <pc:sldMk cId="3124680301" sldId="1063"/>
            <ac:spMk id="71" creationId="{43C8665B-B3A4-45FC-BA75-B3EE6B0F2354}"/>
          </ac:spMkLst>
        </pc:spChg>
        <pc:grpChg chg="add mod">
          <ac:chgData name="塩川 和也" userId="39f0702c-b30a-4f15-b4da-77fc4aed6640" providerId="ADAL" clId="{F3B20360-4C05-43C5-ADE4-D53B542E0DC3}" dt="2021-06-07T01:29:46.586" v="1744" actId="1076"/>
          <ac:grpSpMkLst>
            <pc:docMk/>
            <pc:sldMk cId="3124680301" sldId="1063"/>
            <ac:grpSpMk id="8" creationId="{1F0DFBD0-A5A1-42CB-AAF1-5C98EE1DDABF}"/>
          </ac:grpSpMkLst>
        </pc:grpChg>
        <pc:picChg chg="del">
          <ac:chgData name="塩川 和也" userId="39f0702c-b30a-4f15-b4da-77fc4aed6640" providerId="ADAL" clId="{F3B20360-4C05-43C5-ADE4-D53B542E0DC3}" dt="2021-06-07T01:24:05.232" v="1280" actId="478"/>
          <ac:picMkLst>
            <pc:docMk/>
            <pc:sldMk cId="3124680301" sldId="1063"/>
            <ac:picMk id="4" creationId="{431E2F33-9A09-42DF-B808-993C02DC85AD}"/>
          </ac:picMkLst>
        </pc:picChg>
        <pc:picChg chg="add mod ord modCrop">
          <ac:chgData name="塩川 和也" userId="39f0702c-b30a-4f15-b4da-77fc4aed6640" providerId="ADAL" clId="{F3B20360-4C05-43C5-ADE4-D53B542E0DC3}" dt="2021-06-07T01:30:42.198" v="1765" actId="14861"/>
          <ac:picMkLst>
            <pc:docMk/>
            <pc:sldMk cId="3124680301" sldId="1063"/>
            <ac:picMk id="6" creationId="{826933FD-C6F1-406D-9998-20B8C05007C6}"/>
          </ac:picMkLst>
        </pc:picChg>
        <pc:picChg chg="mod">
          <ac:chgData name="塩川 和也" userId="39f0702c-b30a-4f15-b4da-77fc4aed6640" providerId="ADAL" clId="{F3B20360-4C05-43C5-ADE4-D53B542E0DC3}" dt="2021-06-07T01:30:19.729" v="1763" actId="1035"/>
          <ac:picMkLst>
            <pc:docMk/>
            <pc:sldMk cId="3124680301" sldId="1063"/>
            <ac:picMk id="34" creationId="{6D17409D-28B7-4D5B-A446-8CCF277C4F4B}"/>
          </ac:picMkLst>
        </pc:picChg>
      </pc:sldChg>
      <pc:sldChg chg="addSp modSp mod">
        <pc:chgData name="塩川 和也" userId="39f0702c-b30a-4f15-b4da-77fc4aed6640" providerId="ADAL" clId="{F3B20360-4C05-43C5-ADE4-D53B542E0DC3}" dt="2021-06-07T01:37:21.819" v="1780" actId="167"/>
        <pc:sldMkLst>
          <pc:docMk/>
          <pc:sldMk cId="2441705466" sldId="1065"/>
        </pc:sldMkLst>
        <pc:grpChg chg="add mod ord">
          <ac:chgData name="塩川 和也" userId="39f0702c-b30a-4f15-b4da-77fc4aed6640" providerId="ADAL" clId="{F3B20360-4C05-43C5-ADE4-D53B542E0DC3}" dt="2021-06-07T01:37:21.819" v="1780" actId="167"/>
          <ac:grpSpMkLst>
            <pc:docMk/>
            <pc:sldMk cId="2441705466" sldId="1065"/>
            <ac:grpSpMk id="5" creationId="{F0438A57-F42D-41B2-97ED-7D990D35BFFB}"/>
          </ac:grpSpMkLst>
        </pc:grpChg>
        <pc:picChg chg="add mod">
          <ac:chgData name="塩川 和也" userId="39f0702c-b30a-4f15-b4da-77fc4aed6640" providerId="ADAL" clId="{F3B20360-4C05-43C5-ADE4-D53B542E0DC3}" dt="2021-06-07T01:37:18.117" v="1779" actId="164"/>
          <ac:picMkLst>
            <pc:docMk/>
            <pc:sldMk cId="2441705466" sldId="1065"/>
            <ac:picMk id="4" creationId="{572B51E5-BAEE-43E2-93C7-6670003EBB97}"/>
          </ac:picMkLst>
        </pc:picChg>
        <pc:picChg chg="mod">
          <ac:chgData name="塩川 和也" userId="39f0702c-b30a-4f15-b4da-77fc4aed6640" providerId="ADAL" clId="{F3B20360-4C05-43C5-ADE4-D53B542E0DC3}" dt="2021-06-07T01:37:18.117" v="1779" actId="164"/>
          <ac:picMkLst>
            <pc:docMk/>
            <pc:sldMk cId="2441705466" sldId="1065"/>
            <ac:picMk id="43" creationId="{3A2A4AF9-96FB-4377-B6B2-D341B2E41434}"/>
          </ac:picMkLst>
        </pc:picChg>
      </pc:sldChg>
    </pc:docChg>
  </pc:docChgLst>
  <pc:docChgLst>
    <pc:chgData name="塩川 和也" userId="39f0702c-b30a-4f15-b4da-77fc4aed6640" providerId="ADAL" clId="{2FC80B70-E0E1-4091-B59B-D8B67A62667F}"/>
    <pc:docChg chg="undo custSel delSld modSld modSection">
      <pc:chgData name="塩川 和也" userId="39f0702c-b30a-4f15-b4da-77fc4aed6640" providerId="ADAL" clId="{2FC80B70-E0E1-4091-B59B-D8B67A62667F}" dt="2021-07-02T10:31:06.539" v="1171" actId="165"/>
      <pc:docMkLst>
        <pc:docMk/>
      </pc:docMkLst>
      <pc:sldChg chg="delSp modSp mod">
        <pc:chgData name="塩川 和也" userId="39f0702c-b30a-4f15-b4da-77fc4aed6640" providerId="ADAL" clId="{2FC80B70-E0E1-4091-B59B-D8B67A62667F}" dt="2021-07-02T10:31:06.539" v="1171" actId="165"/>
        <pc:sldMkLst>
          <pc:docMk/>
          <pc:sldMk cId="2883774717" sldId="264"/>
        </pc:sldMkLst>
        <pc:spChg chg="mod topLvl">
          <ac:chgData name="塩川 和也" userId="39f0702c-b30a-4f15-b4da-77fc4aed6640" providerId="ADAL" clId="{2FC80B70-E0E1-4091-B59B-D8B67A62667F}" dt="2021-07-02T10:31:06.539" v="1171" actId="165"/>
          <ac:spMkLst>
            <pc:docMk/>
            <pc:sldMk cId="2883774717" sldId="264"/>
            <ac:spMk id="6" creationId="{CAB28433-2914-449F-A29F-3B37F0EEFAB7}"/>
          </ac:spMkLst>
        </pc:spChg>
        <pc:spChg chg="mod topLvl">
          <ac:chgData name="塩川 和也" userId="39f0702c-b30a-4f15-b4da-77fc4aed6640" providerId="ADAL" clId="{2FC80B70-E0E1-4091-B59B-D8B67A62667F}" dt="2021-07-02T10:31:06.539" v="1171" actId="165"/>
          <ac:spMkLst>
            <pc:docMk/>
            <pc:sldMk cId="2883774717" sldId="264"/>
            <ac:spMk id="32" creationId="{450ED609-1A07-47BF-90E3-DAF8533A75D8}"/>
          </ac:spMkLst>
        </pc:spChg>
        <pc:spChg chg="mod">
          <ac:chgData name="塩川 和也" userId="39f0702c-b30a-4f15-b4da-77fc4aed6640" providerId="ADAL" clId="{2FC80B70-E0E1-4091-B59B-D8B67A62667F}" dt="2021-07-02T06:10:52.207" v="1154" actId="1076"/>
          <ac:spMkLst>
            <pc:docMk/>
            <pc:sldMk cId="2883774717" sldId="264"/>
            <ac:spMk id="43" creationId="{EF5D2A39-2747-4832-886A-64B16F322B5C}"/>
          </ac:spMkLst>
        </pc:spChg>
        <pc:spChg chg="mod topLvl">
          <ac:chgData name="塩川 和也" userId="39f0702c-b30a-4f15-b4da-77fc4aed6640" providerId="ADAL" clId="{2FC80B70-E0E1-4091-B59B-D8B67A62667F}" dt="2021-07-02T10:31:06.539" v="1171" actId="165"/>
          <ac:spMkLst>
            <pc:docMk/>
            <pc:sldMk cId="2883774717" sldId="264"/>
            <ac:spMk id="56" creationId="{B2B8B5C8-75F8-415C-8ABA-E1FCCD9B9AF2}"/>
          </ac:spMkLst>
        </pc:spChg>
        <pc:grpChg chg="del">
          <ac:chgData name="塩川 和也" userId="39f0702c-b30a-4f15-b4da-77fc4aed6640" providerId="ADAL" clId="{2FC80B70-E0E1-4091-B59B-D8B67A62667F}" dt="2021-07-02T10:31:06.539" v="1171" actId="165"/>
          <ac:grpSpMkLst>
            <pc:docMk/>
            <pc:sldMk cId="2883774717" sldId="264"/>
            <ac:grpSpMk id="20" creationId="{F6B4428B-A0FE-490A-8190-2DB36F02DE11}"/>
          </ac:grpSpMkLst>
        </pc:grpChg>
        <pc:picChg chg="mod topLvl">
          <ac:chgData name="塩川 和也" userId="39f0702c-b30a-4f15-b4da-77fc4aed6640" providerId="ADAL" clId="{2FC80B70-E0E1-4091-B59B-D8B67A62667F}" dt="2021-07-02T10:31:06.539" v="1171" actId="165"/>
          <ac:picMkLst>
            <pc:docMk/>
            <pc:sldMk cId="2883774717" sldId="264"/>
            <ac:picMk id="5" creationId="{196951F5-F951-4E5B-8EAA-DCB1A91327AC}"/>
          </ac:picMkLst>
        </pc:picChg>
        <pc:picChg chg="mod topLvl">
          <ac:chgData name="塩川 和也" userId="39f0702c-b30a-4f15-b4da-77fc4aed6640" providerId="ADAL" clId="{2FC80B70-E0E1-4091-B59B-D8B67A62667F}" dt="2021-07-02T10:31:06.539" v="1171" actId="165"/>
          <ac:picMkLst>
            <pc:docMk/>
            <pc:sldMk cId="2883774717" sldId="264"/>
            <ac:picMk id="17" creationId="{3F2067D9-0D9D-44CF-88CF-EDC27FDFF0A0}"/>
          </ac:picMkLst>
        </pc:picChg>
        <pc:picChg chg="mod topLvl">
          <ac:chgData name="塩川 和也" userId="39f0702c-b30a-4f15-b4da-77fc4aed6640" providerId="ADAL" clId="{2FC80B70-E0E1-4091-B59B-D8B67A62667F}" dt="2021-07-02T10:31:06.539" v="1171" actId="165"/>
          <ac:picMkLst>
            <pc:docMk/>
            <pc:sldMk cId="2883774717" sldId="264"/>
            <ac:picMk id="19" creationId="{E115B2A1-14B2-4BFC-9FA4-57298C2FA2CE}"/>
          </ac:picMkLst>
        </pc:picChg>
        <pc:picChg chg="mod topLvl">
          <ac:chgData name="塩川 和也" userId="39f0702c-b30a-4f15-b4da-77fc4aed6640" providerId="ADAL" clId="{2FC80B70-E0E1-4091-B59B-D8B67A62667F}" dt="2021-07-02T10:31:06.539" v="1171" actId="165"/>
          <ac:picMkLst>
            <pc:docMk/>
            <pc:sldMk cId="2883774717" sldId="264"/>
            <ac:picMk id="35" creationId="{0AE65CCF-C0FB-4CB4-BD74-8CD31180F758}"/>
          </ac:picMkLst>
        </pc:picChg>
        <pc:picChg chg="mod topLvl">
          <ac:chgData name="塩川 和也" userId="39f0702c-b30a-4f15-b4da-77fc4aed6640" providerId="ADAL" clId="{2FC80B70-E0E1-4091-B59B-D8B67A62667F}" dt="2021-07-02T10:31:06.539" v="1171" actId="165"/>
          <ac:picMkLst>
            <pc:docMk/>
            <pc:sldMk cId="2883774717" sldId="264"/>
            <ac:picMk id="36" creationId="{84CCB445-1F38-469A-A7BC-D3CFDCEDBDED}"/>
          </ac:picMkLst>
        </pc:picChg>
      </pc:sldChg>
      <pc:sldChg chg="modSp mod">
        <pc:chgData name="塩川 和也" userId="39f0702c-b30a-4f15-b4da-77fc4aed6640" providerId="ADAL" clId="{2FC80B70-E0E1-4091-B59B-D8B67A62667F}" dt="2021-07-02T06:18:14.438" v="1167" actId="1076"/>
        <pc:sldMkLst>
          <pc:docMk/>
          <pc:sldMk cId="1826565024" sldId="391"/>
        </pc:sldMkLst>
        <pc:spChg chg="mod">
          <ac:chgData name="塩川 和也" userId="39f0702c-b30a-4f15-b4da-77fc4aed6640" providerId="ADAL" clId="{2FC80B70-E0E1-4091-B59B-D8B67A62667F}" dt="2021-07-02T06:18:14.438" v="1167" actId="1076"/>
          <ac:spMkLst>
            <pc:docMk/>
            <pc:sldMk cId="1826565024" sldId="391"/>
            <ac:spMk id="43" creationId="{5ED84D71-B7DD-4E38-A883-0B1C4084170A}"/>
          </ac:spMkLst>
        </pc:spChg>
      </pc:sldChg>
      <pc:sldChg chg="modSp mod">
        <pc:chgData name="塩川 和也" userId="39f0702c-b30a-4f15-b4da-77fc4aed6640" providerId="ADAL" clId="{2FC80B70-E0E1-4091-B59B-D8B67A62667F}" dt="2021-07-02T06:22:45.274" v="1169" actId="14861"/>
        <pc:sldMkLst>
          <pc:docMk/>
          <pc:sldMk cId="2280425895" sldId="392"/>
        </pc:sldMkLst>
        <pc:spChg chg="mod">
          <ac:chgData name="塩川 和也" userId="39f0702c-b30a-4f15-b4da-77fc4aed6640" providerId="ADAL" clId="{2FC80B70-E0E1-4091-B59B-D8B67A62667F}" dt="2021-07-02T06:22:45.274" v="1169" actId="14861"/>
          <ac:spMkLst>
            <pc:docMk/>
            <pc:sldMk cId="2280425895" sldId="392"/>
            <ac:spMk id="35" creationId="{9476C263-47EE-4462-A5A7-988ED183CBBF}"/>
          </ac:spMkLst>
        </pc:spChg>
      </pc:sldChg>
      <pc:sldChg chg="modSp mod">
        <pc:chgData name="塩川 和也" userId="39f0702c-b30a-4f15-b4da-77fc4aed6640" providerId="ADAL" clId="{2FC80B70-E0E1-4091-B59B-D8B67A62667F}" dt="2021-07-02T06:18:00.932" v="1164" actId="1076"/>
        <pc:sldMkLst>
          <pc:docMk/>
          <pc:sldMk cId="712886208" sldId="395"/>
        </pc:sldMkLst>
        <pc:spChg chg="mod">
          <ac:chgData name="塩川 和也" userId="39f0702c-b30a-4f15-b4da-77fc4aed6640" providerId="ADAL" clId="{2FC80B70-E0E1-4091-B59B-D8B67A62667F}" dt="2021-07-02T06:18:00.932" v="1164" actId="1076"/>
          <ac:spMkLst>
            <pc:docMk/>
            <pc:sldMk cId="712886208" sldId="395"/>
            <ac:spMk id="29" creationId="{F0BA24C6-6F8F-482E-89E4-7C593C7653C6}"/>
          </ac:spMkLst>
        </pc:spChg>
      </pc:sldChg>
      <pc:sldChg chg="modSp mod">
        <pc:chgData name="塩川 和也" userId="39f0702c-b30a-4f15-b4da-77fc4aed6640" providerId="ADAL" clId="{2FC80B70-E0E1-4091-B59B-D8B67A62667F}" dt="2021-07-02T06:17:43.244" v="1163" actId="1076"/>
        <pc:sldMkLst>
          <pc:docMk/>
          <pc:sldMk cId="318298087" sldId="398"/>
        </pc:sldMkLst>
        <pc:spChg chg="mod">
          <ac:chgData name="塩川 和也" userId="39f0702c-b30a-4f15-b4da-77fc4aed6640" providerId="ADAL" clId="{2FC80B70-E0E1-4091-B59B-D8B67A62667F}" dt="2021-07-02T06:17:43.244" v="1163" actId="1076"/>
          <ac:spMkLst>
            <pc:docMk/>
            <pc:sldMk cId="318298087" sldId="398"/>
            <ac:spMk id="127" creationId="{02F5A457-5636-4760-8679-2675132B71D3}"/>
          </ac:spMkLst>
        </pc:spChg>
      </pc:sldChg>
      <pc:sldChg chg="modSp mod">
        <pc:chgData name="塩川 和也" userId="39f0702c-b30a-4f15-b4da-77fc4aed6640" providerId="ADAL" clId="{2FC80B70-E0E1-4091-B59B-D8B67A62667F}" dt="2021-07-02T06:17:20.106" v="1159" actId="14861"/>
        <pc:sldMkLst>
          <pc:docMk/>
          <pc:sldMk cId="557629423" sldId="399"/>
        </pc:sldMkLst>
        <pc:spChg chg="mod">
          <ac:chgData name="塩川 和也" userId="39f0702c-b30a-4f15-b4da-77fc4aed6640" providerId="ADAL" clId="{2FC80B70-E0E1-4091-B59B-D8B67A62667F}" dt="2021-07-02T06:17:20.106" v="1159" actId="14861"/>
          <ac:spMkLst>
            <pc:docMk/>
            <pc:sldMk cId="557629423" sldId="399"/>
            <ac:spMk id="39" creationId="{05233E11-472D-4ACE-9F3F-08E4A909BA0D}"/>
          </ac:spMkLst>
        </pc:spChg>
      </pc:sldChg>
      <pc:sldChg chg="modSp mod">
        <pc:chgData name="塩川 和也" userId="39f0702c-b30a-4f15-b4da-77fc4aed6640" providerId="ADAL" clId="{2FC80B70-E0E1-4091-B59B-D8B67A62667F}" dt="2021-06-30T09:32:18.674" v="570" actId="14100"/>
        <pc:sldMkLst>
          <pc:docMk/>
          <pc:sldMk cId="2930179333" sldId="520"/>
        </pc:sldMkLst>
        <pc:spChg chg="mod">
          <ac:chgData name="塩川 和也" userId="39f0702c-b30a-4f15-b4da-77fc4aed6640" providerId="ADAL" clId="{2FC80B70-E0E1-4091-B59B-D8B67A62667F}" dt="2021-06-30T09:32:18.674" v="570" actId="14100"/>
          <ac:spMkLst>
            <pc:docMk/>
            <pc:sldMk cId="2930179333" sldId="520"/>
            <ac:spMk id="17" creationId="{E450FEDC-463A-4550-9C4C-EC30C4BA90D8}"/>
          </ac:spMkLst>
        </pc:spChg>
      </pc:sldChg>
      <pc:sldChg chg="modSp mod">
        <pc:chgData name="塩川 和也" userId="39f0702c-b30a-4f15-b4da-77fc4aed6640" providerId="ADAL" clId="{2FC80B70-E0E1-4091-B59B-D8B67A62667F}" dt="2021-06-30T09:38:20.020" v="575" actId="404"/>
        <pc:sldMkLst>
          <pc:docMk/>
          <pc:sldMk cId="2015641327" sldId="535"/>
        </pc:sldMkLst>
        <pc:spChg chg="mod">
          <ac:chgData name="塩川 和也" userId="39f0702c-b30a-4f15-b4da-77fc4aed6640" providerId="ADAL" clId="{2FC80B70-E0E1-4091-B59B-D8B67A62667F}" dt="2021-06-30T09:38:20.020" v="575" actId="404"/>
          <ac:spMkLst>
            <pc:docMk/>
            <pc:sldMk cId="2015641327" sldId="535"/>
            <ac:spMk id="57" creationId="{B437A64A-35A0-4212-8267-06B1006702D3}"/>
          </ac:spMkLst>
        </pc:spChg>
      </pc:sldChg>
      <pc:sldChg chg="modSp mod">
        <pc:chgData name="塩川 和也" userId="39f0702c-b30a-4f15-b4da-77fc4aed6640" providerId="ADAL" clId="{2FC80B70-E0E1-4091-B59B-D8B67A62667F}" dt="2021-07-02T06:12:02.856" v="1155" actId="14100"/>
        <pc:sldMkLst>
          <pc:docMk/>
          <pc:sldMk cId="541133886" sldId="547"/>
        </pc:sldMkLst>
        <pc:spChg chg="mod">
          <ac:chgData name="塩川 和也" userId="39f0702c-b30a-4f15-b4da-77fc4aed6640" providerId="ADAL" clId="{2FC80B70-E0E1-4091-B59B-D8B67A62667F}" dt="2021-07-02T06:12:02.856" v="1155" actId="14100"/>
          <ac:spMkLst>
            <pc:docMk/>
            <pc:sldMk cId="541133886" sldId="547"/>
            <ac:spMk id="3" creationId="{4A7B2F29-7806-4806-9981-0A84BBD84B92}"/>
          </ac:spMkLst>
        </pc:spChg>
      </pc:sldChg>
      <pc:sldChg chg="modSp mod">
        <pc:chgData name="塩川 和也" userId="39f0702c-b30a-4f15-b4da-77fc4aed6640" providerId="ADAL" clId="{2FC80B70-E0E1-4091-B59B-D8B67A62667F}" dt="2021-07-02T06:16:57.246" v="1158" actId="1076"/>
        <pc:sldMkLst>
          <pc:docMk/>
          <pc:sldMk cId="3427764116" sldId="600"/>
        </pc:sldMkLst>
        <pc:spChg chg="mod">
          <ac:chgData name="塩川 和也" userId="39f0702c-b30a-4f15-b4da-77fc4aed6640" providerId="ADAL" clId="{2FC80B70-E0E1-4091-B59B-D8B67A62667F}" dt="2021-07-02T06:16:57.246" v="1158" actId="1076"/>
          <ac:spMkLst>
            <pc:docMk/>
            <pc:sldMk cId="3427764116" sldId="600"/>
            <ac:spMk id="76" creationId="{BB0BB967-974F-46F1-A5B4-BFF15D5C7757}"/>
          </ac:spMkLst>
        </pc:spChg>
      </pc:sldChg>
      <pc:sldChg chg="addSp delSp modSp mod">
        <pc:chgData name="塩川 和也" userId="39f0702c-b30a-4f15-b4da-77fc4aed6640" providerId="ADAL" clId="{2FC80B70-E0E1-4091-B59B-D8B67A62667F}" dt="2021-06-30T05:01:52.697" v="569" actId="1037"/>
        <pc:sldMkLst>
          <pc:docMk/>
          <pc:sldMk cId="3591601111" sldId="833"/>
        </pc:sldMkLst>
        <pc:spChg chg="del mod topLvl">
          <ac:chgData name="塩川 和也" userId="39f0702c-b30a-4f15-b4da-77fc4aed6640" providerId="ADAL" clId="{2FC80B70-E0E1-4091-B59B-D8B67A62667F}" dt="2021-06-30T04:53:10.661" v="379" actId="478"/>
          <ac:spMkLst>
            <pc:docMk/>
            <pc:sldMk cId="3591601111" sldId="833"/>
            <ac:spMk id="13" creationId="{F36D41E5-534D-4A10-986A-2E14EC0EFF47}"/>
          </ac:spMkLst>
        </pc:spChg>
        <pc:spChg chg="mod">
          <ac:chgData name="塩川 和也" userId="39f0702c-b30a-4f15-b4da-77fc4aed6640" providerId="ADAL" clId="{2FC80B70-E0E1-4091-B59B-D8B67A62667F}" dt="2021-06-30T04:59:04.159" v="549" actId="14861"/>
          <ac:spMkLst>
            <pc:docMk/>
            <pc:sldMk cId="3591601111" sldId="833"/>
            <ac:spMk id="19" creationId="{1E4BE93A-1525-41B9-8F7C-21501EB1C97C}"/>
          </ac:spMkLst>
        </pc:spChg>
        <pc:spChg chg="mod">
          <ac:chgData name="塩川 和也" userId="39f0702c-b30a-4f15-b4da-77fc4aed6640" providerId="ADAL" clId="{2FC80B70-E0E1-4091-B59B-D8B67A62667F}" dt="2021-06-30T04:24:40.792" v="222" actId="1037"/>
          <ac:spMkLst>
            <pc:docMk/>
            <pc:sldMk cId="3591601111" sldId="833"/>
            <ac:spMk id="26" creationId="{A9239DF9-8505-4B23-9BF6-2F42B0114EBA}"/>
          </ac:spMkLst>
        </pc:spChg>
        <pc:spChg chg="mod ord">
          <ac:chgData name="塩川 和也" userId="39f0702c-b30a-4f15-b4da-77fc4aed6640" providerId="ADAL" clId="{2FC80B70-E0E1-4091-B59B-D8B67A62667F}" dt="2021-06-30T04:59:19.272" v="557" actId="14861"/>
          <ac:spMkLst>
            <pc:docMk/>
            <pc:sldMk cId="3591601111" sldId="833"/>
            <ac:spMk id="27" creationId="{E4272D04-D8DF-4EB8-8BE8-33384CAA245A}"/>
          </ac:spMkLst>
        </pc:spChg>
        <pc:spChg chg="del mod">
          <ac:chgData name="塩川 和也" userId="39f0702c-b30a-4f15-b4da-77fc4aed6640" providerId="ADAL" clId="{2FC80B70-E0E1-4091-B59B-D8B67A62667F}" dt="2021-06-30T04:26:36.076" v="249" actId="478"/>
          <ac:spMkLst>
            <pc:docMk/>
            <pc:sldMk cId="3591601111" sldId="833"/>
            <ac:spMk id="28" creationId="{1F61B49C-D02D-4795-AD75-7D5BA13EBCD3}"/>
          </ac:spMkLst>
        </pc:spChg>
        <pc:spChg chg="mod ord">
          <ac:chgData name="塩川 和也" userId="39f0702c-b30a-4f15-b4da-77fc4aed6640" providerId="ADAL" clId="{2FC80B70-E0E1-4091-B59B-D8B67A62667F}" dt="2021-06-30T04:58:58.591" v="547" actId="14861"/>
          <ac:spMkLst>
            <pc:docMk/>
            <pc:sldMk cId="3591601111" sldId="833"/>
            <ac:spMk id="29" creationId="{319C0D3C-3C5C-4453-9790-18717B00C777}"/>
          </ac:spMkLst>
        </pc:spChg>
        <pc:spChg chg="mod">
          <ac:chgData name="塩川 和也" userId="39f0702c-b30a-4f15-b4da-77fc4aed6640" providerId="ADAL" clId="{2FC80B70-E0E1-4091-B59B-D8B67A62667F}" dt="2021-06-30T04:22:24.126" v="205"/>
          <ac:spMkLst>
            <pc:docMk/>
            <pc:sldMk cId="3591601111" sldId="833"/>
            <ac:spMk id="30" creationId="{1E8E0143-0847-4AA3-8296-F1560F9DC510}"/>
          </ac:spMkLst>
        </pc:spChg>
        <pc:spChg chg="mod ord">
          <ac:chgData name="塩川 和也" userId="39f0702c-b30a-4f15-b4da-77fc4aed6640" providerId="ADAL" clId="{2FC80B70-E0E1-4091-B59B-D8B67A62667F}" dt="2021-06-30T04:59:18.540" v="556" actId="14861"/>
          <ac:spMkLst>
            <pc:docMk/>
            <pc:sldMk cId="3591601111" sldId="833"/>
            <ac:spMk id="32" creationId="{B8655354-B82E-424C-8A4E-B08C8B70E73F}"/>
          </ac:spMkLst>
        </pc:spChg>
        <pc:spChg chg="del mod topLvl">
          <ac:chgData name="塩川 和也" userId="39f0702c-b30a-4f15-b4da-77fc4aed6640" providerId="ADAL" clId="{2FC80B70-E0E1-4091-B59B-D8B67A62667F}" dt="2021-06-30T04:53:07.120" v="377" actId="478"/>
          <ac:spMkLst>
            <pc:docMk/>
            <pc:sldMk cId="3591601111" sldId="833"/>
            <ac:spMk id="33" creationId="{097A0765-D2A6-4698-B8D1-97CB0AD9DA7B}"/>
          </ac:spMkLst>
        </pc:spChg>
        <pc:spChg chg="del mod topLvl">
          <ac:chgData name="塩川 和也" userId="39f0702c-b30a-4f15-b4da-77fc4aed6640" providerId="ADAL" clId="{2FC80B70-E0E1-4091-B59B-D8B67A62667F}" dt="2021-06-30T04:53:08.179" v="378" actId="478"/>
          <ac:spMkLst>
            <pc:docMk/>
            <pc:sldMk cId="3591601111" sldId="833"/>
            <ac:spMk id="34" creationId="{00A2467E-834D-4211-A36A-2982964CB070}"/>
          </ac:spMkLst>
        </pc:spChg>
        <pc:spChg chg="mod">
          <ac:chgData name="塩川 和也" userId="39f0702c-b30a-4f15-b4da-77fc4aed6640" providerId="ADAL" clId="{2FC80B70-E0E1-4091-B59B-D8B67A62667F}" dt="2021-06-30T04:58:55.975" v="546" actId="14861"/>
          <ac:spMkLst>
            <pc:docMk/>
            <pc:sldMk cId="3591601111" sldId="833"/>
            <ac:spMk id="43" creationId="{9FC1E086-9761-4E6E-A948-8CCE6CD3E8CD}"/>
          </ac:spMkLst>
        </pc:spChg>
        <pc:spChg chg="mod">
          <ac:chgData name="塩川 和也" userId="39f0702c-b30a-4f15-b4da-77fc4aed6640" providerId="ADAL" clId="{2FC80B70-E0E1-4091-B59B-D8B67A62667F}" dt="2021-06-30T04:58:54.872" v="545" actId="14861"/>
          <ac:spMkLst>
            <pc:docMk/>
            <pc:sldMk cId="3591601111" sldId="833"/>
            <ac:spMk id="44" creationId="{5EECDA44-44F3-4E17-AD22-63D5F447F034}"/>
          </ac:spMkLst>
        </pc:spChg>
        <pc:spChg chg="mod topLvl">
          <ac:chgData name="塩川 和也" userId="39f0702c-b30a-4f15-b4da-77fc4aed6640" providerId="ADAL" clId="{2FC80B70-E0E1-4091-B59B-D8B67A62667F}" dt="2021-06-30T04:20:30.998" v="38" actId="14100"/>
          <ac:spMkLst>
            <pc:docMk/>
            <pc:sldMk cId="3591601111" sldId="833"/>
            <ac:spMk id="47" creationId="{78C39754-4A3B-4188-BDC8-F7E10A373346}"/>
          </ac:spMkLst>
        </pc:spChg>
        <pc:spChg chg="mod topLvl">
          <ac:chgData name="塩川 和也" userId="39f0702c-b30a-4f15-b4da-77fc4aed6640" providerId="ADAL" clId="{2FC80B70-E0E1-4091-B59B-D8B67A62667F}" dt="2021-06-30T04:59:14.193" v="552" actId="14861"/>
          <ac:spMkLst>
            <pc:docMk/>
            <pc:sldMk cId="3591601111" sldId="833"/>
            <ac:spMk id="50" creationId="{E6DDF90E-06C5-4232-BE3F-D72C687FAABF}"/>
          </ac:spMkLst>
        </pc:spChg>
        <pc:spChg chg="mod topLvl">
          <ac:chgData name="塩川 和也" userId="39f0702c-b30a-4f15-b4da-77fc4aed6640" providerId="ADAL" clId="{2FC80B70-E0E1-4091-B59B-D8B67A62667F}" dt="2021-06-30T04:20:08.696" v="32" actId="165"/>
          <ac:spMkLst>
            <pc:docMk/>
            <pc:sldMk cId="3591601111" sldId="833"/>
            <ac:spMk id="52" creationId="{D6C0796E-2D2B-41E0-9228-862B71C816F9}"/>
          </ac:spMkLst>
        </pc:spChg>
        <pc:spChg chg="mod">
          <ac:chgData name="塩川 和也" userId="39f0702c-b30a-4f15-b4da-77fc4aed6640" providerId="ADAL" clId="{2FC80B70-E0E1-4091-B59B-D8B67A62667F}" dt="2021-06-30T04:18:04.739" v="21" actId="1035"/>
          <ac:spMkLst>
            <pc:docMk/>
            <pc:sldMk cId="3591601111" sldId="833"/>
            <ac:spMk id="56" creationId="{5A038BE1-0B22-4EFF-A9C6-67AC51E79FDF}"/>
          </ac:spMkLst>
        </pc:spChg>
        <pc:spChg chg="add mod">
          <ac:chgData name="塩川 和也" userId="39f0702c-b30a-4f15-b4da-77fc4aed6640" providerId="ADAL" clId="{2FC80B70-E0E1-4091-B59B-D8B67A62667F}" dt="2021-06-30T04:59:02.129" v="548" actId="14861"/>
          <ac:spMkLst>
            <pc:docMk/>
            <pc:sldMk cId="3591601111" sldId="833"/>
            <ac:spMk id="64" creationId="{7DAC1465-A317-4339-A111-835AC23BE7C4}"/>
          </ac:spMkLst>
        </pc:spChg>
        <pc:spChg chg="mod">
          <ac:chgData name="塩川 和也" userId="39f0702c-b30a-4f15-b4da-77fc4aed6640" providerId="ADAL" clId="{2FC80B70-E0E1-4091-B59B-D8B67A62667F}" dt="2021-06-30T04:25:20.254" v="232" actId="14100"/>
          <ac:spMkLst>
            <pc:docMk/>
            <pc:sldMk cId="3591601111" sldId="833"/>
            <ac:spMk id="65" creationId="{498F7115-4F66-4E4E-926E-EC200A0E56E7}"/>
          </ac:spMkLst>
        </pc:spChg>
        <pc:spChg chg="del mod topLvl">
          <ac:chgData name="塩川 和也" userId="39f0702c-b30a-4f15-b4da-77fc4aed6640" providerId="ADAL" clId="{2FC80B70-E0E1-4091-B59B-D8B67A62667F}" dt="2021-06-30T04:33:44.900" v="285" actId="478"/>
          <ac:spMkLst>
            <pc:docMk/>
            <pc:sldMk cId="3591601111" sldId="833"/>
            <ac:spMk id="67" creationId="{C3B20B93-9081-44C2-AB85-78AB5B5DAAE3}"/>
          </ac:spMkLst>
        </pc:spChg>
        <pc:spChg chg="mod topLvl">
          <ac:chgData name="塩川 和也" userId="39f0702c-b30a-4f15-b4da-77fc4aed6640" providerId="ADAL" clId="{2FC80B70-E0E1-4091-B59B-D8B67A62667F}" dt="2021-06-30T04:35:20.407" v="307" actId="1076"/>
          <ac:spMkLst>
            <pc:docMk/>
            <pc:sldMk cId="3591601111" sldId="833"/>
            <ac:spMk id="69" creationId="{9FB594AB-4424-490D-8279-B369310DC60A}"/>
          </ac:spMkLst>
        </pc:spChg>
        <pc:spChg chg="add mod">
          <ac:chgData name="塩川 和也" userId="39f0702c-b30a-4f15-b4da-77fc4aed6640" providerId="ADAL" clId="{2FC80B70-E0E1-4091-B59B-D8B67A62667F}" dt="2021-06-30T04:34:41.423" v="306" actId="14100"/>
          <ac:spMkLst>
            <pc:docMk/>
            <pc:sldMk cId="3591601111" sldId="833"/>
            <ac:spMk id="75" creationId="{E51F5CB6-E7B6-4CA6-958F-6521F85888FA}"/>
          </ac:spMkLst>
        </pc:spChg>
        <pc:spChg chg="mod">
          <ac:chgData name="塩川 和也" userId="39f0702c-b30a-4f15-b4da-77fc4aed6640" providerId="ADAL" clId="{2FC80B70-E0E1-4091-B59B-D8B67A62667F}" dt="2021-06-30T05:00:04.356" v="564" actId="1076"/>
          <ac:spMkLst>
            <pc:docMk/>
            <pc:sldMk cId="3591601111" sldId="833"/>
            <ac:spMk id="80" creationId="{90764541-D971-45AE-BBCF-57DA6A2A8810}"/>
          </ac:spMkLst>
        </pc:spChg>
        <pc:spChg chg="add mod">
          <ac:chgData name="塩川 和也" userId="39f0702c-b30a-4f15-b4da-77fc4aed6640" providerId="ADAL" clId="{2FC80B70-E0E1-4091-B59B-D8B67A62667F}" dt="2021-06-30T04:59:15.417" v="553" actId="14861"/>
          <ac:spMkLst>
            <pc:docMk/>
            <pc:sldMk cId="3591601111" sldId="833"/>
            <ac:spMk id="82" creationId="{96A7FF86-B105-4FD0-8683-9450A7916C10}"/>
          </ac:spMkLst>
        </pc:spChg>
        <pc:spChg chg="mod">
          <ac:chgData name="塩川 和也" userId="39f0702c-b30a-4f15-b4da-77fc4aed6640" providerId="ADAL" clId="{2FC80B70-E0E1-4091-B59B-D8B67A62667F}" dt="2021-06-30T04:47:53.359" v="323" actId="208"/>
          <ac:spMkLst>
            <pc:docMk/>
            <pc:sldMk cId="3591601111" sldId="833"/>
            <ac:spMk id="83" creationId="{BCC96171-B7A8-43FA-A5B1-F982DCB5312B}"/>
          </ac:spMkLst>
        </pc:spChg>
        <pc:spChg chg="mod">
          <ac:chgData name="塩川 和也" userId="39f0702c-b30a-4f15-b4da-77fc4aed6640" providerId="ADAL" clId="{2FC80B70-E0E1-4091-B59B-D8B67A62667F}" dt="2021-06-30T04:59:26.245" v="560" actId="14861"/>
          <ac:spMkLst>
            <pc:docMk/>
            <pc:sldMk cId="3591601111" sldId="833"/>
            <ac:spMk id="87" creationId="{2D901877-69A7-4F82-95D7-A555DAD2090C}"/>
          </ac:spMkLst>
        </pc:spChg>
        <pc:grpChg chg="add del">
          <ac:chgData name="塩川 和也" userId="39f0702c-b30a-4f15-b4da-77fc4aed6640" providerId="ADAL" clId="{2FC80B70-E0E1-4091-B59B-D8B67A62667F}" dt="2021-06-30T04:20:08.696" v="32" actId="165"/>
          <ac:grpSpMkLst>
            <pc:docMk/>
            <pc:sldMk cId="3591601111" sldId="833"/>
            <ac:grpSpMk id="2" creationId="{5129636B-ACCB-423F-A4E3-B774DF556063}"/>
          </ac:grpSpMkLst>
        </pc:grpChg>
        <pc:grpChg chg="add del mod">
          <ac:chgData name="塩川 和也" userId="39f0702c-b30a-4f15-b4da-77fc4aed6640" providerId="ADAL" clId="{2FC80B70-E0E1-4091-B59B-D8B67A62667F}" dt="2021-06-30T04:33:42.623" v="284" actId="165"/>
          <ac:grpSpMkLst>
            <pc:docMk/>
            <pc:sldMk cId="3591601111" sldId="833"/>
            <ac:grpSpMk id="7" creationId="{5DB02BB2-788A-4C10-A337-E2059E49DF4B}"/>
          </ac:grpSpMkLst>
        </pc:grpChg>
        <pc:grpChg chg="del mod topLvl">
          <ac:chgData name="塩川 和也" userId="39f0702c-b30a-4f15-b4da-77fc4aed6640" providerId="ADAL" clId="{2FC80B70-E0E1-4091-B59B-D8B67A62667F}" dt="2021-06-30T04:52:18.222" v="356" actId="165"/>
          <ac:grpSpMkLst>
            <pc:docMk/>
            <pc:sldMk cId="3591601111" sldId="833"/>
            <ac:grpSpMk id="15" creationId="{DFD4F6E1-6D9E-4428-95B7-77125BA6E0AF}"/>
          </ac:grpSpMkLst>
        </pc:grpChg>
        <pc:grpChg chg="del">
          <ac:chgData name="塩川 和也" userId="39f0702c-b30a-4f15-b4da-77fc4aed6640" providerId="ADAL" clId="{2FC80B70-E0E1-4091-B59B-D8B67A62667F}" dt="2021-06-30T04:52:10.088" v="354" actId="165"/>
          <ac:grpSpMkLst>
            <pc:docMk/>
            <pc:sldMk cId="3591601111" sldId="833"/>
            <ac:grpSpMk id="35" creationId="{8E213EB2-1762-40A7-A7C2-93F3FE1B77AC}"/>
          </ac:grpSpMkLst>
        </pc:grpChg>
        <pc:grpChg chg="mod">
          <ac:chgData name="塩川 和也" userId="39f0702c-b30a-4f15-b4da-77fc4aed6640" providerId="ADAL" clId="{2FC80B70-E0E1-4091-B59B-D8B67A62667F}" dt="2021-06-30T05:01:52.697" v="569" actId="1037"/>
          <ac:grpSpMkLst>
            <pc:docMk/>
            <pc:sldMk cId="3591601111" sldId="833"/>
            <ac:grpSpMk id="85" creationId="{5C702BCE-740F-4A55-8504-D6E26D8DC0CC}"/>
          </ac:grpSpMkLst>
        </pc:grpChg>
        <pc:picChg chg="del mod topLvl">
          <ac:chgData name="塩川 和也" userId="39f0702c-b30a-4f15-b4da-77fc4aed6640" providerId="ADAL" clId="{2FC80B70-E0E1-4091-B59B-D8B67A62667F}" dt="2021-06-30T04:20:12.530" v="33" actId="478"/>
          <ac:picMkLst>
            <pc:docMk/>
            <pc:sldMk cId="3591601111" sldId="833"/>
            <ac:picMk id="5" creationId="{566EB66E-3199-4F5F-9BB6-32BA766170DE}"/>
          </ac:picMkLst>
        </pc:picChg>
        <pc:picChg chg="del mod topLvl">
          <ac:chgData name="塩川 和也" userId="39f0702c-b30a-4f15-b4da-77fc4aed6640" providerId="ADAL" clId="{2FC80B70-E0E1-4091-B59B-D8B67A62667F}" dt="2021-06-30T04:53:29.253" v="384" actId="478"/>
          <ac:picMkLst>
            <pc:docMk/>
            <pc:sldMk cId="3591601111" sldId="833"/>
            <ac:picMk id="6" creationId="{A87E84DD-BDAA-44FC-BCF8-2BF28D3055CC}"/>
          </ac:picMkLst>
        </pc:picChg>
        <pc:picChg chg="add mod ord">
          <ac:chgData name="塩川 和也" userId="39f0702c-b30a-4f15-b4da-77fc4aed6640" providerId="ADAL" clId="{2FC80B70-E0E1-4091-B59B-D8B67A62667F}" dt="2021-06-30T04:17:44.278" v="12" actId="167"/>
          <ac:picMkLst>
            <pc:docMk/>
            <pc:sldMk cId="3591601111" sldId="833"/>
            <ac:picMk id="8" creationId="{A02D6D38-1E0B-450D-9883-7AB3A019A872}"/>
          </ac:picMkLst>
        </pc:picChg>
        <pc:picChg chg="mod ord topLvl">
          <ac:chgData name="塩川 和也" userId="39f0702c-b30a-4f15-b4da-77fc4aed6640" providerId="ADAL" clId="{2FC80B70-E0E1-4091-B59B-D8B67A62667F}" dt="2021-06-30T04:59:16.444" v="554" actId="14861"/>
          <ac:picMkLst>
            <pc:docMk/>
            <pc:sldMk cId="3591601111" sldId="833"/>
            <ac:picMk id="11" creationId="{AD49FD87-64F6-4603-8C9D-92312EEA9D6F}"/>
          </ac:picMkLst>
        </pc:picChg>
        <pc:picChg chg="add mod ord modCrop">
          <ac:chgData name="塩川 和也" userId="39f0702c-b30a-4f15-b4da-77fc4aed6640" providerId="ADAL" clId="{2FC80B70-E0E1-4091-B59B-D8B67A62667F}" dt="2021-06-30T04:57:54.139" v="541" actId="14861"/>
          <ac:picMkLst>
            <pc:docMk/>
            <pc:sldMk cId="3591601111" sldId="833"/>
            <ac:picMk id="12" creationId="{9CFA2DE7-3757-4B3B-86CA-F7D84AD1A8BF}"/>
          </ac:picMkLst>
        </pc:picChg>
        <pc:picChg chg="del">
          <ac:chgData name="塩川 和也" userId="39f0702c-b30a-4f15-b4da-77fc4aed6640" providerId="ADAL" clId="{2FC80B70-E0E1-4091-B59B-D8B67A62667F}" dt="2021-06-30T04:23:56.597" v="212" actId="478"/>
          <ac:picMkLst>
            <pc:docMk/>
            <pc:sldMk cId="3591601111" sldId="833"/>
            <ac:picMk id="14" creationId="{CABB7859-CA42-4D07-A060-F9AB0F9E6B79}"/>
          </ac:picMkLst>
        </pc:picChg>
        <pc:picChg chg="del">
          <ac:chgData name="塩川 和也" userId="39f0702c-b30a-4f15-b4da-77fc4aed6640" providerId="ADAL" clId="{2FC80B70-E0E1-4091-B59B-D8B67A62667F}" dt="2021-06-30T04:17:49.326" v="13" actId="478"/>
          <ac:picMkLst>
            <pc:docMk/>
            <pc:sldMk cId="3591601111" sldId="833"/>
            <ac:picMk id="16" creationId="{BB0CA10D-FFD4-4922-8B12-41E0FCBF223C}"/>
          </ac:picMkLst>
        </pc:picChg>
        <pc:picChg chg="del mod topLvl">
          <ac:chgData name="塩川 和也" userId="39f0702c-b30a-4f15-b4da-77fc4aed6640" providerId="ADAL" clId="{2FC80B70-E0E1-4091-B59B-D8B67A62667F}" dt="2021-06-30T04:33:46.516" v="286" actId="478"/>
          <ac:picMkLst>
            <pc:docMk/>
            <pc:sldMk cId="3591601111" sldId="833"/>
            <ac:picMk id="18" creationId="{B27279DE-D2D0-4E6C-92B1-95B1FF18D398}"/>
          </ac:picMkLst>
        </pc:picChg>
        <pc:picChg chg="del">
          <ac:chgData name="塩川 和也" userId="39f0702c-b30a-4f15-b4da-77fc4aed6640" providerId="ADAL" clId="{2FC80B70-E0E1-4091-B59B-D8B67A62667F}" dt="2021-06-30T04:47:00.825" v="314" actId="478"/>
          <ac:picMkLst>
            <pc:docMk/>
            <pc:sldMk cId="3591601111" sldId="833"/>
            <ac:picMk id="21" creationId="{1A3E4AEA-67F9-4C6B-81E3-1B0CA58FAB06}"/>
          </ac:picMkLst>
        </pc:picChg>
        <pc:picChg chg="add mod ord">
          <ac:chgData name="塩川 和也" userId="39f0702c-b30a-4f15-b4da-77fc4aed6640" providerId="ADAL" clId="{2FC80B70-E0E1-4091-B59B-D8B67A62667F}" dt="2021-06-30T04:58:45.277" v="543" actId="14861"/>
          <ac:picMkLst>
            <pc:docMk/>
            <pc:sldMk cId="3591601111" sldId="833"/>
            <ac:picMk id="23" creationId="{39B2C450-58FE-463E-BE89-824DBE8EF88A}"/>
          </ac:picMkLst>
        </pc:picChg>
        <pc:picChg chg="del mod">
          <ac:chgData name="塩川 和也" userId="39f0702c-b30a-4f15-b4da-77fc4aed6640" providerId="ADAL" clId="{2FC80B70-E0E1-4091-B59B-D8B67A62667F}" dt="2021-06-30T04:49:35.730" v="335" actId="478"/>
          <ac:picMkLst>
            <pc:docMk/>
            <pc:sldMk cId="3591601111" sldId="833"/>
            <ac:picMk id="24" creationId="{23E4D2FB-1E03-4870-AC5D-BABFAF84FDB1}"/>
          </ac:picMkLst>
        </pc:picChg>
        <pc:picChg chg="ord">
          <ac:chgData name="塩川 和也" userId="39f0702c-b30a-4f15-b4da-77fc4aed6640" providerId="ADAL" clId="{2FC80B70-E0E1-4091-B59B-D8B67A62667F}" dt="2021-06-30T04:17:44.278" v="12" actId="167"/>
          <ac:picMkLst>
            <pc:docMk/>
            <pc:sldMk cId="3591601111" sldId="833"/>
            <ac:picMk id="31" creationId="{2A9162C7-3F1E-4DE8-BAA6-ABF2F6DFA5AD}"/>
          </ac:picMkLst>
        </pc:picChg>
        <pc:picChg chg="add mod">
          <ac:chgData name="塩川 和也" userId="39f0702c-b30a-4f15-b4da-77fc4aed6640" providerId="ADAL" clId="{2FC80B70-E0E1-4091-B59B-D8B67A62667F}" dt="2021-06-30T04:24:12.293" v="215" actId="14100"/>
          <ac:picMkLst>
            <pc:docMk/>
            <pc:sldMk cId="3591601111" sldId="833"/>
            <ac:picMk id="36" creationId="{DE42B097-92A9-49B7-9296-86AA19FE3464}"/>
          </ac:picMkLst>
        </pc:picChg>
        <pc:picChg chg="del mod topLvl">
          <ac:chgData name="塩川 和也" userId="39f0702c-b30a-4f15-b4da-77fc4aed6640" providerId="ADAL" clId="{2FC80B70-E0E1-4091-B59B-D8B67A62667F}" dt="2021-06-30T04:59:30.823" v="561" actId="478"/>
          <ac:picMkLst>
            <pc:docMk/>
            <pc:sldMk cId="3591601111" sldId="833"/>
            <ac:picMk id="48" creationId="{1EB96E64-B695-4022-B92B-355AE62008C3}"/>
          </ac:picMkLst>
        </pc:picChg>
        <pc:picChg chg="add mod ord">
          <ac:chgData name="塩川 和也" userId="39f0702c-b30a-4f15-b4da-77fc4aed6640" providerId="ADAL" clId="{2FC80B70-E0E1-4091-B59B-D8B67A62667F}" dt="2021-06-30T04:59:10.988" v="550" actId="14861"/>
          <ac:picMkLst>
            <pc:docMk/>
            <pc:sldMk cId="3591601111" sldId="833"/>
            <ac:picMk id="58" creationId="{C7395C59-EB03-4F3D-855B-F726FFA022E8}"/>
          </ac:picMkLst>
        </pc:picChg>
        <pc:picChg chg="add mod ord">
          <ac:chgData name="塩川 和也" userId="39f0702c-b30a-4f15-b4da-77fc4aed6640" providerId="ADAL" clId="{2FC80B70-E0E1-4091-B59B-D8B67A62667F}" dt="2021-06-30T04:59:22.939" v="558" actId="14861"/>
          <ac:picMkLst>
            <pc:docMk/>
            <pc:sldMk cId="3591601111" sldId="833"/>
            <ac:picMk id="70" creationId="{CFCABFC7-8FA2-4555-A05C-4A24485FC112}"/>
          </ac:picMkLst>
        </pc:picChg>
        <pc:picChg chg="add mod ord">
          <ac:chgData name="塩川 和也" userId="39f0702c-b30a-4f15-b4da-77fc4aed6640" providerId="ADAL" clId="{2FC80B70-E0E1-4091-B59B-D8B67A62667F}" dt="2021-06-30T05:01:52.697" v="569" actId="1037"/>
          <ac:picMkLst>
            <pc:docMk/>
            <pc:sldMk cId="3591601111" sldId="833"/>
            <ac:picMk id="72" creationId="{97753C10-848D-4066-9453-19CA07BBB7A8}"/>
          </ac:picMkLst>
        </pc:picChg>
        <pc:picChg chg="add mod ord">
          <ac:chgData name="塩川 和也" userId="39f0702c-b30a-4f15-b4da-77fc4aed6640" providerId="ADAL" clId="{2FC80B70-E0E1-4091-B59B-D8B67A62667F}" dt="2021-06-30T04:59:17.533" v="555" actId="14861"/>
          <ac:picMkLst>
            <pc:docMk/>
            <pc:sldMk cId="3591601111" sldId="833"/>
            <ac:picMk id="74" creationId="{3E9AA566-50BB-46AB-BD67-2C0AC2FB7861}"/>
          </ac:picMkLst>
        </pc:picChg>
        <pc:picChg chg="add mod">
          <ac:chgData name="塩川 和也" userId="39f0702c-b30a-4f15-b4da-77fc4aed6640" providerId="ADAL" clId="{2FC80B70-E0E1-4091-B59B-D8B67A62667F}" dt="2021-06-30T04:57:38.310" v="539" actId="1076"/>
          <ac:picMkLst>
            <pc:docMk/>
            <pc:sldMk cId="3591601111" sldId="833"/>
            <ac:picMk id="88" creationId="{514D67DB-5D44-4AA9-9BF0-A3181BD75A54}"/>
          </ac:picMkLst>
        </pc:picChg>
        <pc:cxnChg chg="add mod">
          <ac:chgData name="塩川 和也" userId="39f0702c-b30a-4f15-b4da-77fc4aed6640" providerId="ADAL" clId="{2FC80B70-E0E1-4091-B59B-D8B67A62667F}" dt="2021-06-30T04:29:20.174" v="273" actId="14100"/>
          <ac:cxnSpMkLst>
            <pc:docMk/>
            <pc:sldMk cId="3591601111" sldId="833"/>
            <ac:cxnSpMk id="66" creationId="{4DCD8F4C-D6BB-433B-AE60-18C25C437AE5}"/>
          </ac:cxnSpMkLst>
        </pc:cxnChg>
        <pc:cxnChg chg="add mod">
          <ac:chgData name="塩川 和也" userId="39f0702c-b30a-4f15-b4da-77fc4aed6640" providerId="ADAL" clId="{2FC80B70-E0E1-4091-B59B-D8B67A62667F}" dt="2021-06-30T04:56:51.704" v="534" actId="14100"/>
          <ac:cxnSpMkLst>
            <pc:docMk/>
            <pc:sldMk cId="3591601111" sldId="833"/>
            <ac:cxnSpMk id="84" creationId="{D1E4202C-C577-4325-A941-656530E7598D}"/>
          </ac:cxnSpMkLst>
        </pc:cxnChg>
      </pc:sldChg>
      <pc:sldChg chg="modSp mod">
        <pc:chgData name="塩川 和也" userId="39f0702c-b30a-4f15-b4da-77fc4aed6640" providerId="ADAL" clId="{2FC80B70-E0E1-4091-B59B-D8B67A62667F}" dt="2021-06-30T09:37:15.674" v="574" actId="207"/>
        <pc:sldMkLst>
          <pc:docMk/>
          <pc:sldMk cId="2909736512" sldId="992"/>
        </pc:sldMkLst>
        <pc:spChg chg="mod">
          <ac:chgData name="塩川 和也" userId="39f0702c-b30a-4f15-b4da-77fc4aed6640" providerId="ADAL" clId="{2FC80B70-E0E1-4091-B59B-D8B67A62667F}" dt="2021-06-30T09:37:15.674" v="574" actId="207"/>
          <ac:spMkLst>
            <pc:docMk/>
            <pc:sldMk cId="2909736512" sldId="992"/>
            <ac:spMk id="66" creationId="{5E5676C8-AC8F-4712-A0CC-6976BCE353D7}"/>
          </ac:spMkLst>
        </pc:spChg>
        <pc:spChg chg="mod">
          <ac:chgData name="塩川 和也" userId="39f0702c-b30a-4f15-b4da-77fc4aed6640" providerId="ADAL" clId="{2FC80B70-E0E1-4091-B59B-D8B67A62667F}" dt="2021-06-30T09:36:55.985" v="573" actId="207"/>
          <ac:spMkLst>
            <pc:docMk/>
            <pc:sldMk cId="2909736512" sldId="992"/>
            <ac:spMk id="79" creationId="{D5B951DA-6532-49A5-A5D0-6D3C7B9EF585}"/>
          </ac:spMkLst>
        </pc:spChg>
      </pc:sldChg>
      <pc:sldChg chg="delSp mod">
        <pc:chgData name="塩川 和也" userId="39f0702c-b30a-4f15-b4da-77fc4aed6640" providerId="ADAL" clId="{2FC80B70-E0E1-4091-B59B-D8B67A62667F}" dt="2021-07-02T06:02:22.078" v="1123" actId="478"/>
        <pc:sldMkLst>
          <pc:docMk/>
          <pc:sldMk cId="3159087996" sldId="999"/>
        </pc:sldMkLst>
        <pc:spChg chg="del">
          <ac:chgData name="塩川 和也" userId="39f0702c-b30a-4f15-b4da-77fc4aed6640" providerId="ADAL" clId="{2FC80B70-E0E1-4091-B59B-D8B67A62667F}" dt="2021-07-02T06:02:22.078" v="1123" actId="478"/>
          <ac:spMkLst>
            <pc:docMk/>
            <pc:sldMk cId="3159087996" sldId="999"/>
            <ac:spMk id="150" creationId="{F5423940-97CB-4E85-BCF2-EE36C821B67C}"/>
          </ac:spMkLst>
        </pc:spChg>
      </pc:sldChg>
      <pc:sldChg chg="modSp mod">
        <pc:chgData name="塩川 和也" userId="39f0702c-b30a-4f15-b4da-77fc4aed6640" providerId="ADAL" clId="{2FC80B70-E0E1-4091-B59B-D8B67A62667F}" dt="2021-07-02T05:49:39.394" v="718" actId="404"/>
        <pc:sldMkLst>
          <pc:docMk/>
          <pc:sldMk cId="439320943" sldId="1032"/>
        </pc:sldMkLst>
        <pc:spChg chg="mod">
          <ac:chgData name="塩川 和也" userId="39f0702c-b30a-4f15-b4da-77fc4aed6640" providerId="ADAL" clId="{2FC80B70-E0E1-4091-B59B-D8B67A62667F}" dt="2021-07-02T05:49:39.394" v="718" actId="404"/>
          <ac:spMkLst>
            <pc:docMk/>
            <pc:sldMk cId="439320943" sldId="1032"/>
            <ac:spMk id="48" creationId="{C99C6CDA-35AC-4FB8-B1E2-E60B66FAA741}"/>
          </ac:spMkLst>
        </pc:spChg>
        <pc:spChg chg="mod">
          <ac:chgData name="塩川 和也" userId="39f0702c-b30a-4f15-b4da-77fc4aed6640" providerId="ADAL" clId="{2FC80B70-E0E1-4091-B59B-D8B67A62667F}" dt="2021-07-02T05:48:40.596" v="577" actId="404"/>
          <ac:spMkLst>
            <pc:docMk/>
            <pc:sldMk cId="439320943" sldId="1032"/>
            <ac:spMk id="71" creationId="{C5D04AFF-7676-49B9-B197-264F570F346A}"/>
          </ac:spMkLst>
        </pc:spChg>
      </pc:sldChg>
      <pc:sldChg chg="modSp mod">
        <pc:chgData name="塩川 和也" userId="39f0702c-b30a-4f15-b4da-77fc4aed6640" providerId="ADAL" clId="{2FC80B70-E0E1-4091-B59B-D8B67A62667F}" dt="2021-07-02T05:50:19.218" v="731" actId="404"/>
        <pc:sldMkLst>
          <pc:docMk/>
          <pc:sldMk cId="1527999147" sldId="1033"/>
        </pc:sldMkLst>
        <pc:spChg chg="mod">
          <ac:chgData name="塩川 和也" userId="39f0702c-b30a-4f15-b4da-77fc4aed6640" providerId="ADAL" clId="{2FC80B70-E0E1-4091-B59B-D8B67A62667F}" dt="2021-07-02T05:50:19.218" v="731" actId="404"/>
          <ac:spMkLst>
            <pc:docMk/>
            <pc:sldMk cId="1527999147" sldId="1033"/>
            <ac:spMk id="51" creationId="{CA0ABF21-0F9F-4D1D-BE15-B30A6419F3AE}"/>
          </ac:spMkLst>
        </pc:spChg>
        <pc:spChg chg="mod">
          <ac:chgData name="塩川 和也" userId="39f0702c-b30a-4f15-b4da-77fc4aed6640" providerId="ADAL" clId="{2FC80B70-E0E1-4091-B59B-D8B67A62667F}" dt="2021-07-02T05:50:12.295" v="729" actId="20577"/>
          <ac:spMkLst>
            <pc:docMk/>
            <pc:sldMk cId="1527999147" sldId="1033"/>
            <ac:spMk id="71" creationId="{C5D04AFF-7676-49B9-B197-264F570F346A}"/>
          </ac:spMkLst>
        </pc:spChg>
      </pc:sldChg>
      <pc:sldChg chg="modSp mod">
        <pc:chgData name="塩川 和也" userId="39f0702c-b30a-4f15-b4da-77fc4aed6640" providerId="ADAL" clId="{2FC80B70-E0E1-4091-B59B-D8B67A62667F}" dt="2021-07-02T05:50:47.785" v="734" actId="14861"/>
        <pc:sldMkLst>
          <pc:docMk/>
          <pc:sldMk cId="3478492658" sldId="1034"/>
        </pc:sldMkLst>
        <pc:picChg chg="mod">
          <ac:chgData name="塩川 和也" userId="39f0702c-b30a-4f15-b4da-77fc4aed6640" providerId="ADAL" clId="{2FC80B70-E0E1-4091-B59B-D8B67A62667F}" dt="2021-07-02T05:50:45.147" v="733" actId="14861"/>
          <ac:picMkLst>
            <pc:docMk/>
            <pc:sldMk cId="3478492658" sldId="1034"/>
            <ac:picMk id="8" creationId="{69C9DEC8-0379-4B9E-B6AA-8F820D4005FE}"/>
          </ac:picMkLst>
        </pc:picChg>
        <pc:picChg chg="mod">
          <ac:chgData name="塩川 和也" userId="39f0702c-b30a-4f15-b4da-77fc4aed6640" providerId="ADAL" clId="{2FC80B70-E0E1-4091-B59B-D8B67A62667F}" dt="2021-07-02T05:50:47.785" v="734" actId="14861"/>
          <ac:picMkLst>
            <pc:docMk/>
            <pc:sldMk cId="3478492658" sldId="1034"/>
            <ac:picMk id="9" creationId="{F396500E-40EC-4799-8E33-CADD2A640771}"/>
          </ac:picMkLst>
        </pc:picChg>
      </pc:sldChg>
      <pc:sldChg chg="delSp modSp mod">
        <pc:chgData name="塩川 和也" userId="39f0702c-b30a-4f15-b4da-77fc4aed6640" providerId="ADAL" clId="{2FC80B70-E0E1-4091-B59B-D8B67A62667F}" dt="2021-07-02T05:56:12.067" v="1028" actId="20577"/>
        <pc:sldMkLst>
          <pc:docMk/>
          <pc:sldMk cId="2356648998" sldId="1037"/>
        </pc:sldMkLst>
        <pc:spChg chg="del mod">
          <ac:chgData name="塩川 和也" userId="39f0702c-b30a-4f15-b4da-77fc4aed6640" providerId="ADAL" clId="{2FC80B70-E0E1-4091-B59B-D8B67A62667F}" dt="2021-07-02T05:55:37.891" v="1020" actId="478"/>
          <ac:spMkLst>
            <pc:docMk/>
            <pc:sldMk cId="2356648998" sldId="1037"/>
            <ac:spMk id="46" creationId="{087D082F-5A43-4809-B875-440A81F730BE}"/>
          </ac:spMkLst>
        </pc:spChg>
        <pc:spChg chg="mod">
          <ac:chgData name="塩川 和也" userId="39f0702c-b30a-4f15-b4da-77fc4aed6640" providerId="ADAL" clId="{2FC80B70-E0E1-4091-B59B-D8B67A62667F}" dt="2021-07-02T05:56:05.771" v="1027" actId="14100"/>
          <ac:spMkLst>
            <pc:docMk/>
            <pc:sldMk cId="2356648998" sldId="1037"/>
            <ac:spMk id="48" creationId="{8490126A-F05F-4C05-AF48-6849843D45E2}"/>
          </ac:spMkLst>
        </pc:spChg>
        <pc:spChg chg="mod">
          <ac:chgData name="塩川 和也" userId="39f0702c-b30a-4f15-b4da-77fc4aed6640" providerId="ADAL" clId="{2FC80B70-E0E1-4091-B59B-D8B67A62667F}" dt="2021-07-02T05:56:12.067" v="1028" actId="20577"/>
          <ac:spMkLst>
            <pc:docMk/>
            <pc:sldMk cId="2356648998" sldId="1037"/>
            <ac:spMk id="49" creationId="{F2C30104-1CAD-4532-A4C2-3DE1D591540A}"/>
          </ac:spMkLst>
        </pc:spChg>
        <pc:grpChg chg="mod">
          <ac:chgData name="塩川 和也" userId="39f0702c-b30a-4f15-b4da-77fc4aed6640" providerId="ADAL" clId="{2FC80B70-E0E1-4091-B59B-D8B67A62667F}" dt="2021-07-02T05:54:41.637" v="1006" actId="14100"/>
          <ac:grpSpMkLst>
            <pc:docMk/>
            <pc:sldMk cId="2356648998" sldId="1037"/>
            <ac:grpSpMk id="8" creationId="{F82224D1-489E-48EA-836F-88DE560BEC93}"/>
          </ac:grpSpMkLst>
        </pc:grpChg>
      </pc:sldChg>
      <pc:sldChg chg="modSp mod">
        <pc:chgData name="塩川 和也" userId="39f0702c-b30a-4f15-b4da-77fc4aed6640" providerId="ADAL" clId="{2FC80B70-E0E1-4091-B59B-D8B67A62667F}" dt="2021-07-02T05:57:31.188" v="1091" actId="207"/>
        <pc:sldMkLst>
          <pc:docMk/>
          <pc:sldMk cId="1299538648" sldId="1038"/>
        </pc:sldMkLst>
        <pc:spChg chg="mod">
          <ac:chgData name="塩川 和也" userId="39f0702c-b30a-4f15-b4da-77fc4aed6640" providerId="ADAL" clId="{2FC80B70-E0E1-4091-B59B-D8B67A62667F}" dt="2021-07-02T05:57:31.188" v="1091" actId="207"/>
          <ac:spMkLst>
            <pc:docMk/>
            <pc:sldMk cId="1299538648" sldId="1038"/>
            <ac:spMk id="40" creationId="{14294CA5-3335-4CD6-852E-CFA0C1D9E208}"/>
          </ac:spMkLst>
        </pc:spChg>
        <pc:spChg chg="mod">
          <ac:chgData name="塩川 和也" userId="39f0702c-b30a-4f15-b4da-77fc4aed6640" providerId="ADAL" clId="{2FC80B70-E0E1-4091-B59B-D8B67A62667F}" dt="2021-07-02T05:56:47.536" v="1070" actId="20577"/>
          <ac:spMkLst>
            <pc:docMk/>
            <pc:sldMk cId="1299538648" sldId="1038"/>
            <ac:spMk id="86" creationId="{915FADF2-2BBE-40AA-8673-2E28BD72C597}"/>
          </ac:spMkLst>
        </pc:spChg>
      </pc:sldChg>
      <pc:sldChg chg="modSp mod">
        <pc:chgData name="塩川 和也" userId="39f0702c-b30a-4f15-b4da-77fc4aed6640" providerId="ADAL" clId="{2FC80B70-E0E1-4091-B59B-D8B67A62667F}" dt="2021-07-02T05:58:04.836" v="1094" actId="1076"/>
        <pc:sldMkLst>
          <pc:docMk/>
          <pc:sldMk cId="826457584" sldId="1040"/>
        </pc:sldMkLst>
        <pc:spChg chg="mod">
          <ac:chgData name="塩川 和也" userId="39f0702c-b30a-4f15-b4da-77fc4aed6640" providerId="ADAL" clId="{2FC80B70-E0E1-4091-B59B-D8B67A62667F}" dt="2021-07-02T05:58:04.836" v="1094" actId="1076"/>
          <ac:spMkLst>
            <pc:docMk/>
            <pc:sldMk cId="826457584" sldId="1040"/>
            <ac:spMk id="31" creationId="{E5BB5AA5-F544-4426-8D20-9BD569BA4D47}"/>
          </ac:spMkLst>
        </pc:spChg>
      </pc:sldChg>
      <pc:sldChg chg="modSp mod">
        <pc:chgData name="塩川 和也" userId="39f0702c-b30a-4f15-b4da-77fc4aed6640" providerId="ADAL" clId="{2FC80B70-E0E1-4091-B59B-D8B67A62667F}" dt="2021-07-02T05:59:33.129" v="1122" actId="1076"/>
        <pc:sldMkLst>
          <pc:docMk/>
          <pc:sldMk cId="514149462" sldId="1043"/>
        </pc:sldMkLst>
        <pc:spChg chg="mod">
          <ac:chgData name="塩川 和也" userId="39f0702c-b30a-4f15-b4da-77fc4aed6640" providerId="ADAL" clId="{2FC80B70-E0E1-4091-B59B-D8B67A62667F}" dt="2021-07-02T05:59:26.263" v="1121" actId="14100"/>
          <ac:spMkLst>
            <pc:docMk/>
            <pc:sldMk cId="514149462" sldId="1043"/>
            <ac:spMk id="33" creationId="{1A31458A-8713-4607-9EB0-A49FA5295631}"/>
          </ac:spMkLst>
        </pc:spChg>
        <pc:spChg chg="mod">
          <ac:chgData name="塩川 和也" userId="39f0702c-b30a-4f15-b4da-77fc4aed6640" providerId="ADAL" clId="{2FC80B70-E0E1-4091-B59B-D8B67A62667F}" dt="2021-07-02T05:59:33.129" v="1122" actId="1076"/>
          <ac:spMkLst>
            <pc:docMk/>
            <pc:sldMk cId="514149462" sldId="1043"/>
            <ac:spMk id="49" creationId="{99393DA7-62C4-4F55-A169-252C5BE267D8}"/>
          </ac:spMkLst>
        </pc:spChg>
        <pc:spChg chg="mod">
          <ac:chgData name="塩川 和也" userId="39f0702c-b30a-4f15-b4da-77fc4aed6640" providerId="ADAL" clId="{2FC80B70-E0E1-4091-B59B-D8B67A62667F}" dt="2021-07-02T05:58:33.806" v="1096" actId="404"/>
          <ac:spMkLst>
            <pc:docMk/>
            <pc:sldMk cId="514149462" sldId="1043"/>
            <ac:spMk id="69" creationId="{13E54B24-E6E5-4B06-B266-2077084EF817}"/>
          </ac:spMkLst>
        </pc:spChg>
        <pc:spChg chg="mod">
          <ac:chgData name="塩川 和也" userId="39f0702c-b30a-4f15-b4da-77fc4aed6640" providerId="ADAL" clId="{2FC80B70-E0E1-4091-B59B-D8B67A62667F}" dt="2021-07-02T05:58:38.186" v="1098" actId="20577"/>
          <ac:spMkLst>
            <pc:docMk/>
            <pc:sldMk cId="514149462" sldId="1043"/>
            <ac:spMk id="70" creationId="{F7066ACB-FEEB-44F9-93F6-0966601E3C79}"/>
          </ac:spMkLst>
        </pc:spChg>
      </pc:sldChg>
      <pc:sldChg chg="delSp mod">
        <pc:chgData name="塩川 和也" userId="39f0702c-b30a-4f15-b4da-77fc4aed6640" providerId="ADAL" clId="{2FC80B70-E0E1-4091-B59B-D8B67A62667F}" dt="2021-07-02T06:02:28.926" v="1124" actId="478"/>
        <pc:sldMkLst>
          <pc:docMk/>
          <pc:sldMk cId="97347030" sldId="1047"/>
        </pc:sldMkLst>
        <pc:spChg chg="del">
          <ac:chgData name="塩川 和也" userId="39f0702c-b30a-4f15-b4da-77fc4aed6640" providerId="ADAL" clId="{2FC80B70-E0E1-4091-B59B-D8B67A62667F}" dt="2021-07-02T06:02:28.926" v="1124" actId="478"/>
          <ac:spMkLst>
            <pc:docMk/>
            <pc:sldMk cId="97347030" sldId="1047"/>
            <ac:spMk id="29" creationId="{F612CF49-C76E-47A2-8133-456AF37476DE}"/>
          </ac:spMkLst>
        </pc:spChg>
      </pc:sldChg>
      <pc:sldChg chg="del">
        <pc:chgData name="塩川 和也" userId="39f0702c-b30a-4f15-b4da-77fc4aed6640" providerId="ADAL" clId="{2FC80B70-E0E1-4091-B59B-D8B67A62667F}" dt="2021-07-02T06:28:26.961" v="1170" actId="2696"/>
        <pc:sldMkLst>
          <pc:docMk/>
          <pc:sldMk cId="3484017358" sldId="1061"/>
        </pc:sldMkLst>
      </pc:sldChg>
      <pc:sldChg chg="addSp delSp modSp mod">
        <pc:chgData name="塩川 和也" userId="39f0702c-b30a-4f15-b4da-77fc4aed6640" providerId="ADAL" clId="{2FC80B70-E0E1-4091-B59B-D8B67A62667F}" dt="2021-06-30T02:19:02.749" v="3" actId="478"/>
        <pc:sldMkLst>
          <pc:docMk/>
          <pc:sldMk cId="369506049" sldId="1078"/>
        </pc:sldMkLst>
        <pc:picChg chg="add del mod">
          <ac:chgData name="塩川 和也" userId="39f0702c-b30a-4f15-b4da-77fc4aed6640" providerId="ADAL" clId="{2FC80B70-E0E1-4091-B59B-D8B67A62667F}" dt="2021-06-30T02:19:02.749" v="3" actId="478"/>
          <ac:picMkLst>
            <pc:docMk/>
            <pc:sldMk cId="369506049" sldId="1078"/>
            <ac:picMk id="4" creationId="{544B6E8C-F8E0-48E6-A022-BBD40393F6AC}"/>
          </ac:picMkLst>
        </pc:picChg>
      </pc:sldChg>
    </pc:docChg>
  </pc:docChgLst>
  <pc:docChgLst>
    <pc:chgData name="塩川 和也" userId="39f0702c-b30a-4f15-b4da-77fc4aed6640" providerId="ADAL" clId="{78B511DA-4F58-43F2-AA70-E603C61B0517}"/>
    <pc:docChg chg="undo custSel addSld delSld modSld modSection">
      <pc:chgData name="塩川 和也" userId="39f0702c-b30a-4f15-b4da-77fc4aed6640" providerId="ADAL" clId="{78B511DA-4F58-43F2-AA70-E603C61B0517}" dt="2021-06-10T14:02:54.364" v="7869"/>
      <pc:docMkLst>
        <pc:docMk/>
      </pc:docMkLst>
      <pc:sldChg chg="addSp delSp modSp mod">
        <pc:chgData name="塩川 和也" userId="39f0702c-b30a-4f15-b4da-77fc4aed6640" providerId="ADAL" clId="{78B511DA-4F58-43F2-AA70-E603C61B0517}" dt="2021-06-10T06:24:46.183" v="3298" actId="313"/>
        <pc:sldMkLst>
          <pc:docMk/>
          <pc:sldMk cId="3766051420" sldId="298"/>
        </pc:sldMkLst>
        <pc:spChg chg="mod">
          <ac:chgData name="塩川 和也" userId="39f0702c-b30a-4f15-b4da-77fc4aed6640" providerId="ADAL" clId="{78B511DA-4F58-43F2-AA70-E603C61B0517}" dt="2021-06-10T06:24:46.183" v="3298" actId="313"/>
          <ac:spMkLst>
            <pc:docMk/>
            <pc:sldMk cId="3766051420" sldId="298"/>
            <ac:spMk id="21" creationId="{4EE2645C-DC16-44BB-87B5-8E879324544A}"/>
          </ac:spMkLst>
        </pc:spChg>
        <pc:spChg chg="mod">
          <ac:chgData name="塩川 和也" userId="39f0702c-b30a-4f15-b4da-77fc4aed6640" providerId="ADAL" clId="{78B511DA-4F58-43F2-AA70-E603C61B0517}" dt="2021-06-09T07:51:01.117" v="21" actId="1076"/>
          <ac:spMkLst>
            <pc:docMk/>
            <pc:sldMk cId="3766051420" sldId="298"/>
            <ac:spMk id="58" creationId="{A4E9FE5D-AB7F-4384-8945-98117D30D4AA}"/>
          </ac:spMkLst>
        </pc:spChg>
        <pc:spChg chg="mod">
          <ac:chgData name="塩川 和也" userId="39f0702c-b30a-4f15-b4da-77fc4aed6640" providerId="ADAL" clId="{78B511DA-4F58-43F2-AA70-E603C61B0517}" dt="2021-06-09T07:51:14.637" v="29" actId="1037"/>
          <ac:spMkLst>
            <pc:docMk/>
            <pc:sldMk cId="3766051420" sldId="298"/>
            <ac:spMk id="63" creationId="{EB438389-1D1E-40E5-A701-156A540A2D00}"/>
          </ac:spMkLst>
        </pc:spChg>
        <pc:spChg chg="mod">
          <ac:chgData name="塩川 和也" userId="39f0702c-b30a-4f15-b4da-77fc4aed6640" providerId="ADAL" clId="{78B511DA-4F58-43F2-AA70-E603C61B0517}" dt="2021-06-09T07:51:14.637" v="29" actId="1037"/>
          <ac:spMkLst>
            <pc:docMk/>
            <pc:sldMk cId="3766051420" sldId="298"/>
            <ac:spMk id="64" creationId="{85C70D7C-1FCF-455E-85C8-95FE7DFDBADE}"/>
          </ac:spMkLst>
        </pc:spChg>
        <pc:picChg chg="add mod ord">
          <ac:chgData name="塩川 和也" userId="39f0702c-b30a-4f15-b4da-77fc4aed6640" providerId="ADAL" clId="{78B511DA-4F58-43F2-AA70-E603C61B0517}" dt="2021-06-09T07:52:06.010" v="31" actId="14861"/>
          <ac:picMkLst>
            <pc:docMk/>
            <pc:sldMk cId="3766051420" sldId="298"/>
            <ac:picMk id="8" creationId="{901B8C4F-7681-43AA-9FA1-58244417FA2B}"/>
          </ac:picMkLst>
        </pc:picChg>
        <pc:picChg chg="del">
          <ac:chgData name="塩川 和也" userId="39f0702c-b30a-4f15-b4da-77fc4aed6640" providerId="ADAL" clId="{78B511DA-4F58-43F2-AA70-E603C61B0517}" dt="2021-06-09T07:50:37.307" v="19" actId="478"/>
          <ac:picMkLst>
            <pc:docMk/>
            <pc:sldMk cId="3766051420" sldId="298"/>
            <ac:picMk id="14" creationId="{654FC9C3-5846-4205-9F92-8B5F0BC63379}"/>
          </ac:picMkLst>
        </pc:picChg>
        <pc:picChg chg="mod">
          <ac:chgData name="塩川 和也" userId="39f0702c-b30a-4f15-b4da-77fc4aed6640" providerId="ADAL" clId="{78B511DA-4F58-43F2-AA70-E603C61B0517}" dt="2021-06-09T07:51:14.637" v="29" actId="1037"/>
          <ac:picMkLst>
            <pc:docMk/>
            <pc:sldMk cId="3766051420" sldId="298"/>
            <ac:picMk id="16" creationId="{81E0707B-E79E-4F02-9EC9-03EDD71C341E}"/>
          </ac:picMkLst>
        </pc:picChg>
      </pc:sldChg>
      <pc:sldChg chg="addSp delSp modSp mod">
        <pc:chgData name="塩川 和也" userId="39f0702c-b30a-4f15-b4da-77fc4aed6640" providerId="ADAL" clId="{78B511DA-4F58-43F2-AA70-E603C61B0517}" dt="2021-06-10T06:54:33.007" v="3566" actId="14100"/>
        <pc:sldMkLst>
          <pc:docMk/>
          <pc:sldMk cId="3399253924" sldId="352"/>
        </pc:sldMkLst>
        <pc:spChg chg="del mod">
          <ac:chgData name="塩川 和也" userId="39f0702c-b30a-4f15-b4da-77fc4aed6640" providerId="ADAL" clId="{78B511DA-4F58-43F2-AA70-E603C61B0517}" dt="2021-06-10T06:43:10.566" v="3455" actId="478"/>
          <ac:spMkLst>
            <pc:docMk/>
            <pc:sldMk cId="3399253924" sldId="352"/>
            <ac:spMk id="33" creationId="{70850732-EF02-4973-BA9B-181EB1BFA126}"/>
          </ac:spMkLst>
        </pc:spChg>
        <pc:spChg chg="mod">
          <ac:chgData name="塩川 和也" userId="39f0702c-b30a-4f15-b4da-77fc4aed6640" providerId="ADAL" clId="{78B511DA-4F58-43F2-AA70-E603C61B0517}" dt="2021-06-10T06:34:30.062" v="3397" actId="164"/>
          <ac:spMkLst>
            <pc:docMk/>
            <pc:sldMk cId="3399253924" sldId="352"/>
            <ac:spMk id="37" creationId="{38EAE4F6-9511-4534-A984-70071055B4D5}"/>
          </ac:spMkLst>
        </pc:spChg>
        <pc:spChg chg="add mod">
          <ac:chgData name="塩川 和也" userId="39f0702c-b30a-4f15-b4da-77fc4aed6640" providerId="ADAL" clId="{78B511DA-4F58-43F2-AA70-E603C61B0517}" dt="2021-06-10T03:19:19.146" v="2603"/>
          <ac:spMkLst>
            <pc:docMk/>
            <pc:sldMk cId="3399253924" sldId="352"/>
            <ac:spMk id="41" creationId="{3EA15C3A-F61A-4C85-BDEB-7BF0B1B118B4}"/>
          </ac:spMkLst>
        </pc:spChg>
        <pc:spChg chg="add mod">
          <ac:chgData name="塩川 和也" userId="39f0702c-b30a-4f15-b4da-77fc4aed6640" providerId="ADAL" clId="{78B511DA-4F58-43F2-AA70-E603C61B0517}" dt="2021-06-10T03:19:19.146" v="2603"/>
          <ac:spMkLst>
            <pc:docMk/>
            <pc:sldMk cId="3399253924" sldId="352"/>
            <ac:spMk id="42" creationId="{462EC6DF-CCDC-4893-8777-E2CB28566F56}"/>
          </ac:spMkLst>
        </pc:spChg>
        <pc:spChg chg="add mod">
          <ac:chgData name="塩川 和也" userId="39f0702c-b30a-4f15-b4da-77fc4aed6640" providerId="ADAL" clId="{78B511DA-4F58-43F2-AA70-E603C61B0517}" dt="2021-06-10T06:54:33.007" v="3566" actId="14100"/>
          <ac:spMkLst>
            <pc:docMk/>
            <pc:sldMk cId="3399253924" sldId="352"/>
            <ac:spMk id="43" creationId="{6F312C77-1A83-4EB8-A46B-39FB19A6CF86}"/>
          </ac:spMkLst>
        </pc:spChg>
        <pc:spChg chg="mod">
          <ac:chgData name="塩川 和也" userId="39f0702c-b30a-4f15-b4da-77fc4aed6640" providerId="ADAL" clId="{78B511DA-4F58-43F2-AA70-E603C61B0517}" dt="2021-06-10T06:34:34.233" v="3398" actId="164"/>
          <ac:spMkLst>
            <pc:docMk/>
            <pc:sldMk cId="3399253924" sldId="352"/>
            <ac:spMk id="44" creationId="{76CC8EC3-6FCE-4FD9-8C8A-4DC2C03026B0}"/>
          </ac:spMkLst>
        </pc:spChg>
        <pc:spChg chg="del mod">
          <ac:chgData name="塩川 和也" userId="39f0702c-b30a-4f15-b4da-77fc4aed6640" providerId="ADAL" clId="{78B511DA-4F58-43F2-AA70-E603C61B0517}" dt="2021-06-10T06:43:05.729" v="3454" actId="478"/>
          <ac:spMkLst>
            <pc:docMk/>
            <pc:sldMk cId="3399253924" sldId="352"/>
            <ac:spMk id="45" creationId="{8FAB4491-DE3A-425D-97E3-58122084DDA1}"/>
          </ac:spMkLst>
        </pc:spChg>
        <pc:spChg chg="mod">
          <ac:chgData name="塩川 和也" userId="39f0702c-b30a-4f15-b4da-77fc4aed6640" providerId="ADAL" clId="{78B511DA-4F58-43F2-AA70-E603C61B0517}" dt="2021-06-10T06:34:30.062" v="3397" actId="164"/>
          <ac:spMkLst>
            <pc:docMk/>
            <pc:sldMk cId="3399253924" sldId="352"/>
            <ac:spMk id="48" creationId="{05776F8B-C8DA-4F46-9EE8-9CC1BF9460F9}"/>
          </ac:spMkLst>
        </pc:spChg>
        <pc:spChg chg="mod">
          <ac:chgData name="塩川 和也" userId="39f0702c-b30a-4f15-b4da-77fc4aed6640" providerId="ADAL" clId="{78B511DA-4F58-43F2-AA70-E603C61B0517}" dt="2021-06-10T06:34:30.062" v="3397" actId="164"/>
          <ac:spMkLst>
            <pc:docMk/>
            <pc:sldMk cId="3399253924" sldId="352"/>
            <ac:spMk id="49" creationId="{DACF065C-6524-4268-88AB-E0B0D3FD8F09}"/>
          </ac:spMkLst>
        </pc:spChg>
        <pc:spChg chg="mod">
          <ac:chgData name="塩川 和也" userId="39f0702c-b30a-4f15-b4da-77fc4aed6640" providerId="ADAL" clId="{78B511DA-4F58-43F2-AA70-E603C61B0517}" dt="2021-06-10T06:30:38.137" v="3314" actId="14861"/>
          <ac:spMkLst>
            <pc:docMk/>
            <pc:sldMk cId="3399253924" sldId="352"/>
            <ac:spMk id="52" creationId="{299566A5-41A7-4AF7-9059-0710189C91B1}"/>
          </ac:spMkLst>
        </pc:spChg>
        <pc:spChg chg="del">
          <ac:chgData name="塩川 和也" userId="39f0702c-b30a-4f15-b4da-77fc4aed6640" providerId="ADAL" clId="{78B511DA-4F58-43F2-AA70-E603C61B0517}" dt="2021-06-10T03:45:08.642" v="2683" actId="478"/>
          <ac:spMkLst>
            <pc:docMk/>
            <pc:sldMk cId="3399253924" sldId="352"/>
            <ac:spMk id="52" creationId="{67E6D4E2-1617-4D70-B17B-4D59A7101C2B}"/>
          </ac:spMkLst>
        </pc:spChg>
        <pc:spChg chg="mod">
          <ac:chgData name="塩川 和也" userId="39f0702c-b30a-4f15-b4da-77fc4aed6640" providerId="ADAL" clId="{78B511DA-4F58-43F2-AA70-E603C61B0517}" dt="2021-06-10T06:30:36.634" v="3313" actId="14861"/>
          <ac:spMkLst>
            <pc:docMk/>
            <pc:sldMk cId="3399253924" sldId="352"/>
            <ac:spMk id="53" creationId="{2A203D75-71B3-40D4-A1CF-0D04F16B6544}"/>
          </ac:spMkLst>
        </pc:spChg>
        <pc:spChg chg="add mod">
          <ac:chgData name="塩川 和也" userId="39f0702c-b30a-4f15-b4da-77fc4aed6640" providerId="ADAL" clId="{78B511DA-4F58-43F2-AA70-E603C61B0517}" dt="2021-06-10T06:31:08.291" v="3317" actId="571"/>
          <ac:spMkLst>
            <pc:docMk/>
            <pc:sldMk cId="3399253924" sldId="352"/>
            <ac:spMk id="54" creationId="{7AF1F1DA-4C08-41CC-9E09-75CC71B1F62C}"/>
          </ac:spMkLst>
        </pc:spChg>
        <pc:spChg chg="mod">
          <ac:chgData name="塩川 和也" userId="39f0702c-b30a-4f15-b4da-77fc4aed6640" providerId="ADAL" clId="{78B511DA-4F58-43F2-AA70-E603C61B0517}" dt="2021-06-10T06:30:16.323" v="3308" actId="1076"/>
          <ac:spMkLst>
            <pc:docMk/>
            <pc:sldMk cId="3399253924" sldId="352"/>
            <ac:spMk id="55" creationId="{8F1AC9FC-B2D2-4CE8-A5CE-08DDC29FF2AA}"/>
          </ac:spMkLst>
        </pc:spChg>
        <pc:spChg chg="add mod">
          <ac:chgData name="塩川 和也" userId="39f0702c-b30a-4f15-b4da-77fc4aed6640" providerId="ADAL" clId="{78B511DA-4F58-43F2-AA70-E603C61B0517}" dt="2021-06-10T06:44:13.518" v="3466" actId="1076"/>
          <ac:spMkLst>
            <pc:docMk/>
            <pc:sldMk cId="3399253924" sldId="352"/>
            <ac:spMk id="57" creationId="{11DB0DF9-A8E0-43F4-8F04-F2DFAD39AB7E}"/>
          </ac:spMkLst>
        </pc:spChg>
        <pc:spChg chg="mod">
          <ac:chgData name="塩川 和也" userId="39f0702c-b30a-4f15-b4da-77fc4aed6640" providerId="ADAL" clId="{78B511DA-4F58-43F2-AA70-E603C61B0517}" dt="2021-06-10T06:34:30.062" v="3397" actId="164"/>
          <ac:spMkLst>
            <pc:docMk/>
            <pc:sldMk cId="3399253924" sldId="352"/>
            <ac:spMk id="60" creationId="{8FE3489B-00CB-4613-A966-3866721520EF}"/>
          </ac:spMkLst>
        </pc:spChg>
        <pc:spChg chg="mod">
          <ac:chgData name="塩川 和也" userId="39f0702c-b30a-4f15-b4da-77fc4aed6640" providerId="ADAL" clId="{78B511DA-4F58-43F2-AA70-E603C61B0517}" dt="2021-06-10T06:13:14.192" v="2708" actId="14100"/>
          <ac:spMkLst>
            <pc:docMk/>
            <pc:sldMk cId="3399253924" sldId="352"/>
            <ac:spMk id="61" creationId="{8BCAFBC0-5753-40DA-A7B1-73B6CAE7A56D}"/>
          </ac:spMkLst>
        </pc:spChg>
        <pc:spChg chg="mod">
          <ac:chgData name="塩川 和也" userId="39f0702c-b30a-4f15-b4da-77fc4aed6640" providerId="ADAL" clId="{78B511DA-4F58-43F2-AA70-E603C61B0517}" dt="2021-06-10T06:20:52.420" v="2828" actId="14100"/>
          <ac:spMkLst>
            <pc:docMk/>
            <pc:sldMk cId="3399253924" sldId="352"/>
            <ac:spMk id="62" creationId="{B227E61B-72BA-42A8-A71A-58F017FA731F}"/>
          </ac:spMkLst>
        </pc:spChg>
        <pc:spChg chg="mod">
          <ac:chgData name="塩川 和也" userId="39f0702c-b30a-4f15-b4da-77fc4aed6640" providerId="ADAL" clId="{78B511DA-4F58-43F2-AA70-E603C61B0517}" dt="2021-06-10T06:13:24.724" v="2711" actId="1076"/>
          <ac:spMkLst>
            <pc:docMk/>
            <pc:sldMk cId="3399253924" sldId="352"/>
            <ac:spMk id="63" creationId="{6B338FA6-B6A4-4EC4-935A-F8FFD6C5AE71}"/>
          </ac:spMkLst>
        </pc:spChg>
        <pc:spChg chg="del mod">
          <ac:chgData name="塩川 和也" userId="39f0702c-b30a-4f15-b4da-77fc4aed6640" providerId="ADAL" clId="{78B511DA-4F58-43F2-AA70-E603C61B0517}" dt="2021-06-10T06:18:47.577" v="2741" actId="478"/>
          <ac:spMkLst>
            <pc:docMk/>
            <pc:sldMk cId="3399253924" sldId="352"/>
            <ac:spMk id="64" creationId="{681583E2-0499-4A92-B0B4-088FBBD9F38C}"/>
          </ac:spMkLst>
        </pc:spChg>
        <pc:spChg chg="del mod">
          <ac:chgData name="塩川 和也" userId="39f0702c-b30a-4f15-b4da-77fc4aed6640" providerId="ADAL" clId="{78B511DA-4F58-43F2-AA70-E603C61B0517}" dt="2021-06-10T06:30:58.057" v="3316" actId="478"/>
          <ac:spMkLst>
            <pc:docMk/>
            <pc:sldMk cId="3399253924" sldId="352"/>
            <ac:spMk id="66" creationId="{3781257D-3B8A-433B-91CA-4C9B970ABC2D}"/>
          </ac:spMkLst>
        </pc:spChg>
        <pc:spChg chg="mod">
          <ac:chgData name="塩川 和也" userId="39f0702c-b30a-4f15-b4da-77fc4aed6640" providerId="ADAL" clId="{78B511DA-4F58-43F2-AA70-E603C61B0517}" dt="2021-06-10T06:23:43.372" v="3291"/>
          <ac:spMkLst>
            <pc:docMk/>
            <pc:sldMk cId="3399253924" sldId="352"/>
            <ac:spMk id="67" creationId="{1FB7EEBC-A312-401D-8B23-377699442407}"/>
          </ac:spMkLst>
        </pc:spChg>
        <pc:spChg chg="mod">
          <ac:chgData name="塩川 和也" userId="39f0702c-b30a-4f15-b4da-77fc4aed6640" providerId="ADAL" clId="{78B511DA-4F58-43F2-AA70-E603C61B0517}" dt="2021-06-10T06:34:30.062" v="3397" actId="164"/>
          <ac:spMkLst>
            <pc:docMk/>
            <pc:sldMk cId="3399253924" sldId="352"/>
            <ac:spMk id="69" creationId="{9EC3CD28-314A-4C35-BEE0-007AAEE2CA89}"/>
          </ac:spMkLst>
        </pc:spChg>
        <pc:spChg chg="add mod ord">
          <ac:chgData name="塩川 和也" userId="39f0702c-b30a-4f15-b4da-77fc4aed6640" providerId="ADAL" clId="{78B511DA-4F58-43F2-AA70-E603C61B0517}" dt="2021-06-10T06:32:24.991" v="3396" actId="1036"/>
          <ac:spMkLst>
            <pc:docMk/>
            <pc:sldMk cId="3399253924" sldId="352"/>
            <ac:spMk id="70" creationId="{C8E2A912-AD43-41CD-B13A-629D790F6CEB}"/>
          </ac:spMkLst>
        </pc:spChg>
        <pc:spChg chg="mod">
          <ac:chgData name="塩川 和也" userId="39f0702c-b30a-4f15-b4da-77fc4aed6640" providerId="ADAL" clId="{78B511DA-4F58-43F2-AA70-E603C61B0517}" dt="2021-06-10T06:19:24.632" v="2747" actId="14100"/>
          <ac:spMkLst>
            <pc:docMk/>
            <pc:sldMk cId="3399253924" sldId="352"/>
            <ac:spMk id="71" creationId="{E8A1DB81-A631-416C-8CED-324264B247EE}"/>
          </ac:spMkLst>
        </pc:spChg>
        <pc:spChg chg="mod">
          <ac:chgData name="塩川 和也" userId="39f0702c-b30a-4f15-b4da-77fc4aed6640" providerId="ADAL" clId="{78B511DA-4F58-43F2-AA70-E603C61B0517}" dt="2021-06-10T06:32:16.563" v="3392"/>
          <ac:spMkLst>
            <pc:docMk/>
            <pc:sldMk cId="3399253924" sldId="352"/>
            <ac:spMk id="72" creationId="{DCABC58A-684C-45CD-BC18-0CF22015FB00}"/>
          </ac:spMkLst>
        </pc:spChg>
        <pc:spChg chg="mod">
          <ac:chgData name="塩川 和也" userId="39f0702c-b30a-4f15-b4da-77fc4aed6640" providerId="ADAL" clId="{78B511DA-4F58-43F2-AA70-E603C61B0517}" dt="2021-06-10T06:43:24.530" v="3456"/>
          <ac:spMkLst>
            <pc:docMk/>
            <pc:sldMk cId="3399253924" sldId="352"/>
            <ac:spMk id="75" creationId="{3896C791-F581-486B-89E3-485BEFD37B0A}"/>
          </ac:spMkLst>
        </pc:spChg>
        <pc:spChg chg="mod">
          <ac:chgData name="塩川 和也" userId="39f0702c-b30a-4f15-b4da-77fc4aed6640" providerId="ADAL" clId="{78B511DA-4F58-43F2-AA70-E603C61B0517}" dt="2021-06-10T06:43:24.530" v="3456"/>
          <ac:spMkLst>
            <pc:docMk/>
            <pc:sldMk cId="3399253924" sldId="352"/>
            <ac:spMk id="78" creationId="{F02AF1CD-C016-4944-B970-8ED5488D3BDC}"/>
          </ac:spMkLst>
        </pc:spChg>
        <pc:spChg chg="mod">
          <ac:chgData name="塩川 和也" userId="39f0702c-b30a-4f15-b4da-77fc4aed6640" providerId="ADAL" clId="{78B511DA-4F58-43F2-AA70-E603C61B0517}" dt="2021-06-10T06:43:24.530" v="3456"/>
          <ac:spMkLst>
            <pc:docMk/>
            <pc:sldMk cId="3399253924" sldId="352"/>
            <ac:spMk id="79" creationId="{3B128B34-1A4E-4EE8-8608-477AFB9CB7D9}"/>
          </ac:spMkLst>
        </pc:spChg>
        <pc:spChg chg="mod">
          <ac:chgData name="塩川 和也" userId="39f0702c-b30a-4f15-b4da-77fc4aed6640" providerId="ADAL" clId="{78B511DA-4F58-43F2-AA70-E603C61B0517}" dt="2021-06-10T06:43:24.530" v="3456"/>
          <ac:spMkLst>
            <pc:docMk/>
            <pc:sldMk cId="3399253924" sldId="352"/>
            <ac:spMk id="81" creationId="{A323E875-84BA-43D4-BCA0-B6DD33662247}"/>
          </ac:spMkLst>
        </pc:spChg>
        <pc:spChg chg="add mod">
          <ac:chgData name="塩川 和也" userId="39f0702c-b30a-4f15-b4da-77fc4aed6640" providerId="ADAL" clId="{78B511DA-4F58-43F2-AA70-E603C61B0517}" dt="2021-06-10T06:44:08.083" v="3465" actId="1076"/>
          <ac:spMkLst>
            <pc:docMk/>
            <pc:sldMk cId="3399253924" sldId="352"/>
            <ac:spMk id="82" creationId="{D338DF57-453C-4B83-9264-0DE6CF5D2A2C}"/>
          </ac:spMkLst>
        </pc:spChg>
        <pc:spChg chg="add mod">
          <ac:chgData name="塩川 和也" userId="39f0702c-b30a-4f15-b4da-77fc4aed6640" providerId="ADAL" clId="{78B511DA-4F58-43F2-AA70-E603C61B0517}" dt="2021-06-10T06:43:24.530" v="3456"/>
          <ac:spMkLst>
            <pc:docMk/>
            <pc:sldMk cId="3399253924" sldId="352"/>
            <ac:spMk id="83" creationId="{D77E4FF5-7B7E-40C2-9FDF-187DF9C990A6}"/>
          </ac:spMkLst>
        </pc:spChg>
        <pc:spChg chg="add mod">
          <ac:chgData name="塩川 和也" userId="39f0702c-b30a-4f15-b4da-77fc4aed6640" providerId="ADAL" clId="{78B511DA-4F58-43F2-AA70-E603C61B0517}" dt="2021-06-10T06:43:24.530" v="3456"/>
          <ac:spMkLst>
            <pc:docMk/>
            <pc:sldMk cId="3399253924" sldId="352"/>
            <ac:spMk id="84" creationId="{3A7733EC-3B56-4B01-A82F-CDA2B58E366E}"/>
          </ac:spMkLst>
        </pc:spChg>
        <pc:spChg chg="mod">
          <ac:chgData name="塩川 和也" userId="39f0702c-b30a-4f15-b4da-77fc4aed6640" providerId="ADAL" clId="{78B511DA-4F58-43F2-AA70-E603C61B0517}" dt="2021-06-10T06:43:24.530" v="3456"/>
          <ac:spMkLst>
            <pc:docMk/>
            <pc:sldMk cId="3399253924" sldId="352"/>
            <ac:spMk id="87" creationId="{4DD71CE5-8DE6-45B1-A921-F0958D8B2B2B}"/>
          </ac:spMkLst>
        </pc:spChg>
        <pc:spChg chg="add mod">
          <ac:chgData name="塩川 和也" userId="39f0702c-b30a-4f15-b4da-77fc4aed6640" providerId="ADAL" clId="{78B511DA-4F58-43F2-AA70-E603C61B0517}" dt="2021-06-10T06:44:28.572" v="3469" actId="1076"/>
          <ac:spMkLst>
            <pc:docMk/>
            <pc:sldMk cId="3399253924" sldId="352"/>
            <ac:spMk id="88" creationId="{A6F9496E-DB0D-4A0C-A709-F819FCC242AB}"/>
          </ac:spMkLst>
        </pc:spChg>
        <pc:grpChg chg="add del mod">
          <ac:chgData name="塩川 和也" userId="39f0702c-b30a-4f15-b4da-77fc4aed6640" providerId="ADAL" clId="{78B511DA-4F58-43F2-AA70-E603C61B0517}" dt="2021-06-10T06:43:05.729" v="3454" actId="478"/>
          <ac:grpSpMkLst>
            <pc:docMk/>
            <pc:sldMk cId="3399253924" sldId="352"/>
            <ac:grpSpMk id="10" creationId="{E5D957A9-D3E4-471C-AF80-839F85C12FF8}"/>
          </ac:grpSpMkLst>
        </pc:grpChg>
        <pc:grpChg chg="add mod">
          <ac:chgData name="塩川 和也" userId="39f0702c-b30a-4f15-b4da-77fc4aed6640" providerId="ADAL" clId="{78B511DA-4F58-43F2-AA70-E603C61B0517}" dt="2021-06-10T06:34:39.797" v="3399" actId="164"/>
          <ac:grpSpMkLst>
            <pc:docMk/>
            <pc:sldMk cId="3399253924" sldId="352"/>
            <ac:grpSpMk id="11" creationId="{79B949F0-CEE9-4BEC-BF4F-6318C40DA909}"/>
          </ac:grpSpMkLst>
        </pc:grpChg>
        <pc:grpChg chg="add del mod">
          <ac:chgData name="塩川 和也" userId="39f0702c-b30a-4f15-b4da-77fc4aed6640" providerId="ADAL" clId="{78B511DA-4F58-43F2-AA70-E603C61B0517}" dt="2021-06-10T06:43:05.729" v="3454" actId="478"/>
          <ac:grpSpMkLst>
            <pc:docMk/>
            <pc:sldMk cId="3399253924" sldId="352"/>
            <ac:grpSpMk id="12" creationId="{F23075B8-8219-42FC-96AB-26520A8621CA}"/>
          </ac:grpSpMkLst>
        </pc:grpChg>
        <pc:grpChg chg="add mod ord">
          <ac:chgData name="塩川 和也" userId="39f0702c-b30a-4f15-b4da-77fc4aed6640" providerId="ADAL" clId="{78B511DA-4F58-43F2-AA70-E603C61B0517}" dt="2021-06-10T06:44:00.843" v="3464" actId="166"/>
          <ac:grpSpMkLst>
            <pc:docMk/>
            <pc:sldMk cId="3399253924" sldId="352"/>
            <ac:grpSpMk id="50" creationId="{9E59404E-B7C0-466A-AA87-42054F25044D}"/>
          </ac:grpSpMkLst>
        </pc:grpChg>
        <pc:grpChg chg="add mod">
          <ac:chgData name="塩川 和也" userId="39f0702c-b30a-4f15-b4da-77fc4aed6640" providerId="ADAL" clId="{78B511DA-4F58-43F2-AA70-E603C61B0517}" dt="2021-06-10T06:43:24.530" v="3456"/>
          <ac:grpSpMkLst>
            <pc:docMk/>
            <pc:sldMk cId="3399253924" sldId="352"/>
            <ac:grpSpMk id="73" creationId="{F036FB72-7EAB-43F9-ACB3-A27A65FB8849}"/>
          </ac:grpSpMkLst>
        </pc:grpChg>
        <pc:grpChg chg="add mod">
          <ac:chgData name="塩川 和也" userId="39f0702c-b30a-4f15-b4da-77fc4aed6640" providerId="ADAL" clId="{78B511DA-4F58-43F2-AA70-E603C61B0517}" dt="2021-06-10T06:43:24.530" v="3456"/>
          <ac:grpSpMkLst>
            <pc:docMk/>
            <pc:sldMk cId="3399253924" sldId="352"/>
            <ac:grpSpMk id="76" creationId="{18943236-F368-45B2-A613-5EB364329351}"/>
          </ac:grpSpMkLst>
        </pc:grpChg>
        <pc:grpChg chg="add mod">
          <ac:chgData name="塩川 和也" userId="39f0702c-b30a-4f15-b4da-77fc4aed6640" providerId="ADAL" clId="{78B511DA-4F58-43F2-AA70-E603C61B0517}" dt="2021-06-10T06:43:56.927" v="3463" actId="1076"/>
          <ac:grpSpMkLst>
            <pc:docMk/>
            <pc:sldMk cId="3399253924" sldId="352"/>
            <ac:grpSpMk id="85" creationId="{25EEB165-9ED8-46A7-8EB4-3C6CCD7F3991}"/>
          </ac:grpSpMkLst>
        </pc:grpChg>
        <pc:picChg chg="del">
          <ac:chgData name="塩川 和也" userId="39f0702c-b30a-4f15-b4da-77fc4aed6640" providerId="ADAL" clId="{78B511DA-4F58-43F2-AA70-E603C61B0517}" dt="2021-06-10T03:33:29.418" v="2610" actId="478"/>
          <ac:picMkLst>
            <pc:docMk/>
            <pc:sldMk cId="3399253924" sldId="352"/>
            <ac:picMk id="2" creationId="{2D5A770D-E972-485B-A2C8-E696F6B8117E}"/>
          </ac:picMkLst>
        </pc:picChg>
        <pc:picChg chg="del">
          <ac:chgData name="塩川 和也" userId="39f0702c-b30a-4f15-b4da-77fc4aed6640" providerId="ADAL" clId="{78B511DA-4F58-43F2-AA70-E603C61B0517}" dt="2021-06-10T03:38:54.241" v="2646" actId="478"/>
          <ac:picMkLst>
            <pc:docMk/>
            <pc:sldMk cId="3399253924" sldId="352"/>
            <ac:picMk id="3" creationId="{1E643A8C-D0AA-462D-AE96-77085C2D69A6}"/>
          </ac:picMkLst>
        </pc:picChg>
        <pc:picChg chg="add mod ord">
          <ac:chgData name="塩川 和也" userId="39f0702c-b30a-4f15-b4da-77fc4aed6640" providerId="ADAL" clId="{78B511DA-4F58-43F2-AA70-E603C61B0517}" dt="2021-06-10T06:34:30.062" v="3397" actId="164"/>
          <ac:picMkLst>
            <pc:docMk/>
            <pc:sldMk cId="3399253924" sldId="352"/>
            <ac:picMk id="6" creationId="{CF94DAF9-E0E4-4ECF-8335-CA7C11930258}"/>
          </ac:picMkLst>
        </pc:picChg>
        <pc:picChg chg="add mod ord">
          <ac:chgData name="塩川 和也" userId="39f0702c-b30a-4f15-b4da-77fc4aed6640" providerId="ADAL" clId="{78B511DA-4F58-43F2-AA70-E603C61B0517}" dt="2021-06-10T06:34:34.233" v="3398" actId="164"/>
          <ac:picMkLst>
            <pc:docMk/>
            <pc:sldMk cId="3399253924" sldId="352"/>
            <ac:picMk id="22" creationId="{06F9A154-A7AF-4A82-9A98-742D6F5B3F7F}"/>
          </ac:picMkLst>
        </pc:picChg>
        <pc:picChg chg="del">
          <ac:chgData name="塩川 和也" userId="39f0702c-b30a-4f15-b4da-77fc4aed6640" providerId="ADAL" clId="{78B511DA-4F58-43F2-AA70-E603C61B0517}" dt="2021-06-10T06:12:57.404" v="2706" actId="478"/>
          <ac:picMkLst>
            <pc:docMk/>
            <pc:sldMk cId="3399253924" sldId="352"/>
            <ac:picMk id="23" creationId="{D00300BB-0F2A-4B90-BB20-DE63174355EC}"/>
          </ac:picMkLst>
        </pc:picChg>
        <pc:picChg chg="add mod ord">
          <ac:chgData name="塩川 和也" userId="39f0702c-b30a-4f15-b4da-77fc4aed6640" providerId="ADAL" clId="{78B511DA-4F58-43F2-AA70-E603C61B0517}" dt="2021-06-10T06:30:34.460" v="3312" actId="14861"/>
          <ac:picMkLst>
            <pc:docMk/>
            <pc:sldMk cId="3399253924" sldId="352"/>
            <ac:picMk id="31" creationId="{D9F7AD6B-6029-417E-BB55-F0E10CE6551E}"/>
          </ac:picMkLst>
        </pc:picChg>
        <pc:picChg chg="mod">
          <ac:chgData name="塩川 和也" userId="39f0702c-b30a-4f15-b4da-77fc4aed6640" providerId="ADAL" clId="{78B511DA-4F58-43F2-AA70-E603C61B0517}" dt="2021-06-10T06:43:24.530" v="3456"/>
          <ac:picMkLst>
            <pc:docMk/>
            <pc:sldMk cId="3399253924" sldId="352"/>
            <ac:picMk id="74" creationId="{D7270378-6227-4F43-A1DF-EDF64C5C57F6}"/>
          </ac:picMkLst>
        </pc:picChg>
        <pc:picChg chg="mod">
          <ac:chgData name="塩川 和也" userId="39f0702c-b30a-4f15-b4da-77fc4aed6640" providerId="ADAL" clId="{78B511DA-4F58-43F2-AA70-E603C61B0517}" dt="2021-06-10T06:43:24.530" v="3456"/>
          <ac:picMkLst>
            <pc:docMk/>
            <pc:sldMk cId="3399253924" sldId="352"/>
            <ac:picMk id="77" creationId="{43AFB483-57A3-46D7-9AD3-B35D13EF3E2D}"/>
          </ac:picMkLst>
        </pc:picChg>
        <pc:picChg chg="mod">
          <ac:chgData name="塩川 和也" userId="39f0702c-b30a-4f15-b4da-77fc4aed6640" providerId="ADAL" clId="{78B511DA-4F58-43F2-AA70-E603C61B0517}" dt="2021-06-10T06:44:42.770" v="3471" actId="14861"/>
          <ac:picMkLst>
            <pc:docMk/>
            <pc:sldMk cId="3399253924" sldId="352"/>
            <ac:picMk id="86" creationId="{E7BD8A66-57CD-480C-BFB6-5736F9D146E6}"/>
          </ac:picMkLst>
        </pc:picChg>
        <pc:cxnChg chg="mod">
          <ac:chgData name="塩川 和也" userId="39f0702c-b30a-4f15-b4da-77fc4aed6640" providerId="ADAL" clId="{78B511DA-4F58-43F2-AA70-E603C61B0517}" dt="2021-06-10T06:19:24.632" v="2747" actId="14100"/>
          <ac:cxnSpMkLst>
            <pc:docMk/>
            <pc:sldMk cId="3399253924" sldId="352"/>
            <ac:cxnSpMk id="28" creationId="{F940BB8A-2CF4-4897-949E-E84B9D6EA9B6}"/>
          </ac:cxnSpMkLst>
        </pc:cxnChg>
        <pc:cxnChg chg="add mod">
          <ac:chgData name="塩川 和也" userId="39f0702c-b30a-4f15-b4da-77fc4aed6640" providerId="ADAL" clId="{78B511DA-4F58-43F2-AA70-E603C61B0517}" dt="2021-06-10T06:21:03.334" v="2831" actId="14100"/>
          <ac:cxnSpMkLst>
            <pc:docMk/>
            <pc:sldMk cId="3399253924" sldId="352"/>
            <ac:cxnSpMk id="46" creationId="{8F56C468-1E65-4FA9-B6F3-CA1AFF8AD5AE}"/>
          </ac:cxnSpMkLst>
        </pc:cxnChg>
        <pc:cxnChg chg="mod">
          <ac:chgData name="塩川 和也" userId="39f0702c-b30a-4f15-b4da-77fc4aed6640" providerId="ADAL" clId="{78B511DA-4F58-43F2-AA70-E603C61B0517}" dt="2021-06-10T06:43:05.729" v="3454" actId="478"/>
          <ac:cxnSpMkLst>
            <pc:docMk/>
            <pc:sldMk cId="3399253924" sldId="352"/>
            <ac:cxnSpMk id="51" creationId="{4503D1CE-39D6-4E7E-BB6F-F4CA9A3D3ECB}"/>
          </ac:cxnSpMkLst>
        </pc:cxnChg>
        <pc:cxnChg chg="add mod">
          <ac:chgData name="塩川 和也" userId="39f0702c-b30a-4f15-b4da-77fc4aed6640" providerId="ADAL" clId="{78B511DA-4F58-43F2-AA70-E603C61B0517}" dt="2021-06-10T06:34:39.797" v="3399" actId="164"/>
          <ac:cxnSpMkLst>
            <pc:docMk/>
            <pc:sldMk cId="3399253924" sldId="352"/>
            <ac:cxnSpMk id="58" creationId="{60F0A3DE-47F6-4F60-A099-320BFF0A29B0}"/>
          </ac:cxnSpMkLst>
        </pc:cxnChg>
        <pc:cxnChg chg="add mod">
          <ac:chgData name="塩川 和也" userId="39f0702c-b30a-4f15-b4da-77fc4aed6640" providerId="ADAL" clId="{78B511DA-4F58-43F2-AA70-E603C61B0517}" dt="2021-06-10T06:43:05.729" v="3454" actId="478"/>
          <ac:cxnSpMkLst>
            <pc:docMk/>
            <pc:sldMk cId="3399253924" sldId="352"/>
            <ac:cxnSpMk id="65" creationId="{E74C9CA7-7B4F-4F90-AC5B-CCEEB7A7520A}"/>
          </ac:cxnSpMkLst>
        </pc:cxnChg>
        <pc:cxnChg chg="del mod">
          <ac:chgData name="塩川 和也" userId="39f0702c-b30a-4f15-b4da-77fc4aed6640" providerId="ADAL" clId="{78B511DA-4F58-43F2-AA70-E603C61B0517}" dt="2021-06-10T03:47:34.490" v="2693" actId="478"/>
          <ac:cxnSpMkLst>
            <pc:docMk/>
            <pc:sldMk cId="3399253924" sldId="352"/>
            <ac:cxnSpMk id="70" creationId="{02D7DE19-7835-406F-9D33-B89AD4262267}"/>
          </ac:cxnSpMkLst>
        </pc:cxnChg>
        <pc:cxnChg chg="mod">
          <ac:chgData name="塩川 和也" userId="39f0702c-b30a-4f15-b4da-77fc4aed6640" providerId="ADAL" clId="{78B511DA-4F58-43F2-AA70-E603C61B0517}" dt="2021-06-10T06:43:24.530" v="3456"/>
          <ac:cxnSpMkLst>
            <pc:docMk/>
            <pc:sldMk cId="3399253924" sldId="352"/>
            <ac:cxnSpMk id="80" creationId="{2439F7AA-70B2-4A27-92EF-74B53A6F8F68}"/>
          </ac:cxnSpMkLst>
        </pc:cxnChg>
      </pc:sldChg>
      <pc:sldChg chg="addSp delSp modSp mod addCm delCm">
        <pc:chgData name="塩川 和也" userId="39f0702c-b30a-4f15-b4da-77fc4aed6640" providerId="ADAL" clId="{78B511DA-4F58-43F2-AA70-E603C61B0517}" dt="2021-06-10T07:33:54.765" v="4218" actId="14100"/>
        <pc:sldMkLst>
          <pc:docMk/>
          <pc:sldMk cId="2630797281" sldId="356"/>
        </pc:sldMkLst>
        <pc:spChg chg="mod">
          <ac:chgData name="塩川 和也" userId="39f0702c-b30a-4f15-b4da-77fc4aed6640" providerId="ADAL" clId="{78B511DA-4F58-43F2-AA70-E603C61B0517}" dt="2021-06-10T07:27:32.604" v="3906" actId="14100"/>
          <ac:spMkLst>
            <pc:docMk/>
            <pc:sldMk cId="2630797281" sldId="356"/>
            <ac:spMk id="38" creationId="{CE2C6119-CBA5-43D3-8D5D-96FA2A169B1B}"/>
          </ac:spMkLst>
        </pc:spChg>
        <pc:spChg chg="del mod">
          <ac:chgData name="塩川 和也" userId="39f0702c-b30a-4f15-b4da-77fc4aed6640" providerId="ADAL" clId="{78B511DA-4F58-43F2-AA70-E603C61B0517}" dt="2021-06-10T07:27:18.647" v="3903" actId="478"/>
          <ac:spMkLst>
            <pc:docMk/>
            <pc:sldMk cId="2630797281" sldId="356"/>
            <ac:spMk id="41" creationId="{D3564310-B449-456A-A8AA-C0C376BA7F01}"/>
          </ac:spMkLst>
        </pc:spChg>
        <pc:spChg chg="add mod">
          <ac:chgData name="塩川 和也" userId="39f0702c-b30a-4f15-b4da-77fc4aed6640" providerId="ADAL" clId="{78B511DA-4F58-43F2-AA70-E603C61B0517}" dt="2021-06-10T07:20:41.922" v="3829" actId="1076"/>
          <ac:spMkLst>
            <pc:docMk/>
            <pc:sldMk cId="2630797281" sldId="356"/>
            <ac:spMk id="46" creationId="{445481E0-CE3F-403B-81CA-EBEF047D18FD}"/>
          </ac:spMkLst>
        </pc:spChg>
        <pc:spChg chg="add mod">
          <ac:chgData name="塩川 和也" userId="39f0702c-b30a-4f15-b4da-77fc4aed6640" providerId="ADAL" clId="{78B511DA-4F58-43F2-AA70-E603C61B0517}" dt="2021-06-10T07:21:13.637" v="3833" actId="1076"/>
          <ac:spMkLst>
            <pc:docMk/>
            <pc:sldMk cId="2630797281" sldId="356"/>
            <ac:spMk id="47" creationId="{CF0485FD-0D26-4E68-87EC-951511489035}"/>
          </ac:spMkLst>
        </pc:spChg>
        <pc:spChg chg="mod">
          <ac:chgData name="塩川 和也" userId="39f0702c-b30a-4f15-b4da-77fc4aed6640" providerId="ADAL" clId="{78B511DA-4F58-43F2-AA70-E603C61B0517}" dt="2021-06-10T07:19:32.980" v="3821" actId="1076"/>
          <ac:spMkLst>
            <pc:docMk/>
            <pc:sldMk cId="2630797281" sldId="356"/>
            <ac:spMk id="48" creationId="{05776F8B-C8DA-4F46-9EE8-9CC1BF9460F9}"/>
          </ac:spMkLst>
        </pc:spChg>
        <pc:spChg chg="mod">
          <ac:chgData name="塩川 和也" userId="39f0702c-b30a-4f15-b4da-77fc4aed6640" providerId="ADAL" clId="{78B511DA-4F58-43F2-AA70-E603C61B0517}" dt="2021-06-10T07:19:39.978" v="3823" actId="1076"/>
          <ac:spMkLst>
            <pc:docMk/>
            <pc:sldMk cId="2630797281" sldId="356"/>
            <ac:spMk id="49" creationId="{DACF065C-6524-4268-88AB-E0B0D3FD8F09}"/>
          </ac:spMkLst>
        </pc:spChg>
        <pc:spChg chg="del">
          <ac:chgData name="塩川 和也" userId="39f0702c-b30a-4f15-b4da-77fc4aed6640" providerId="ADAL" clId="{78B511DA-4F58-43F2-AA70-E603C61B0517}" dt="2021-06-10T07:20:46.108" v="3831" actId="478"/>
          <ac:spMkLst>
            <pc:docMk/>
            <pc:sldMk cId="2630797281" sldId="356"/>
            <ac:spMk id="52" creationId="{67E6D4E2-1617-4D70-B17B-4D59A7101C2B}"/>
          </ac:spMkLst>
        </pc:spChg>
        <pc:spChg chg="add mod">
          <ac:chgData name="塩川 和也" userId="39f0702c-b30a-4f15-b4da-77fc4aed6640" providerId="ADAL" clId="{78B511DA-4F58-43F2-AA70-E603C61B0517}" dt="2021-06-10T07:24:51.410" v="3853"/>
          <ac:spMkLst>
            <pc:docMk/>
            <pc:sldMk cId="2630797281" sldId="356"/>
            <ac:spMk id="53" creationId="{24578639-FB1B-48C6-A2F0-87678FFA6B28}"/>
          </ac:spMkLst>
        </pc:spChg>
        <pc:spChg chg="add mod">
          <ac:chgData name="塩川 和也" userId="39f0702c-b30a-4f15-b4da-77fc4aed6640" providerId="ADAL" clId="{78B511DA-4F58-43F2-AA70-E603C61B0517}" dt="2021-06-10T07:24:51.410" v="3853"/>
          <ac:spMkLst>
            <pc:docMk/>
            <pc:sldMk cId="2630797281" sldId="356"/>
            <ac:spMk id="54" creationId="{1BB46E45-79FE-4E84-8016-8F47EF278678}"/>
          </ac:spMkLst>
        </pc:spChg>
        <pc:spChg chg="del">
          <ac:chgData name="塩川 和也" userId="39f0702c-b30a-4f15-b4da-77fc4aed6640" providerId="ADAL" clId="{78B511DA-4F58-43F2-AA70-E603C61B0517}" dt="2021-06-10T07:20:43.885" v="3830" actId="478"/>
          <ac:spMkLst>
            <pc:docMk/>
            <pc:sldMk cId="2630797281" sldId="356"/>
            <ac:spMk id="58" creationId="{B0B52838-AAB5-478C-A40F-724A2846F95D}"/>
          </ac:spMkLst>
        </pc:spChg>
        <pc:spChg chg="add mod">
          <ac:chgData name="塩川 和也" userId="39f0702c-b30a-4f15-b4da-77fc4aed6640" providerId="ADAL" clId="{78B511DA-4F58-43F2-AA70-E603C61B0517}" dt="2021-06-10T07:33:49.224" v="4217" actId="14100"/>
          <ac:spMkLst>
            <pc:docMk/>
            <pc:sldMk cId="2630797281" sldId="356"/>
            <ac:spMk id="59" creationId="{8EA501DE-B347-4383-A44A-C33AA0EF5A60}"/>
          </ac:spMkLst>
        </pc:spChg>
        <pc:spChg chg="mod">
          <ac:chgData name="塩川 和也" userId="39f0702c-b30a-4f15-b4da-77fc4aed6640" providerId="ADAL" clId="{78B511DA-4F58-43F2-AA70-E603C61B0517}" dt="2021-06-10T07:19:28.003" v="3820" actId="14100"/>
          <ac:spMkLst>
            <pc:docMk/>
            <pc:sldMk cId="2630797281" sldId="356"/>
            <ac:spMk id="60" creationId="{8FE3489B-00CB-4613-A966-3866721520EF}"/>
          </ac:spMkLst>
        </pc:spChg>
        <pc:spChg chg="add mod">
          <ac:chgData name="塩川 和也" userId="39f0702c-b30a-4f15-b4da-77fc4aed6640" providerId="ADAL" clId="{78B511DA-4F58-43F2-AA70-E603C61B0517}" dt="2021-06-10T07:33:26.609" v="4214" actId="14100"/>
          <ac:spMkLst>
            <pc:docMk/>
            <pc:sldMk cId="2630797281" sldId="356"/>
            <ac:spMk id="61" creationId="{D1732FFB-E953-4C9A-8BBF-27610C28B372}"/>
          </ac:spMkLst>
        </pc:spChg>
        <pc:spChg chg="mod">
          <ac:chgData name="塩川 和也" userId="39f0702c-b30a-4f15-b4da-77fc4aed6640" providerId="ADAL" clId="{78B511DA-4F58-43F2-AA70-E603C61B0517}" dt="2021-06-10T07:31:20.159" v="4208" actId="20577"/>
          <ac:spMkLst>
            <pc:docMk/>
            <pc:sldMk cId="2630797281" sldId="356"/>
            <ac:spMk id="64" creationId="{593E19BB-F7B5-4BB7-BA86-90948457B4B7}"/>
          </ac:spMkLst>
        </pc:spChg>
        <pc:spChg chg="mod">
          <ac:chgData name="塩川 和也" userId="39f0702c-b30a-4f15-b4da-77fc4aed6640" providerId="ADAL" clId="{78B511DA-4F58-43F2-AA70-E603C61B0517}" dt="2021-06-10T07:26:11.047" v="3866" actId="1076"/>
          <ac:spMkLst>
            <pc:docMk/>
            <pc:sldMk cId="2630797281" sldId="356"/>
            <ac:spMk id="65" creationId="{6C2425A4-6DFB-46CC-9E3F-5B40ADCFF4F2}"/>
          </ac:spMkLst>
        </pc:spChg>
        <pc:spChg chg="mod">
          <ac:chgData name="塩川 和也" userId="39f0702c-b30a-4f15-b4da-77fc4aed6640" providerId="ADAL" clId="{78B511DA-4F58-43F2-AA70-E603C61B0517}" dt="2021-06-10T07:26:55.926" v="3901" actId="1076"/>
          <ac:spMkLst>
            <pc:docMk/>
            <pc:sldMk cId="2630797281" sldId="356"/>
            <ac:spMk id="66" creationId="{03445887-A1ED-4230-968D-F655990D4394}"/>
          </ac:spMkLst>
        </pc:spChg>
        <pc:spChg chg="mod">
          <ac:chgData name="塩川 和也" userId="39f0702c-b30a-4f15-b4da-77fc4aed6640" providerId="ADAL" clId="{78B511DA-4F58-43F2-AA70-E603C61B0517}" dt="2021-06-10T07:26:24.006" v="3871" actId="1076"/>
          <ac:spMkLst>
            <pc:docMk/>
            <pc:sldMk cId="2630797281" sldId="356"/>
            <ac:spMk id="67" creationId="{77E29AD9-F00A-46A3-9DA1-79F0B6E22174}"/>
          </ac:spMkLst>
        </pc:spChg>
        <pc:spChg chg="mod">
          <ac:chgData name="塩川 和也" userId="39f0702c-b30a-4f15-b4da-77fc4aed6640" providerId="ADAL" clId="{78B511DA-4F58-43F2-AA70-E603C61B0517}" dt="2021-06-10T07:26:36.950" v="3875" actId="1076"/>
          <ac:spMkLst>
            <pc:docMk/>
            <pc:sldMk cId="2630797281" sldId="356"/>
            <ac:spMk id="73" creationId="{BC2D0AFB-BF3D-4939-957A-90AC9DDAB48C}"/>
          </ac:spMkLst>
        </pc:spChg>
        <pc:spChg chg="mod">
          <ac:chgData name="塩川 和也" userId="39f0702c-b30a-4f15-b4da-77fc4aed6640" providerId="ADAL" clId="{78B511DA-4F58-43F2-AA70-E603C61B0517}" dt="2021-06-10T07:28:30.952" v="3927"/>
          <ac:spMkLst>
            <pc:docMk/>
            <pc:sldMk cId="2630797281" sldId="356"/>
            <ac:spMk id="75" creationId="{1C5DF2EB-81BC-4533-8DB3-81C169A9E5C4}"/>
          </ac:spMkLst>
        </pc:spChg>
        <pc:spChg chg="mod">
          <ac:chgData name="塩川 和也" userId="39f0702c-b30a-4f15-b4da-77fc4aed6640" providerId="ADAL" clId="{78B511DA-4F58-43F2-AA70-E603C61B0517}" dt="2021-06-10T07:23:30.623" v="3849" actId="1076"/>
          <ac:spMkLst>
            <pc:docMk/>
            <pc:sldMk cId="2630797281" sldId="356"/>
            <ac:spMk id="78" creationId="{25A603CC-9A5D-4A23-9685-F81B80CE233D}"/>
          </ac:spMkLst>
        </pc:spChg>
        <pc:spChg chg="mod">
          <ac:chgData name="塩川 和也" userId="39f0702c-b30a-4f15-b4da-77fc4aed6640" providerId="ADAL" clId="{78B511DA-4F58-43F2-AA70-E603C61B0517}" dt="2021-06-10T07:30:38.508" v="4091" actId="14861"/>
          <ac:spMkLst>
            <pc:docMk/>
            <pc:sldMk cId="2630797281" sldId="356"/>
            <ac:spMk id="79" creationId="{0DDF266A-DDD2-4034-95CD-6E1543F0514A}"/>
          </ac:spMkLst>
        </pc:spChg>
        <pc:grpChg chg="mod">
          <ac:chgData name="塩川 和也" userId="39f0702c-b30a-4f15-b4da-77fc4aed6640" providerId="ADAL" clId="{78B511DA-4F58-43F2-AA70-E603C61B0517}" dt="2021-06-10T07:30:40.370" v="4092" actId="14861"/>
          <ac:grpSpMkLst>
            <pc:docMk/>
            <pc:sldMk cId="2630797281" sldId="356"/>
            <ac:grpSpMk id="22" creationId="{952705B6-3A7E-4745-A952-E7B2818F8D80}"/>
          </ac:grpSpMkLst>
        </pc:grpChg>
        <pc:picChg chg="del">
          <ac:chgData name="塩川 和也" userId="39f0702c-b30a-4f15-b4da-77fc4aed6640" providerId="ADAL" clId="{78B511DA-4F58-43F2-AA70-E603C61B0517}" dt="2021-06-10T07:19:19.399" v="3818" actId="478"/>
          <ac:picMkLst>
            <pc:docMk/>
            <pc:sldMk cId="2630797281" sldId="356"/>
            <ac:picMk id="2" creationId="{47DF97C1-019A-408A-988E-D3AF5B4CA004}"/>
          </ac:picMkLst>
        </pc:picChg>
        <pc:picChg chg="add mod ord">
          <ac:chgData name="塩川 和也" userId="39f0702c-b30a-4f15-b4da-77fc4aed6640" providerId="ADAL" clId="{78B511DA-4F58-43F2-AA70-E603C61B0517}" dt="2021-06-10T07:30:32.754" v="4088" actId="14861"/>
          <ac:picMkLst>
            <pc:docMk/>
            <pc:sldMk cId="2630797281" sldId="356"/>
            <ac:picMk id="5" creationId="{2AC3CAA3-3411-4DBF-8062-ED7A443056C4}"/>
          </ac:picMkLst>
        </pc:picChg>
        <pc:picChg chg="del">
          <ac:chgData name="塩川 和也" userId="39f0702c-b30a-4f15-b4da-77fc4aed6640" providerId="ADAL" clId="{78B511DA-4F58-43F2-AA70-E603C61B0517}" dt="2021-06-10T07:25:32.120" v="3861" actId="478"/>
          <ac:picMkLst>
            <pc:docMk/>
            <pc:sldMk cId="2630797281" sldId="356"/>
            <ac:picMk id="13" creationId="{4E592967-8E2F-4183-ACE7-3A5C4858C8AD}"/>
          </ac:picMkLst>
        </pc:picChg>
        <pc:picChg chg="add mod ord modCrop">
          <ac:chgData name="塩川 和也" userId="39f0702c-b30a-4f15-b4da-77fc4aed6640" providerId="ADAL" clId="{78B511DA-4F58-43F2-AA70-E603C61B0517}" dt="2021-06-10T07:30:37.599" v="4090" actId="14861"/>
          <ac:picMkLst>
            <pc:docMk/>
            <pc:sldMk cId="2630797281" sldId="356"/>
            <ac:picMk id="15" creationId="{70767DF8-A73C-43C5-8D42-841B4B5409BB}"/>
          </ac:picMkLst>
        </pc:picChg>
        <pc:picChg chg="del">
          <ac:chgData name="塩川 和也" userId="39f0702c-b30a-4f15-b4da-77fc4aed6640" providerId="ADAL" clId="{78B511DA-4F58-43F2-AA70-E603C61B0517}" dt="2021-06-10T07:23:10.367" v="3842" actId="478"/>
          <ac:picMkLst>
            <pc:docMk/>
            <pc:sldMk cId="2630797281" sldId="356"/>
            <ac:picMk id="17" creationId="{5318030A-70C5-48FB-8E4F-41A2160A3139}"/>
          </ac:picMkLst>
        </pc:picChg>
        <pc:picChg chg="add mod ord">
          <ac:chgData name="塩川 和也" userId="39f0702c-b30a-4f15-b4da-77fc4aed6640" providerId="ADAL" clId="{78B511DA-4F58-43F2-AA70-E603C61B0517}" dt="2021-06-10T07:30:36.064" v="4089" actId="14861"/>
          <ac:picMkLst>
            <pc:docMk/>
            <pc:sldMk cId="2630797281" sldId="356"/>
            <ac:picMk id="18" creationId="{212815A2-4422-4A99-ABFD-F0FF12DEFAFB}"/>
          </ac:picMkLst>
        </pc:picChg>
        <pc:picChg chg="add mod">
          <ac:chgData name="塩川 和也" userId="39f0702c-b30a-4f15-b4da-77fc4aed6640" providerId="ADAL" clId="{78B511DA-4F58-43F2-AA70-E603C61B0517}" dt="2021-06-10T07:27:55.238" v="3908" actId="1076"/>
          <ac:picMkLst>
            <pc:docMk/>
            <pc:sldMk cId="2630797281" sldId="356"/>
            <ac:picMk id="55" creationId="{33CE6659-03E0-430B-AD60-217B2D3DBDD0}"/>
          </ac:picMkLst>
        </pc:picChg>
        <pc:picChg chg="add mod">
          <ac:chgData name="塩川 和也" userId="39f0702c-b30a-4f15-b4da-77fc4aed6640" providerId="ADAL" clId="{78B511DA-4F58-43F2-AA70-E603C61B0517}" dt="2021-06-10T07:29:46.930" v="4072" actId="1076"/>
          <ac:picMkLst>
            <pc:docMk/>
            <pc:sldMk cId="2630797281" sldId="356"/>
            <ac:picMk id="57" creationId="{A4910C82-E644-4821-AC98-DFA0769E89E7}"/>
          </ac:picMkLst>
        </pc:picChg>
        <pc:cxnChg chg="mod">
          <ac:chgData name="塩川 和也" userId="39f0702c-b30a-4f15-b4da-77fc4aed6640" providerId="ADAL" clId="{78B511DA-4F58-43F2-AA70-E603C61B0517}" dt="2021-06-10T07:20:20.022" v="3827" actId="14100"/>
          <ac:cxnSpMkLst>
            <pc:docMk/>
            <pc:sldMk cId="2630797281" sldId="356"/>
            <ac:cxnSpMk id="51" creationId="{4503D1CE-39D6-4E7E-BB6F-F4CA9A3D3ECB}"/>
          </ac:cxnSpMkLst>
        </pc:cxnChg>
        <pc:cxnChg chg="add mod">
          <ac:chgData name="塩川 和也" userId="39f0702c-b30a-4f15-b4da-77fc4aed6640" providerId="ADAL" clId="{78B511DA-4F58-43F2-AA70-E603C61B0517}" dt="2021-06-10T07:33:54.765" v="4218" actId="14100"/>
          <ac:cxnSpMkLst>
            <pc:docMk/>
            <pc:sldMk cId="2630797281" sldId="356"/>
            <ac:cxnSpMk id="62" creationId="{DB2D521C-AD62-496D-AEB2-273890558555}"/>
          </ac:cxnSpMkLst>
        </pc:cxnChg>
        <pc:cxnChg chg="mod">
          <ac:chgData name="塩川 和也" userId="39f0702c-b30a-4f15-b4da-77fc4aed6640" providerId="ADAL" clId="{78B511DA-4F58-43F2-AA70-E603C61B0517}" dt="2021-06-10T07:26:17.810" v="3868" actId="14100"/>
          <ac:cxnSpMkLst>
            <pc:docMk/>
            <pc:sldMk cId="2630797281" sldId="356"/>
            <ac:cxnSpMk id="71" creationId="{3C08C6A5-1FF0-4A93-9CF3-0A7E85BE723F}"/>
          </ac:cxnSpMkLst>
        </pc:cxnChg>
        <pc:cxnChg chg="mod">
          <ac:chgData name="塩川 和也" userId="39f0702c-b30a-4f15-b4da-77fc4aed6640" providerId="ADAL" clId="{78B511DA-4F58-43F2-AA70-E603C61B0517}" dt="2021-06-10T07:26:07.991" v="3865" actId="1076"/>
          <ac:cxnSpMkLst>
            <pc:docMk/>
            <pc:sldMk cId="2630797281" sldId="356"/>
            <ac:cxnSpMk id="72" creationId="{B34CE974-ED9A-48B5-A0B9-6614FD14C378}"/>
          </ac:cxnSpMkLst>
        </pc:cxnChg>
        <pc:cxnChg chg="mod">
          <ac:chgData name="塩川 和也" userId="39f0702c-b30a-4f15-b4da-77fc4aed6640" providerId="ADAL" clId="{78B511DA-4F58-43F2-AA70-E603C61B0517}" dt="2021-06-10T07:26:28.552" v="3872" actId="1076"/>
          <ac:cxnSpMkLst>
            <pc:docMk/>
            <pc:sldMk cId="2630797281" sldId="356"/>
            <ac:cxnSpMk id="74" creationId="{3F70C5F8-5770-4529-8138-1D751D71BACD}"/>
          </ac:cxnSpMkLst>
        </pc:cxnChg>
        <pc:cxnChg chg="mod">
          <ac:chgData name="塩川 和也" userId="39f0702c-b30a-4f15-b4da-77fc4aed6640" providerId="ADAL" clId="{78B511DA-4F58-43F2-AA70-E603C61B0517}" dt="2021-06-10T07:23:10.367" v="3842" actId="478"/>
          <ac:cxnSpMkLst>
            <pc:docMk/>
            <pc:sldMk cId="2630797281" sldId="356"/>
            <ac:cxnSpMk id="80" creationId="{220DF560-2D36-4C4B-90EA-E74D8BD205BF}"/>
          </ac:cxnSpMkLst>
        </pc:cxnChg>
        <pc:cxnChg chg="mod">
          <ac:chgData name="塩川 和也" userId="39f0702c-b30a-4f15-b4da-77fc4aed6640" providerId="ADAL" clId="{78B511DA-4F58-43F2-AA70-E603C61B0517}" dt="2021-06-10T07:29:01.630" v="3929" actId="14100"/>
          <ac:cxnSpMkLst>
            <pc:docMk/>
            <pc:sldMk cId="2630797281" sldId="356"/>
            <ac:cxnSpMk id="81" creationId="{1EF8F499-82E5-4A32-8BC8-5F68EAAFF91C}"/>
          </ac:cxnSpMkLst>
        </pc:cxnChg>
      </pc:sldChg>
      <pc:sldChg chg="addSp delSp modSp mod">
        <pc:chgData name="塩川 和也" userId="39f0702c-b30a-4f15-b4da-77fc4aed6640" providerId="ADAL" clId="{78B511DA-4F58-43F2-AA70-E603C61B0517}" dt="2021-06-10T08:19:23.262" v="5213" actId="14861"/>
        <pc:sldMkLst>
          <pc:docMk/>
          <pc:sldMk cId="56972799" sldId="357"/>
        </pc:sldMkLst>
        <pc:spChg chg="del mod ord">
          <ac:chgData name="塩川 和也" userId="39f0702c-b30a-4f15-b4da-77fc4aed6640" providerId="ADAL" clId="{78B511DA-4F58-43F2-AA70-E603C61B0517}" dt="2021-06-10T08:01:28.399" v="4458" actId="478"/>
          <ac:spMkLst>
            <pc:docMk/>
            <pc:sldMk cId="56972799" sldId="357"/>
            <ac:spMk id="4" creationId="{D9FDD854-4D66-49A3-89ED-F314FC1F7940}"/>
          </ac:spMkLst>
        </pc:spChg>
        <pc:spChg chg="mod">
          <ac:chgData name="塩川 和也" userId="39f0702c-b30a-4f15-b4da-77fc4aed6640" providerId="ADAL" clId="{78B511DA-4F58-43F2-AA70-E603C61B0517}" dt="2021-06-10T08:09:22.806" v="4604" actId="1076"/>
          <ac:spMkLst>
            <pc:docMk/>
            <pc:sldMk cId="56972799" sldId="357"/>
            <ac:spMk id="33" creationId="{70850732-EF02-4973-BA9B-181EB1BFA126}"/>
          </ac:spMkLst>
        </pc:spChg>
        <pc:spChg chg="del">
          <ac:chgData name="塩川 和也" userId="39f0702c-b30a-4f15-b4da-77fc4aed6640" providerId="ADAL" clId="{78B511DA-4F58-43F2-AA70-E603C61B0517}" dt="2021-06-10T08:06:49.455" v="4560" actId="478"/>
          <ac:spMkLst>
            <pc:docMk/>
            <pc:sldMk cId="56972799" sldId="357"/>
            <ac:spMk id="38" creationId="{C360F971-6EFA-4EF9-9A55-35D108AAB134}"/>
          </ac:spMkLst>
        </pc:spChg>
        <pc:spChg chg="add mod">
          <ac:chgData name="塩川 和也" userId="39f0702c-b30a-4f15-b4da-77fc4aed6640" providerId="ADAL" clId="{78B511DA-4F58-43F2-AA70-E603C61B0517}" dt="2021-06-10T07:41:22.520" v="4260"/>
          <ac:spMkLst>
            <pc:docMk/>
            <pc:sldMk cId="56972799" sldId="357"/>
            <ac:spMk id="42" creationId="{C5E7483E-BC7C-4EBD-BCC4-07C0402C5E84}"/>
          </ac:spMkLst>
        </pc:spChg>
        <pc:spChg chg="add mod">
          <ac:chgData name="塩川 和也" userId="39f0702c-b30a-4f15-b4da-77fc4aed6640" providerId="ADAL" clId="{78B511DA-4F58-43F2-AA70-E603C61B0517}" dt="2021-06-10T07:41:27.870" v="4294"/>
          <ac:spMkLst>
            <pc:docMk/>
            <pc:sldMk cId="56972799" sldId="357"/>
            <ac:spMk id="46" creationId="{93F64916-3AFE-4FF0-B2A6-1FC2545C79F7}"/>
          </ac:spMkLst>
        </pc:spChg>
        <pc:spChg chg="mod">
          <ac:chgData name="塩川 和也" userId="39f0702c-b30a-4f15-b4da-77fc4aed6640" providerId="ADAL" clId="{78B511DA-4F58-43F2-AA70-E603C61B0517}" dt="2021-06-10T08:09:22.806" v="4604" actId="1076"/>
          <ac:spMkLst>
            <pc:docMk/>
            <pc:sldMk cId="56972799" sldId="357"/>
            <ac:spMk id="49" creationId="{5173C5A2-C4DD-4D11-88B8-8ABF42711AE4}"/>
          </ac:spMkLst>
        </pc:spChg>
        <pc:spChg chg="mod">
          <ac:chgData name="塩川 和也" userId="39f0702c-b30a-4f15-b4da-77fc4aed6640" providerId="ADAL" clId="{78B511DA-4F58-43F2-AA70-E603C61B0517}" dt="2021-06-10T08:09:22.806" v="4604" actId="1076"/>
          <ac:spMkLst>
            <pc:docMk/>
            <pc:sldMk cId="56972799" sldId="357"/>
            <ac:spMk id="50" creationId="{427B9694-91E8-4426-933E-D608EEAE2AE3}"/>
          </ac:spMkLst>
        </pc:spChg>
        <pc:spChg chg="add mod ord">
          <ac:chgData name="塩川 和也" userId="39f0702c-b30a-4f15-b4da-77fc4aed6640" providerId="ADAL" clId="{78B511DA-4F58-43F2-AA70-E603C61B0517}" dt="2021-06-10T08:09:22.806" v="4604" actId="1076"/>
          <ac:spMkLst>
            <pc:docMk/>
            <pc:sldMk cId="56972799" sldId="357"/>
            <ac:spMk id="51" creationId="{4B4E26AA-0DA7-4774-B91B-A09A50A64CFE}"/>
          </ac:spMkLst>
        </pc:spChg>
        <pc:spChg chg="add mod">
          <ac:chgData name="塩川 和也" userId="39f0702c-b30a-4f15-b4da-77fc4aed6640" providerId="ADAL" clId="{78B511DA-4F58-43F2-AA70-E603C61B0517}" dt="2021-06-10T08:09:22.806" v="4604" actId="1076"/>
          <ac:spMkLst>
            <pc:docMk/>
            <pc:sldMk cId="56972799" sldId="357"/>
            <ac:spMk id="66" creationId="{6FEC1E06-9C05-427A-9A4C-ED41160D38D3}"/>
          </ac:spMkLst>
        </pc:spChg>
        <pc:spChg chg="add mod">
          <ac:chgData name="塩川 和也" userId="39f0702c-b30a-4f15-b4da-77fc4aed6640" providerId="ADAL" clId="{78B511DA-4F58-43F2-AA70-E603C61B0517}" dt="2021-06-10T08:09:22.806" v="4604" actId="1076"/>
          <ac:spMkLst>
            <pc:docMk/>
            <pc:sldMk cId="56972799" sldId="357"/>
            <ac:spMk id="76" creationId="{7014DD22-B8DD-417F-A35E-A13436FBEA2E}"/>
          </ac:spMkLst>
        </pc:spChg>
        <pc:spChg chg="add mod">
          <ac:chgData name="塩川 和也" userId="39f0702c-b30a-4f15-b4da-77fc4aed6640" providerId="ADAL" clId="{78B511DA-4F58-43F2-AA70-E603C61B0517}" dt="2021-06-10T08:09:22.806" v="4604" actId="1076"/>
          <ac:spMkLst>
            <pc:docMk/>
            <pc:sldMk cId="56972799" sldId="357"/>
            <ac:spMk id="77" creationId="{ED619BAE-31DE-4EDC-9F00-2DAB0CA21DC8}"/>
          </ac:spMkLst>
        </pc:spChg>
        <pc:spChg chg="mod">
          <ac:chgData name="塩川 和也" userId="39f0702c-b30a-4f15-b4da-77fc4aed6640" providerId="ADAL" clId="{78B511DA-4F58-43F2-AA70-E603C61B0517}" dt="2021-06-10T08:09:22.806" v="4604" actId="1076"/>
          <ac:spMkLst>
            <pc:docMk/>
            <pc:sldMk cId="56972799" sldId="357"/>
            <ac:spMk id="79" creationId="{E5E05D2F-2792-42D0-9009-FE7CDD4F8704}"/>
          </ac:spMkLst>
        </pc:spChg>
        <pc:spChg chg="mod">
          <ac:chgData name="塩川 和也" userId="39f0702c-b30a-4f15-b4da-77fc4aed6640" providerId="ADAL" clId="{78B511DA-4F58-43F2-AA70-E603C61B0517}" dt="2021-06-10T08:09:22.806" v="4604" actId="1076"/>
          <ac:spMkLst>
            <pc:docMk/>
            <pc:sldMk cId="56972799" sldId="357"/>
            <ac:spMk id="81" creationId="{8659003B-3E0B-4FC4-94CD-F5BF96965932}"/>
          </ac:spMkLst>
        </pc:spChg>
        <pc:spChg chg="mod">
          <ac:chgData name="塩川 和也" userId="39f0702c-b30a-4f15-b4da-77fc4aed6640" providerId="ADAL" clId="{78B511DA-4F58-43F2-AA70-E603C61B0517}" dt="2021-06-10T08:09:22.806" v="4604" actId="1076"/>
          <ac:spMkLst>
            <pc:docMk/>
            <pc:sldMk cId="56972799" sldId="357"/>
            <ac:spMk id="82" creationId="{7E725C1F-3797-4049-A15A-1B67E5C95D1E}"/>
          </ac:spMkLst>
        </pc:spChg>
        <pc:spChg chg="mod ord">
          <ac:chgData name="塩川 和也" userId="39f0702c-b30a-4f15-b4da-77fc4aed6640" providerId="ADAL" clId="{78B511DA-4F58-43F2-AA70-E603C61B0517}" dt="2021-06-10T08:09:22.806" v="4604" actId="1076"/>
          <ac:spMkLst>
            <pc:docMk/>
            <pc:sldMk cId="56972799" sldId="357"/>
            <ac:spMk id="84" creationId="{6D914150-EE38-4A6E-898E-8326AB8C9D2B}"/>
          </ac:spMkLst>
        </pc:spChg>
        <pc:spChg chg="del mod">
          <ac:chgData name="塩川 和也" userId="39f0702c-b30a-4f15-b4da-77fc4aed6640" providerId="ADAL" clId="{78B511DA-4F58-43F2-AA70-E603C61B0517}" dt="2021-06-10T07:58:19.343" v="4423" actId="478"/>
          <ac:spMkLst>
            <pc:docMk/>
            <pc:sldMk cId="56972799" sldId="357"/>
            <ac:spMk id="86" creationId="{57712AF7-3720-49FB-890C-649F093C6E46}"/>
          </ac:spMkLst>
        </pc:spChg>
        <pc:spChg chg="mod ord">
          <ac:chgData name="塩川 和也" userId="39f0702c-b30a-4f15-b4da-77fc4aed6640" providerId="ADAL" clId="{78B511DA-4F58-43F2-AA70-E603C61B0517}" dt="2021-06-10T08:09:22.806" v="4604" actId="1076"/>
          <ac:spMkLst>
            <pc:docMk/>
            <pc:sldMk cId="56972799" sldId="357"/>
            <ac:spMk id="88" creationId="{A3A532CA-D22E-4D98-86A7-63AF23972887}"/>
          </ac:spMkLst>
        </pc:spChg>
        <pc:spChg chg="mod">
          <ac:chgData name="塩川 和也" userId="39f0702c-b30a-4f15-b4da-77fc4aed6640" providerId="ADAL" clId="{78B511DA-4F58-43F2-AA70-E603C61B0517}" dt="2021-06-10T08:09:52.047" v="4606"/>
          <ac:spMkLst>
            <pc:docMk/>
            <pc:sldMk cId="56972799" sldId="357"/>
            <ac:spMk id="90" creationId="{36CF7AE9-7767-415A-84DD-3855ECA6E3ED}"/>
          </ac:spMkLst>
        </pc:spChg>
        <pc:spChg chg="mod">
          <ac:chgData name="塩川 和也" userId="39f0702c-b30a-4f15-b4da-77fc4aed6640" providerId="ADAL" clId="{78B511DA-4F58-43F2-AA70-E603C61B0517}" dt="2021-06-10T08:09:22.806" v="4604" actId="1076"/>
          <ac:spMkLst>
            <pc:docMk/>
            <pc:sldMk cId="56972799" sldId="357"/>
            <ac:spMk id="91" creationId="{01D8EA7D-A6BC-4FAE-AB66-56B1CC13EC1B}"/>
          </ac:spMkLst>
        </pc:spChg>
        <pc:spChg chg="mod">
          <ac:chgData name="塩川 和也" userId="39f0702c-b30a-4f15-b4da-77fc4aed6640" providerId="ADAL" clId="{78B511DA-4F58-43F2-AA70-E603C61B0517}" dt="2021-06-10T08:09:52.047" v="4606"/>
          <ac:spMkLst>
            <pc:docMk/>
            <pc:sldMk cId="56972799" sldId="357"/>
            <ac:spMk id="92" creationId="{2BD9A6A6-5F79-43FF-8766-CEAFC743C3BE}"/>
          </ac:spMkLst>
        </pc:spChg>
        <pc:spChg chg="mod">
          <ac:chgData name="塩川 和也" userId="39f0702c-b30a-4f15-b4da-77fc4aed6640" providerId="ADAL" clId="{78B511DA-4F58-43F2-AA70-E603C61B0517}" dt="2021-06-10T07:57:48.434" v="4419" actId="693"/>
          <ac:spMkLst>
            <pc:docMk/>
            <pc:sldMk cId="56972799" sldId="357"/>
            <ac:spMk id="93" creationId="{9F81FDD4-0CD6-4373-84D2-629EE496309D}"/>
          </ac:spMkLst>
        </pc:spChg>
        <pc:spChg chg="add mod">
          <ac:chgData name="塩川 和也" userId="39f0702c-b30a-4f15-b4da-77fc4aed6640" providerId="ADAL" clId="{78B511DA-4F58-43F2-AA70-E603C61B0517}" dt="2021-06-10T08:13:44.440" v="4622" actId="14100"/>
          <ac:spMkLst>
            <pc:docMk/>
            <pc:sldMk cId="56972799" sldId="357"/>
            <ac:spMk id="94" creationId="{FC64A6F3-CB95-4831-A225-15B1CACD791D}"/>
          </ac:spMkLst>
        </pc:spChg>
        <pc:spChg chg="mod">
          <ac:chgData name="塩川 和也" userId="39f0702c-b30a-4f15-b4da-77fc4aed6640" providerId="ADAL" clId="{78B511DA-4F58-43F2-AA70-E603C61B0517}" dt="2021-06-10T08:09:22.806" v="4604" actId="1076"/>
          <ac:spMkLst>
            <pc:docMk/>
            <pc:sldMk cId="56972799" sldId="357"/>
            <ac:spMk id="96" creationId="{184E1D5D-62F0-46A2-AFAC-00469AAED66E}"/>
          </ac:spMkLst>
        </pc:spChg>
        <pc:spChg chg="mod">
          <ac:chgData name="塩川 和也" userId="39f0702c-b30a-4f15-b4da-77fc4aed6640" providerId="ADAL" clId="{78B511DA-4F58-43F2-AA70-E603C61B0517}" dt="2021-06-10T08:09:22.806" v="4604" actId="1076"/>
          <ac:spMkLst>
            <pc:docMk/>
            <pc:sldMk cId="56972799" sldId="357"/>
            <ac:spMk id="97" creationId="{638DA35B-0446-43C4-AAB5-8671DF9658BC}"/>
          </ac:spMkLst>
        </pc:spChg>
        <pc:spChg chg="add mod">
          <ac:chgData name="塩川 和也" userId="39f0702c-b30a-4f15-b4da-77fc4aed6640" providerId="ADAL" clId="{78B511DA-4F58-43F2-AA70-E603C61B0517}" dt="2021-06-10T08:18:58.661" v="5211"/>
          <ac:spMkLst>
            <pc:docMk/>
            <pc:sldMk cId="56972799" sldId="357"/>
            <ac:spMk id="98" creationId="{DF6A0A95-8D96-4A7F-8C45-6C07289BAB46}"/>
          </ac:spMkLst>
        </pc:spChg>
        <pc:spChg chg="add mod">
          <ac:chgData name="塩川 和也" userId="39f0702c-b30a-4f15-b4da-77fc4aed6640" providerId="ADAL" clId="{78B511DA-4F58-43F2-AA70-E603C61B0517}" dt="2021-06-10T08:18:39.350" v="5174" actId="1076"/>
          <ac:spMkLst>
            <pc:docMk/>
            <pc:sldMk cId="56972799" sldId="357"/>
            <ac:spMk id="99" creationId="{42CA13FD-D572-4730-B4EC-8A2E2EDDBFFE}"/>
          </ac:spMkLst>
        </pc:spChg>
        <pc:spChg chg="add mod">
          <ac:chgData name="塩川 和也" userId="39f0702c-b30a-4f15-b4da-77fc4aed6640" providerId="ADAL" clId="{78B511DA-4F58-43F2-AA70-E603C61B0517}" dt="2021-06-10T08:18:39.350" v="5174" actId="1076"/>
          <ac:spMkLst>
            <pc:docMk/>
            <pc:sldMk cId="56972799" sldId="357"/>
            <ac:spMk id="100" creationId="{222344CF-F4C0-4D3C-8A4B-0FD5F3B7A8CF}"/>
          </ac:spMkLst>
        </pc:spChg>
        <pc:grpChg chg="mod">
          <ac:chgData name="塩川 和也" userId="39f0702c-b30a-4f15-b4da-77fc4aed6640" providerId="ADAL" clId="{78B511DA-4F58-43F2-AA70-E603C61B0517}" dt="2021-06-10T08:10:56.047" v="4615" actId="14861"/>
          <ac:grpSpMkLst>
            <pc:docMk/>
            <pc:sldMk cId="56972799" sldId="357"/>
            <ac:grpSpMk id="5" creationId="{B4CE8129-0F73-42DC-8DF1-0B676B532C4F}"/>
          </ac:grpSpMkLst>
        </pc:grpChg>
        <pc:grpChg chg="add mod">
          <ac:chgData name="塩川 和也" userId="39f0702c-b30a-4f15-b4da-77fc4aed6640" providerId="ADAL" clId="{78B511DA-4F58-43F2-AA70-E603C61B0517}" dt="2021-06-10T08:10:08.982" v="4607" actId="1076"/>
          <ac:grpSpMkLst>
            <pc:docMk/>
            <pc:sldMk cId="56972799" sldId="357"/>
            <ac:grpSpMk id="89" creationId="{5994DB19-2B11-4066-8D40-C5452E53072C}"/>
          </ac:grpSpMkLst>
        </pc:grpChg>
        <pc:picChg chg="del">
          <ac:chgData name="塩川 和也" userId="39f0702c-b30a-4f15-b4da-77fc4aed6640" providerId="ADAL" clId="{78B511DA-4F58-43F2-AA70-E603C61B0517}" dt="2021-06-10T07:35:45.175" v="4226" actId="478"/>
          <ac:picMkLst>
            <pc:docMk/>
            <pc:sldMk cId="56972799" sldId="357"/>
            <ac:picMk id="2" creationId="{72847861-6A21-4406-AC29-A6C6D038183D}"/>
          </ac:picMkLst>
        </pc:picChg>
        <pc:picChg chg="mod">
          <ac:chgData name="塩川 和也" userId="39f0702c-b30a-4f15-b4da-77fc4aed6640" providerId="ADAL" clId="{78B511DA-4F58-43F2-AA70-E603C61B0517}" dt="2021-06-10T08:10:50.317" v="4614" actId="14861"/>
          <ac:picMkLst>
            <pc:docMk/>
            <pc:sldMk cId="56972799" sldId="357"/>
            <ac:picMk id="3" creationId="{D25F3C97-B210-4313-813D-1C76E88D38A7}"/>
          </ac:picMkLst>
        </pc:picChg>
        <pc:picChg chg="del">
          <ac:chgData name="塩川 和也" userId="39f0702c-b30a-4f15-b4da-77fc4aed6640" providerId="ADAL" clId="{78B511DA-4F58-43F2-AA70-E603C61B0517}" dt="2021-06-10T07:35:47.401" v="4227" actId="478"/>
          <ac:picMkLst>
            <pc:docMk/>
            <pc:sldMk cId="56972799" sldId="357"/>
            <ac:picMk id="6" creationId="{CF02A5DA-18B1-4326-BDF7-046207477CEB}"/>
          </ac:picMkLst>
        </pc:picChg>
        <pc:picChg chg="add mod ord modCrop">
          <ac:chgData name="塩川 和也" userId="39f0702c-b30a-4f15-b4da-77fc4aed6640" providerId="ADAL" clId="{78B511DA-4F58-43F2-AA70-E603C61B0517}" dt="2021-06-10T08:10:42.948" v="4611" actId="14861"/>
          <ac:picMkLst>
            <pc:docMk/>
            <pc:sldMk cId="56972799" sldId="357"/>
            <ac:picMk id="9" creationId="{653CF351-1375-473B-8B7F-5D61B7271EBA}"/>
          </ac:picMkLst>
        </pc:picChg>
        <pc:picChg chg="del mod">
          <ac:chgData name="塩川 和也" userId="39f0702c-b30a-4f15-b4da-77fc4aed6640" providerId="ADAL" clId="{78B511DA-4F58-43F2-AA70-E603C61B0517}" dt="2021-06-10T07:58:22.666" v="4425" actId="478"/>
          <ac:picMkLst>
            <pc:docMk/>
            <pc:sldMk cId="56972799" sldId="357"/>
            <ac:picMk id="10" creationId="{40639EFD-DC8B-453B-AF8E-B9F387D1CD14}"/>
          </ac:picMkLst>
        </pc:picChg>
        <pc:picChg chg="add mod ord">
          <ac:chgData name="塩川 和也" userId="39f0702c-b30a-4f15-b4da-77fc4aed6640" providerId="ADAL" clId="{78B511DA-4F58-43F2-AA70-E603C61B0517}" dt="2021-06-10T08:11:04.091" v="4617" actId="14861"/>
          <ac:picMkLst>
            <pc:docMk/>
            <pc:sldMk cId="56972799" sldId="357"/>
            <ac:picMk id="12" creationId="{4A355CA1-0BC0-4579-8870-7FE8F3583CA8}"/>
          </ac:picMkLst>
        </pc:picChg>
        <pc:picChg chg="add del mod">
          <ac:chgData name="塩川 和也" userId="39f0702c-b30a-4f15-b4da-77fc4aed6640" providerId="ADAL" clId="{78B511DA-4F58-43F2-AA70-E603C61B0517}" dt="2021-06-10T07:53:44.976" v="4304" actId="478"/>
          <ac:picMkLst>
            <pc:docMk/>
            <pc:sldMk cId="56972799" sldId="357"/>
            <ac:picMk id="13" creationId="{191B9F91-1B1E-4E55-B805-F037D2BCB258}"/>
          </ac:picMkLst>
        </pc:picChg>
        <pc:picChg chg="del">
          <ac:chgData name="塩川 和也" userId="39f0702c-b30a-4f15-b4da-77fc4aed6640" providerId="ADAL" clId="{78B511DA-4F58-43F2-AA70-E603C61B0517}" dt="2021-06-10T08:04:47.653" v="4500" actId="478"/>
          <ac:picMkLst>
            <pc:docMk/>
            <pc:sldMk cId="56972799" sldId="357"/>
            <ac:picMk id="19" creationId="{B9871A62-440C-44E1-84A7-46BE05DE068D}"/>
          </ac:picMkLst>
        </pc:picChg>
        <pc:picChg chg="del mod">
          <ac:chgData name="塩川 和也" userId="39f0702c-b30a-4f15-b4da-77fc4aed6640" providerId="ADAL" clId="{78B511DA-4F58-43F2-AA70-E603C61B0517}" dt="2021-06-10T08:00:11.381" v="4439" actId="478"/>
          <ac:picMkLst>
            <pc:docMk/>
            <pc:sldMk cId="56972799" sldId="357"/>
            <ac:picMk id="21" creationId="{393AA989-DAA0-4D51-B874-271947E17E24}"/>
          </ac:picMkLst>
        </pc:picChg>
        <pc:picChg chg="del mod">
          <ac:chgData name="塩川 和也" userId="39f0702c-b30a-4f15-b4da-77fc4aed6640" providerId="ADAL" clId="{78B511DA-4F58-43F2-AA70-E603C61B0517}" dt="2021-06-10T08:00:25.797" v="4444" actId="478"/>
          <ac:picMkLst>
            <pc:docMk/>
            <pc:sldMk cId="56972799" sldId="357"/>
            <ac:picMk id="22" creationId="{73B3ECDC-D4C5-43A5-B9F9-2485D4D45072}"/>
          </ac:picMkLst>
        </pc:picChg>
        <pc:picChg chg="del mod">
          <ac:chgData name="塩川 和也" userId="39f0702c-b30a-4f15-b4da-77fc4aed6640" providerId="ADAL" clId="{78B511DA-4F58-43F2-AA70-E603C61B0517}" dt="2021-06-10T07:58:21.693" v="4424" actId="478"/>
          <ac:picMkLst>
            <pc:docMk/>
            <pc:sldMk cId="56972799" sldId="357"/>
            <ac:picMk id="23" creationId="{744883BF-C80E-497E-8B08-54203B7F0572}"/>
          </ac:picMkLst>
        </pc:picChg>
        <pc:picChg chg="add mod">
          <ac:chgData name="塩川 和也" userId="39f0702c-b30a-4f15-b4da-77fc4aed6640" providerId="ADAL" clId="{78B511DA-4F58-43F2-AA70-E603C61B0517}" dt="2021-06-10T08:09:22.806" v="4604" actId="1076"/>
          <ac:picMkLst>
            <pc:docMk/>
            <pc:sldMk cId="56972799" sldId="357"/>
            <ac:picMk id="28" creationId="{7AA9330F-4FAF-4F91-A250-68E6531A7FC4}"/>
          </ac:picMkLst>
        </pc:picChg>
        <pc:picChg chg="add mod">
          <ac:chgData name="塩川 和也" userId="39f0702c-b30a-4f15-b4da-77fc4aed6640" providerId="ADAL" clId="{78B511DA-4F58-43F2-AA70-E603C61B0517}" dt="2021-06-10T08:09:22.806" v="4604" actId="1076"/>
          <ac:picMkLst>
            <pc:docMk/>
            <pc:sldMk cId="56972799" sldId="357"/>
            <ac:picMk id="30" creationId="{652335D9-48F0-40AF-8B4B-2B8BC3D1C27F}"/>
          </ac:picMkLst>
        </pc:picChg>
        <pc:picChg chg="add mod">
          <ac:chgData name="塩川 和也" userId="39f0702c-b30a-4f15-b4da-77fc4aed6640" providerId="ADAL" clId="{78B511DA-4F58-43F2-AA70-E603C61B0517}" dt="2021-06-10T08:10:45.525" v="4612" actId="14861"/>
          <ac:picMkLst>
            <pc:docMk/>
            <pc:sldMk cId="56972799" sldId="357"/>
            <ac:picMk id="52" creationId="{A09949D0-7E43-4721-A2CD-C710DD1849BE}"/>
          </ac:picMkLst>
        </pc:picChg>
        <pc:picChg chg="add mod modCrop">
          <ac:chgData name="塩川 和也" userId="39f0702c-b30a-4f15-b4da-77fc4aed6640" providerId="ADAL" clId="{78B511DA-4F58-43F2-AA70-E603C61B0517}" dt="2021-06-10T08:19:23.262" v="5213" actId="14861"/>
          <ac:picMkLst>
            <pc:docMk/>
            <pc:sldMk cId="56972799" sldId="357"/>
            <ac:picMk id="72" creationId="{4B579800-100B-4793-9155-693A005E982D}"/>
          </ac:picMkLst>
        </pc:picChg>
        <pc:cxnChg chg="mod">
          <ac:chgData name="塩川 和也" userId="39f0702c-b30a-4f15-b4da-77fc4aed6640" providerId="ADAL" clId="{78B511DA-4F58-43F2-AA70-E603C61B0517}" dt="2021-06-10T08:09:22.806" v="4604" actId="1076"/>
          <ac:cxnSpMkLst>
            <pc:docMk/>
            <pc:sldMk cId="56972799" sldId="357"/>
            <ac:cxnSpMk id="15" creationId="{1D9EAA78-5171-4B28-AADD-651661BB1D33}"/>
          </ac:cxnSpMkLst>
        </pc:cxnChg>
        <pc:cxnChg chg="del mod">
          <ac:chgData name="塩川 和也" userId="39f0702c-b30a-4f15-b4da-77fc4aed6640" providerId="ADAL" clId="{78B511DA-4F58-43F2-AA70-E603C61B0517}" dt="2021-06-10T08:07:56.244" v="4573" actId="478"/>
          <ac:cxnSpMkLst>
            <pc:docMk/>
            <pc:sldMk cId="56972799" sldId="357"/>
            <ac:cxnSpMk id="37" creationId="{C1B10DA4-C485-4D25-B973-8C9AD3246CEB}"/>
          </ac:cxnSpMkLst>
        </pc:cxnChg>
        <pc:cxnChg chg="add mod">
          <ac:chgData name="塩川 和也" userId="39f0702c-b30a-4f15-b4da-77fc4aed6640" providerId="ADAL" clId="{78B511DA-4F58-43F2-AA70-E603C61B0517}" dt="2021-06-10T08:10:25.362" v="4609" actId="14100"/>
          <ac:cxnSpMkLst>
            <pc:docMk/>
            <pc:sldMk cId="56972799" sldId="357"/>
            <ac:cxnSpMk id="67" creationId="{B1EE1CF3-EDAF-4B7F-8FAD-CF28832E58FF}"/>
          </ac:cxnSpMkLst>
        </pc:cxnChg>
        <pc:cxnChg chg="add mod">
          <ac:chgData name="塩川 和也" userId="39f0702c-b30a-4f15-b4da-77fc4aed6640" providerId="ADAL" clId="{78B511DA-4F58-43F2-AA70-E603C61B0517}" dt="2021-06-10T08:09:22.806" v="4604" actId="1076"/>
          <ac:cxnSpMkLst>
            <pc:docMk/>
            <pc:sldMk cId="56972799" sldId="357"/>
            <ac:cxnSpMk id="80" creationId="{6B53F013-A03B-4988-B314-9BC36222E837}"/>
          </ac:cxnSpMkLst>
        </pc:cxnChg>
        <pc:cxnChg chg="del mod">
          <ac:chgData name="塩川 和也" userId="39f0702c-b30a-4f15-b4da-77fc4aed6640" providerId="ADAL" clId="{78B511DA-4F58-43F2-AA70-E603C61B0517}" dt="2021-06-10T07:58:27.317" v="4426" actId="478"/>
          <ac:cxnSpMkLst>
            <pc:docMk/>
            <pc:sldMk cId="56972799" sldId="357"/>
            <ac:cxnSpMk id="85" creationId="{5C03E0F3-E15D-4B85-99AE-BF2A52D6684C}"/>
          </ac:cxnSpMkLst>
        </pc:cxnChg>
        <pc:cxnChg chg="mod">
          <ac:chgData name="塩川 和也" userId="39f0702c-b30a-4f15-b4da-77fc4aed6640" providerId="ADAL" clId="{78B511DA-4F58-43F2-AA70-E603C61B0517}" dt="2021-06-10T08:09:22.806" v="4604" actId="1076"/>
          <ac:cxnSpMkLst>
            <pc:docMk/>
            <pc:sldMk cId="56972799" sldId="357"/>
            <ac:cxnSpMk id="87" creationId="{8480B3E9-FE35-4744-ADAB-B441ABF60C0C}"/>
          </ac:cxnSpMkLst>
        </pc:cxnChg>
        <pc:cxnChg chg="mod">
          <ac:chgData name="塩川 和也" userId="39f0702c-b30a-4f15-b4da-77fc4aed6640" providerId="ADAL" clId="{78B511DA-4F58-43F2-AA70-E603C61B0517}" dt="2021-06-10T08:09:22.806" v="4604" actId="1076"/>
          <ac:cxnSpMkLst>
            <pc:docMk/>
            <pc:sldMk cId="56972799" sldId="357"/>
            <ac:cxnSpMk id="95" creationId="{3EE589B7-FC98-4A8F-AAC8-250C9D961522}"/>
          </ac:cxnSpMkLst>
        </pc:cxnChg>
      </pc:sldChg>
      <pc:sldChg chg="modSp mod">
        <pc:chgData name="塩川 和也" userId="39f0702c-b30a-4f15-b4da-77fc4aed6640" providerId="ADAL" clId="{78B511DA-4F58-43F2-AA70-E603C61B0517}" dt="2021-06-10T02:47:01.525" v="2219"/>
        <pc:sldMkLst>
          <pc:docMk/>
          <pc:sldMk cId="2692878969" sldId="366"/>
        </pc:sldMkLst>
        <pc:spChg chg="mod">
          <ac:chgData name="塩川 和也" userId="39f0702c-b30a-4f15-b4da-77fc4aed6640" providerId="ADAL" clId="{78B511DA-4F58-43F2-AA70-E603C61B0517}" dt="2021-06-10T02:47:01.525" v="2219"/>
          <ac:spMkLst>
            <pc:docMk/>
            <pc:sldMk cId="2692878969" sldId="366"/>
            <ac:spMk id="7" creationId="{3FB5C760-653B-4A5E-BCDA-F6686DEBDCED}"/>
          </ac:spMkLst>
        </pc:spChg>
      </pc:sldChg>
      <pc:sldChg chg="modSp mod">
        <pc:chgData name="塩川 和也" userId="39f0702c-b30a-4f15-b4da-77fc4aed6640" providerId="ADAL" clId="{78B511DA-4F58-43F2-AA70-E603C61B0517}" dt="2021-06-10T02:47:35.109" v="2283"/>
        <pc:sldMkLst>
          <pc:docMk/>
          <pc:sldMk cId="1656599835" sldId="372"/>
        </pc:sldMkLst>
        <pc:spChg chg="mod">
          <ac:chgData name="塩川 和也" userId="39f0702c-b30a-4f15-b4da-77fc4aed6640" providerId="ADAL" clId="{78B511DA-4F58-43F2-AA70-E603C61B0517}" dt="2021-06-10T02:47:35.109" v="2283"/>
          <ac:spMkLst>
            <pc:docMk/>
            <pc:sldMk cId="1656599835" sldId="372"/>
            <ac:spMk id="7" creationId="{3FB5C760-653B-4A5E-BCDA-F6686DEBDCED}"/>
          </ac:spMkLst>
        </pc:spChg>
      </pc:sldChg>
      <pc:sldChg chg="addSp delSp modSp mod">
        <pc:chgData name="塩川 和也" userId="39f0702c-b30a-4f15-b4da-77fc4aed6640" providerId="ADAL" clId="{78B511DA-4F58-43F2-AA70-E603C61B0517}" dt="2021-06-10T07:55:30.646" v="4324" actId="14100"/>
        <pc:sldMkLst>
          <pc:docMk/>
          <pc:sldMk cId="4175131244" sldId="381"/>
        </pc:sldMkLst>
        <pc:spChg chg="mod">
          <ac:chgData name="塩川 和也" userId="39f0702c-b30a-4f15-b4da-77fc4aed6640" providerId="ADAL" clId="{78B511DA-4F58-43F2-AA70-E603C61B0517}" dt="2021-06-10T06:56:34.235" v="3584" actId="1076"/>
          <ac:spMkLst>
            <pc:docMk/>
            <pc:sldMk cId="4175131244" sldId="381"/>
            <ac:spMk id="12" creationId="{79A6EF26-244F-4B4C-8196-446D507C6823}"/>
          </ac:spMkLst>
        </pc:spChg>
        <pc:spChg chg="mod">
          <ac:chgData name="塩川 和也" userId="39f0702c-b30a-4f15-b4da-77fc4aed6640" providerId="ADAL" clId="{78B511DA-4F58-43F2-AA70-E603C61B0517}" dt="2021-06-10T06:56:34.235" v="3584" actId="1076"/>
          <ac:spMkLst>
            <pc:docMk/>
            <pc:sldMk cId="4175131244" sldId="381"/>
            <ac:spMk id="13" creationId="{99285BCB-9C67-4070-B086-D0F8F36C6141}"/>
          </ac:spMkLst>
        </pc:spChg>
        <pc:spChg chg="del">
          <ac:chgData name="塩川 和也" userId="39f0702c-b30a-4f15-b4da-77fc4aed6640" providerId="ADAL" clId="{78B511DA-4F58-43F2-AA70-E603C61B0517}" dt="2021-06-10T06:45:22.275" v="3473" actId="478"/>
          <ac:spMkLst>
            <pc:docMk/>
            <pc:sldMk cId="4175131244" sldId="381"/>
            <ac:spMk id="39" creationId="{0F14BC03-7901-40A3-9E92-4CF8D3679328}"/>
          </ac:spMkLst>
        </pc:spChg>
        <pc:spChg chg="del">
          <ac:chgData name="塩川 和也" userId="39f0702c-b30a-4f15-b4da-77fc4aed6640" providerId="ADAL" clId="{78B511DA-4F58-43F2-AA70-E603C61B0517}" dt="2021-06-10T06:38:15.844" v="3415" actId="478"/>
          <ac:spMkLst>
            <pc:docMk/>
            <pc:sldMk cId="4175131244" sldId="381"/>
            <ac:spMk id="49" creationId="{6379C0D8-0FF6-4D15-B05D-C71FC5B63C70}"/>
          </ac:spMkLst>
        </pc:spChg>
        <pc:spChg chg="del">
          <ac:chgData name="塩川 和也" userId="39f0702c-b30a-4f15-b4da-77fc4aed6640" providerId="ADAL" clId="{78B511DA-4F58-43F2-AA70-E603C61B0517}" dt="2021-06-10T06:45:22.275" v="3473" actId="478"/>
          <ac:spMkLst>
            <pc:docMk/>
            <pc:sldMk cId="4175131244" sldId="381"/>
            <ac:spMk id="52" creationId="{67E6D4E2-1617-4D70-B17B-4D59A7101C2B}"/>
          </ac:spMkLst>
        </pc:spChg>
        <pc:spChg chg="mod">
          <ac:chgData name="塩川 和也" userId="39f0702c-b30a-4f15-b4da-77fc4aed6640" providerId="ADAL" clId="{78B511DA-4F58-43F2-AA70-E603C61B0517}" dt="2021-06-10T06:58:08.120" v="3599" actId="1076"/>
          <ac:spMkLst>
            <pc:docMk/>
            <pc:sldMk cId="4175131244" sldId="381"/>
            <ac:spMk id="55" creationId="{05A3483A-F629-45F7-8F61-D71B1E88B275}"/>
          </ac:spMkLst>
        </pc:spChg>
        <pc:spChg chg="mod">
          <ac:chgData name="塩川 和也" userId="39f0702c-b30a-4f15-b4da-77fc4aed6640" providerId="ADAL" clId="{78B511DA-4F58-43F2-AA70-E603C61B0517}" dt="2021-06-10T06:56:34.235" v="3584" actId="1076"/>
          <ac:spMkLst>
            <pc:docMk/>
            <pc:sldMk cId="4175131244" sldId="381"/>
            <ac:spMk id="56" creationId="{3464B717-6098-4C3E-AB47-16F74661E2D0}"/>
          </ac:spMkLst>
        </pc:spChg>
        <pc:spChg chg="mod ord">
          <ac:chgData name="塩川 和也" userId="39f0702c-b30a-4f15-b4da-77fc4aed6640" providerId="ADAL" clId="{78B511DA-4F58-43F2-AA70-E603C61B0517}" dt="2021-06-10T06:42:56.361" v="3453" actId="164"/>
          <ac:spMkLst>
            <pc:docMk/>
            <pc:sldMk cId="4175131244" sldId="381"/>
            <ac:spMk id="57" creationId="{1C7A2969-B2A9-489D-B209-D369A498A3E6}"/>
          </ac:spMkLst>
        </pc:spChg>
        <pc:spChg chg="del">
          <ac:chgData name="塩川 和也" userId="39f0702c-b30a-4f15-b4da-77fc4aed6640" providerId="ADAL" clId="{78B511DA-4F58-43F2-AA70-E603C61B0517}" dt="2021-06-10T06:45:22.275" v="3473" actId="478"/>
          <ac:spMkLst>
            <pc:docMk/>
            <pc:sldMk cId="4175131244" sldId="381"/>
            <ac:spMk id="58" creationId="{B0B52838-AAB5-478C-A40F-724A2846F95D}"/>
          </ac:spMkLst>
        </pc:spChg>
        <pc:spChg chg="mod">
          <ac:chgData name="塩川 和也" userId="39f0702c-b30a-4f15-b4da-77fc4aed6640" providerId="ADAL" clId="{78B511DA-4F58-43F2-AA70-E603C61B0517}" dt="2021-06-10T06:38:42.745" v="3429" actId="14100"/>
          <ac:spMkLst>
            <pc:docMk/>
            <pc:sldMk cId="4175131244" sldId="381"/>
            <ac:spMk id="60" creationId="{8E84683B-38F6-4649-873B-CE83686690C1}"/>
          </ac:spMkLst>
        </pc:spChg>
        <pc:spChg chg="del">
          <ac:chgData name="塩川 和也" userId="39f0702c-b30a-4f15-b4da-77fc4aed6640" providerId="ADAL" clId="{78B511DA-4F58-43F2-AA70-E603C61B0517}" dt="2021-06-10T06:54:01.172" v="3561" actId="478"/>
          <ac:spMkLst>
            <pc:docMk/>
            <pc:sldMk cId="4175131244" sldId="381"/>
            <ac:spMk id="61" creationId="{223C0A10-52D3-4D9B-A084-7254051B485F}"/>
          </ac:spMkLst>
        </pc:spChg>
        <pc:spChg chg="mod">
          <ac:chgData name="塩川 和也" userId="39f0702c-b30a-4f15-b4da-77fc4aed6640" providerId="ADAL" clId="{78B511DA-4F58-43F2-AA70-E603C61B0517}" dt="2021-06-10T06:56:34.235" v="3584" actId="1076"/>
          <ac:spMkLst>
            <pc:docMk/>
            <pc:sldMk cId="4175131244" sldId="381"/>
            <ac:spMk id="63" creationId="{8120AF22-1238-49E1-A494-3A03F31B0B97}"/>
          </ac:spMkLst>
        </pc:spChg>
        <pc:spChg chg="mod">
          <ac:chgData name="塩川 和也" userId="39f0702c-b30a-4f15-b4da-77fc4aed6640" providerId="ADAL" clId="{78B511DA-4F58-43F2-AA70-E603C61B0517}" dt="2021-06-10T06:56:34.235" v="3584" actId="1076"/>
          <ac:spMkLst>
            <pc:docMk/>
            <pc:sldMk cId="4175131244" sldId="381"/>
            <ac:spMk id="64" creationId="{D1DE5C61-4A3F-4245-A735-373287BF6BC6}"/>
          </ac:spMkLst>
        </pc:spChg>
        <pc:spChg chg="mod">
          <ac:chgData name="塩川 和也" userId="39f0702c-b30a-4f15-b4da-77fc4aed6640" providerId="ADAL" clId="{78B511DA-4F58-43F2-AA70-E603C61B0517}" dt="2021-06-10T06:56:34.235" v="3584" actId="1076"/>
          <ac:spMkLst>
            <pc:docMk/>
            <pc:sldMk cId="4175131244" sldId="381"/>
            <ac:spMk id="65" creationId="{F7735FA0-0981-4192-83C3-F756D2F4D6F4}"/>
          </ac:spMkLst>
        </pc:spChg>
        <pc:spChg chg="del">
          <ac:chgData name="塩川 和也" userId="39f0702c-b30a-4f15-b4da-77fc4aed6640" providerId="ADAL" clId="{78B511DA-4F58-43F2-AA70-E603C61B0517}" dt="2021-06-10T07:07:37.407" v="3653" actId="478"/>
          <ac:spMkLst>
            <pc:docMk/>
            <pc:sldMk cId="4175131244" sldId="381"/>
            <ac:spMk id="67" creationId="{908B0F85-7275-4A0B-9D98-D7D1C1557920}"/>
          </ac:spMkLst>
        </pc:spChg>
        <pc:spChg chg="del">
          <ac:chgData name="塩川 和也" userId="39f0702c-b30a-4f15-b4da-77fc4aed6640" providerId="ADAL" clId="{78B511DA-4F58-43F2-AA70-E603C61B0517}" dt="2021-06-10T06:45:22.275" v="3473" actId="478"/>
          <ac:spMkLst>
            <pc:docMk/>
            <pc:sldMk cId="4175131244" sldId="381"/>
            <ac:spMk id="69" creationId="{0A7F1AB7-D07F-4E5B-AF99-0F2B37BEF7DF}"/>
          </ac:spMkLst>
        </pc:spChg>
        <pc:spChg chg="del">
          <ac:chgData name="塩川 和也" userId="39f0702c-b30a-4f15-b4da-77fc4aed6640" providerId="ADAL" clId="{78B511DA-4F58-43F2-AA70-E603C61B0517}" dt="2021-06-10T06:37:51.864" v="3409" actId="478"/>
          <ac:spMkLst>
            <pc:docMk/>
            <pc:sldMk cId="4175131244" sldId="381"/>
            <ac:spMk id="70" creationId="{95B96B45-D3E9-4872-9C28-F2A2B90B4060}"/>
          </ac:spMkLst>
        </pc:spChg>
        <pc:spChg chg="mod">
          <ac:chgData name="塩川 和也" userId="39f0702c-b30a-4f15-b4da-77fc4aed6640" providerId="ADAL" clId="{78B511DA-4F58-43F2-AA70-E603C61B0517}" dt="2021-06-10T06:56:34.235" v="3584" actId="1076"/>
          <ac:spMkLst>
            <pc:docMk/>
            <pc:sldMk cId="4175131244" sldId="381"/>
            <ac:spMk id="71" creationId="{43C8665B-B3A4-45FC-BA75-B3EE6B0F2354}"/>
          </ac:spMkLst>
        </pc:spChg>
        <pc:spChg chg="del">
          <ac:chgData name="塩川 和也" userId="39f0702c-b30a-4f15-b4da-77fc4aed6640" providerId="ADAL" clId="{78B511DA-4F58-43F2-AA70-E603C61B0517}" dt="2021-06-10T06:37:51.864" v="3409" actId="478"/>
          <ac:spMkLst>
            <pc:docMk/>
            <pc:sldMk cId="4175131244" sldId="381"/>
            <ac:spMk id="72" creationId="{48AFF208-09C9-404C-A32C-A9DAE01EA431}"/>
          </ac:spMkLst>
        </pc:spChg>
        <pc:spChg chg="mod topLvl">
          <ac:chgData name="塩川 和也" userId="39f0702c-b30a-4f15-b4da-77fc4aed6640" providerId="ADAL" clId="{78B511DA-4F58-43F2-AA70-E603C61B0517}" dt="2021-06-10T06:37:42.809" v="3407" actId="164"/>
          <ac:spMkLst>
            <pc:docMk/>
            <pc:sldMk cId="4175131244" sldId="381"/>
            <ac:spMk id="75" creationId="{6C83AC49-06EE-46F9-B102-71A4BD597192}"/>
          </ac:spMkLst>
        </pc:spChg>
        <pc:spChg chg="mod topLvl">
          <ac:chgData name="塩川 和也" userId="39f0702c-b30a-4f15-b4da-77fc4aed6640" providerId="ADAL" clId="{78B511DA-4F58-43F2-AA70-E603C61B0517}" dt="2021-06-10T06:37:42.809" v="3407" actId="164"/>
          <ac:spMkLst>
            <pc:docMk/>
            <pc:sldMk cId="4175131244" sldId="381"/>
            <ac:spMk id="76" creationId="{8550EB9E-A0E5-4E45-A2ED-10672938AB46}"/>
          </ac:spMkLst>
        </pc:spChg>
        <pc:spChg chg="mod topLvl">
          <ac:chgData name="塩川 和也" userId="39f0702c-b30a-4f15-b4da-77fc4aed6640" providerId="ADAL" clId="{78B511DA-4F58-43F2-AA70-E603C61B0517}" dt="2021-06-10T06:37:42.809" v="3407" actId="164"/>
          <ac:spMkLst>
            <pc:docMk/>
            <pc:sldMk cId="4175131244" sldId="381"/>
            <ac:spMk id="78" creationId="{683C2305-570C-4D13-B1DF-F7F3D286797B}"/>
          </ac:spMkLst>
        </pc:spChg>
        <pc:spChg chg="del mod topLvl">
          <ac:chgData name="塩川 和也" userId="39f0702c-b30a-4f15-b4da-77fc4aed6640" providerId="ADAL" clId="{78B511DA-4F58-43F2-AA70-E603C61B0517}" dt="2021-06-10T06:37:17" v="3404" actId="478"/>
          <ac:spMkLst>
            <pc:docMk/>
            <pc:sldMk cId="4175131244" sldId="381"/>
            <ac:spMk id="79" creationId="{3C2A3873-CD06-4A57-86E9-1F4A996C7A81}"/>
          </ac:spMkLst>
        </pc:spChg>
        <pc:spChg chg="del">
          <ac:chgData name="塩川 和也" userId="39f0702c-b30a-4f15-b4da-77fc4aed6640" providerId="ADAL" clId="{78B511DA-4F58-43F2-AA70-E603C61B0517}" dt="2021-06-10T06:37:51.864" v="3409" actId="478"/>
          <ac:spMkLst>
            <pc:docMk/>
            <pc:sldMk cId="4175131244" sldId="381"/>
            <ac:spMk id="80" creationId="{4E0F8AC9-17FC-4F10-B8B4-78F6C2E70170}"/>
          </ac:spMkLst>
        </pc:spChg>
        <pc:spChg chg="del mod topLvl">
          <ac:chgData name="塩川 和也" userId="39f0702c-b30a-4f15-b4da-77fc4aed6640" providerId="ADAL" clId="{78B511DA-4F58-43F2-AA70-E603C61B0517}" dt="2021-06-10T06:37:17" v="3404" actId="478"/>
          <ac:spMkLst>
            <pc:docMk/>
            <pc:sldMk cId="4175131244" sldId="381"/>
            <ac:spMk id="81" creationId="{F2FD26A8-139D-4023-977A-208E326DB5DB}"/>
          </ac:spMkLst>
        </pc:spChg>
        <pc:spChg chg="del">
          <ac:chgData name="塩川 和也" userId="39f0702c-b30a-4f15-b4da-77fc4aed6640" providerId="ADAL" clId="{78B511DA-4F58-43F2-AA70-E603C61B0517}" dt="2021-06-10T06:45:22.275" v="3473" actId="478"/>
          <ac:spMkLst>
            <pc:docMk/>
            <pc:sldMk cId="4175131244" sldId="381"/>
            <ac:spMk id="83" creationId="{0B0CA2E8-1C88-4CB4-B7DA-824DBADB7F5B}"/>
          </ac:spMkLst>
        </pc:spChg>
        <pc:spChg chg="add mod">
          <ac:chgData name="塩川 和也" userId="39f0702c-b30a-4f15-b4da-77fc4aed6640" providerId="ADAL" clId="{78B511DA-4F58-43F2-AA70-E603C61B0517}" dt="2021-06-10T06:55:39.056" v="3578" actId="1076"/>
          <ac:spMkLst>
            <pc:docMk/>
            <pc:sldMk cId="4175131244" sldId="381"/>
            <ac:spMk id="84" creationId="{11F2C73A-3E88-47BF-A56D-9A58F3D480D3}"/>
          </ac:spMkLst>
        </pc:spChg>
        <pc:spChg chg="mod">
          <ac:chgData name="塩川 和也" userId="39f0702c-b30a-4f15-b4da-77fc4aed6640" providerId="ADAL" clId="{78B511DA-4F58-43F2-AA70-E603C61B0517}" dt="2021-06-10T06:45:35.310" v="3474"/>
          <ac:spMkLst>
            <pc:docMk/>
            <pc:sldMk cId="4175131244" sldId="381"/>
            <ac:spMk id="87" creationId="{4C8969C1-8739-47AF-A083-626613B4ABAE}"/>
          </ac:spMkLst>
        </pc:spChg>
        <pc:spChg chg="mod">
          <ac:chgData name="塩川 和也" userId="39f0702c-b30a-4f15-b4da-77fc4aed6640" providerId="ADAL" clId="{78B511DA-4F58-43F2-AA70-E603C61B0517}" dt="2021-06-10T06:45:35.310" v="3474"/>
          <ac:spMkLst>
            <pc:docMk/>
            <pc:sldMk cId="4175131244" sldId="381"/>
            <ac:spMk id="90" creationId="{7CE22FF1-1B8D-40E6-BFDD-2D20E9A5D943}"/>
          </ac:spMkLst>
        </pc:spChg>
        <pc:spChg chg="mod">
          <ac:chgData name="塩川 和也" userId="39f0702c-b30a-4f15-b4da-77fc4aed6640" providerId="ADAL" clId="{78B511DA-4F58-43F2-AA70-E603C61B0517}" dt="2021-06-10T06:45:35.310" v="3474"/>
          <ac:spMkLst>
            <pc:docMk/>
            <pc:sldMk cId="4175131244" sldId="381"/>
            <ac:spMk id="91" creationId="{BE0687D6-37AA-448C-8DB8-9877D3B01E5E}"/>
          </ac:spMkLst>
        </pc:spChg>
        <pc:spChg chg="mod">
          <ac:chgData name="塩川 和也" userId="39f0702c-b30a-4f15-b4da-77fc4aed6640" providerId="ADAL" clId="{78B511DA-4F58-43F2-AA70-E603C61B0517}" dt="2021-06-10T06:45:35.310" v="3474"/>
          <ac:spMkLst>
            <pc:docMk/>
            <pc:sldMk cId="4175131244" sldId="381"/>
            <ac:spMk id="93" creationId="{36F03F95-968B-47CD-A3F6-E304527DDD94}"/>
          </ac:spMkLst>
        </pc:spChg>
        <pc:spChg chg="add mod">
          <ac:chgData name="塩川 和也" userId="39f0702c-b30a-4f15-b4da-77fc4aed6640" providerId="ADAL" clId="{78B511DA-4F58-43F2-AA70-E603C61B0517}" dt="2021-06-10T06:55:50.682" v="3580" actId="1076"/>
          <ac:spMkLst>
            <pc:docMk/>
            <pc:sldMk cId="4175131244" sldId="381"/>
            <ac:spMk id="94" creationId="{8BF3E378-14FE-41C2-A5DC-78A51097A9C8}"/>
          </ac:spMkLst>
        </pc:spChg>
        <pc:spChg chg="add mod">
          <ac:chgData name="塩川 和也" userId="39f0702c-b30a-4f15-b4da-77fc4aed6640" providerId="ADAL" clId="{78B511DA-4F58-43F2-AA70-E603C61B0517}" dt="2021-06-10T06:45:35.310" v="3474"/>
          <ac:spMkLst>
            <pc:docMk/>
            <pc:sldMk cId="4175131244" sldId="381"/>
            <ac:spMk id="95" creationId="{52B07995-0293-4133-9E4D-DA68446FDAE4}"/>
          </ac:spMkLst>
        </pc:spChg>
        <pc:spChg chg="add mod">
          <ac:chgData name="塩川 和也" userId="39f0702c-b30a-4f15-b4da-77fc4aed6640" providerId="ADAL" clId="{78B511DA-4F58-43F2-AA70-E603C61B0517}" dt="2021-06-10T06:45:35.310" v="3474"/>
          <ac:spMkLst>
            <pc:docMk/>
            <pc:sldMk cId="4175131244" sldId="381"/>
            <ac:spMk id="96" creationId="{31806475-4779-482A-A042-939B8DA8204E}"/>
          </ac:spMkLst>
        </pc:spChg>
        <pc:spChg chg="mod topLvl">
          <ac:chgData name="塩川 和也" userId="39f0702c-b30a-4f15-b4da-77fc4aed6640" providerId="ADAL" clId="{78B511DA-4F58-43F2-AA70-E603C61B0517}" dt="2021-06-10T06:55:45.954" v="3579" actId="1076"/>
          <ac:spMkLst>
            <pc:docMk/>
            <pc:sldMk cId="4175131244" sldId="381"/>
            <ac:spMk id="99" creationId="{47C51F51-D95F-460D-99CA-CF11CEDD1723}"/>
          </ac:spMkLst>
        </pc:spChg>
        <pc:spChg chg="mod">
          <ac:chgData name="塩川 和也" userId="39f0702c-b30a-4f15-b4da-77fc4aed6640" providerId="ADAL" clId="{78B511DA-4F58-43F2-AA70-E603C61B0517}" dt="2021-06-10T06:57:37.630" v="3595" actId="14100"/>
          <ac:spMkLst>
            <pc:docMk/>
            <pc:sldMk cId="4175131244" sldId="381"/>
            <ac:spMk id="101" creationId="{1A4231DF-FD3C-4D7F-AA22-1CB651E591B6}"/>
          </ac:spMkLst>
        </pc:spChg>
        <pc:spChg chg="mod">
          <ac:chgData name="塩川 和也" userId="39f0702c-b30a-4f15-b4da-77fc4aed6640" providerId="ADAL" clId="{78B511DA-4F58-43F2-AA70-E603C61B0517}" dt="2021-06-10T06:45:35.310" v="3474"/>
          <ac:spMkLst>
            <pc:docMk/>
            <pc:sldMk cId="4175131244" sldId="381"/>
            <ac:spMk id="102" creationId="{59D658FB-04C8-4AC0-BC52-DBF0AFBA72A8}"/>
          </ac:spMkLst>
        </pc:spChg>
        <pc:spChg chg="add mod">
          <ac:chgData name="塩川 和也" userId="39f0702c-b30a-4f15-b4da-77fc4aed6640" providerId="ADAL" clId="{78B511DA-4F58-43F2-AA70-E603C61B0517}" dt="2021-06-10T06:55:55.346" v="3581" actId="1076"/>
          <ac:spMkLst>
            <pc:docMk/>
            <pc:sldMk cId="4175131244" sldId="381"/>
            <ac:spMk id="103" creationId="{81982097-7E6C-4C45-8B6B-DED545646C13}"/>
          </ac:spMkLst>
        </pc:spChg>
        <pc:spChg chg="add mod">
          <ac:chgData name="塩川 和也" userId="39f0702c-b30a-4f15-b4da-77fc4aed6640" providerId="ADAL" clId="{78B511DA-4F58-43F2-AA70-E603C61B0517}" dt="2021-06-10T06:49:04.765" v="3536"/>
          <ac:spMkLst>
            <pc:docMk/>
            <pc:sldMk cId="4175131244" sldId="381"/>
            <ac:spMk id="104" creationId="{4B5812D7-C882-4E30-B87A-325E44A7DF65}"/>
          </ac:spMkLst>
        </pc:spChg>
        <pc:spChg chg="add mod">
          <ac:chgData name="塩川 和也" userId="39f0702c-b30a-4f15-b4da-77fc4aed6640" providerId="ADAL" clId="{78B511DA-4F58-43F2-AA70-E603C61B0517}" dt="2021-06-10T06:49:04.765" v="3536"/>
          <ac:spMkLst>
            <pc:docMk/>
            <pc:sldMk cId="4175131244" sldId="381"/>
            <ac:spMk id="105" creationId="{673A02AD-CDE1-4020-97E8-3E19E702CDBF}"/>
          </ac:spMkLst>
        </pc:spChg>
        <pc:spChg chg="add mod">
          <ac:chgData name="塩川 和也" userId="39f0702c-b30a-4f15-b4da-77fc4aed6640" providerId="ADAL" clId="{78B511DA-4F58-43F2-AA70-E603C61B0517}" dt="2021-06-10T07:55:30.646" v="4324" actId="14100"/>
          <ac:spMkLst>
            <pc:docMk/>
            <pc:sldMk cId="4175131244" sldId="381"/>
            <ac:spMk id="107" creationId="{1B08E6FD-D1D2-4953-997F-15330F49D9C9}"/>
          </ac:spMkLst>
        </pc:spChg>
        <pc:spChg chg="add mod">
          <ac:chgData name="塩川 和也" userId="39f0702c-b30a-4f15-b4da-77fc4aed6640" providerId="ADAL" clId="{78B511DA-4F58-43F2-AA70-E603C61B0517}" dt="2021-06-10T07:55:23.837" v="4323" actId="20577"/>
          <ac:spMkLst>
            <pc:docMk/>
            <pc:sldMk cId="4175131244" sldId="381"/>
            <ac:spMk id="108" creationId="{7953484F-EEB9-4690-AB19-A70C10CDA758}"/>
          </ac:spMkLst>
        </pc:spChg>
        <pc:spChg chg="add mod">
          <ac:chgData name="塩川 和也" userId="39f0702c-b30a-4f15-b4da-77fc4aed6640" providerId="ADAL" clId="{78B511DA-4F58-43F2-AA70-E603C61B0517}" dt="2021-06-10T06:54:42.655" v="3568" actId="1076"/>
          <ac:spMkLst>
            <pc:docMk/>
            <pc:sldMk cId="4175131244" sldId="381"/>
            <ac:spMk id="111" creationId="{1D82FB94-EA76-4FDA-AC92-76ABEDF2DB15}"/>
          </ac:spMkLst>
        </pc:spChg>
        <pc:spChg chg="add mod">
          <ac:chgData name="塩川 和也" userId="39f0702c-b30a-4f15-b4da-77fc4aed6640" providerId="ADAL" clId="{78B511DA-4F58-43F2-AA70-E603C61B0517}" dt="2021-06-10T06:57:21.748" v="3592" actId="14100"/>
          <ac:spMkLst>
            <pc:docMk/>
            <pc:sldMk cId="4175131244" sldId="381"/>
            <ac:spMk id="112" creationId="{6CC84196-FC8C-4903-938F-2DA5EC4845E4}"/>
          </ac:spMkLst>
        </pc:spChg>
        <pc:spChg chg="add mod">
          <ac:chgData name="塩川 和也" userId="39f0702c-b30a-4f15-b4da-77fc4aed6640" providerId="ADAL" clId="{78B511DA-4F58-43F2-AA70-E603C61B0517}" dt="2021-06-10T07:07:35.571" v="3652" actId="571"/>
          <ac:spMkLst>
            <pc:docMk/>
            <pc:sldMk cId="4175131244" sldId="381"/>
            <ac:spMk id="113" creationId="{52032420-DFD2-4FBA-B3AD-7C258731842B}"/>
          </ac:spMkLst>
        </pc:spChg>
        <pc:grpChg chg="add del mod ord">
          <ac:chgData name="塩川 和也" userId="39f0702c-b30a-4f15-b4da-77fc4aed6640" providerId="ADAL" clId="{78B511DA-4F58-43F2-AA70-E603C61B0517}" dt="2021-06-10T06:45:22.275" v="3473" actId="478"/>
          <ac:grpSpMkLst>
            <pc:docMk/>
            <pc:sldMk cId="4175131244" sldId="381"/>
            <ac:grpSpMk id="4" creationId="{DFDC3F5E-BFE9-4409-B64F-E37189214A5A}"/>
          </ac:grpSpMkLst>
        </pc:grpChg>
        <pc:grpChg chg="add del mod">
          <ac:chgData name="塩川 和也" userId="39f0702c-b30a-4f15-b4da-77fc4aed6640" providerId="ADAL" clId="{78B511DA-4F58-43F2-AA70-E603C61B0517}" dt="2021-06-10T06:45:22.275" v="3473" actId="478"/>
          <ac:grpSpMkLst>
            <pc:docMk/>
            <pc:sldMk cId="4175131244" sldId="381"/>
            <ac:grpSpMk id="11" creationId="{2237242C-BE89-4883-B6CC-0D5D0948A1B4}"/>
          </ac:grpSpMkLst>
        </pc:grpChg>
        <pc:grpChg chg="add del mod">
          <ac:chgData name="塩川 和也" userId="39f0702c-b30a-4f15-b4da-77fc4aed6640" providerId="ADAL" clId="{78B511DA-4F58-43F2-AA70-E603C61B0517}" dt="2021-06-10T06:37:57.615" v="3410" actId="478"/>
          <ac:grpSpMkLst>
            <pc:docMk/>
            <pc:sldMk cId="4175131244" sldId="381"/>
            <ac:grpSpMk id="46" creationId="{9FA3C415-DF0B-4F8C-BDF6-CED18E26AA87}"/>
          </ac:grpSpMkLst>
        </pc:grpChg>
        <pc:grpChg chg="del mod ord topLvl">
          <ac:chgData name="塩川 和也" userId="39f0702c-b30a-4f15-b4da-77fc4aed6640" providerId="ADAL" clId="{78B511DA-4F58-43F2-AA70-E603C61B0517}" dt="2021-06-10T06:45:22.275" v="3473" actId="478"/>
          <ac:grpSpMkLst>
            <pc:docMk/>
            <pc:sldMk cId="4175131244" sldId="381"/>
            <ac:grpSpMk id="47" creationId="{51066F03-564F-4BC6-853D-D7251522DAD8}"/>
          </ac:grpSpMkLst>
        </pc:grpChg>
        <pc:grpChg chg="del">
          <ac:chgData name="塩川 和也" userId="39f0702c-b30a-4f15-b4da-77fc4aed6640" providerId="ADAL" clId="{78B511DA-4F58-43F2-AA70-E603C61B0517}" dt="2021-06-10T06:45:22.275" v="3473" actId="478"/>
          <ac:grpSpMkLst>
            <pc:docMk/>
            <pc:sldMk cId="4175131244" sldId="381"/>
            <ac:grpSpMk id="51" creationId="{A1804DED-4A38-4612-BCC7-161C3681D88B}"/>
          </ac:grpSpMkLst>
        </pc:grpChg>
        <pc:grpChg chg="add del mod">
          <ac:chgData name="塩川 和也" userId="39f0702c-b30a-4f15-b4da-77fc4aed6640" providerId="ADAL" clId="{78B511DA-4F58-43F2-AA70-E603C61B0517}" dt="2021-06-10T06:37:08.908" v="3401" actId="165"/>
          <ac:grpSpMkLst>
            <pc:docMk/>
            <pc:sldMk cId="4175131244" sldId="381"/>
            <ac:grpSpMk id="66" creationId="{AD2C4809-245C-4DD7-98E8-6771BD4E655C}"/>
          </ac:grpSpMkLst>
        </pc:grpChg>
        <pc:grpChg chg="add mod">
          <ac:chgData name="塩川 和也" userId="39f0702c-b30a-4f15-b4da-77fc4aed6640" providerId="ADAL" clId="{78B511DA-4F58-43F2-AA70-E603C61B0517}" dt="2021-06-10T06:45:35.310" v="3474"/>
          <ac:grpSpMkLst>
            <pc:docMk/>
            <pc:sldMk cId="4175131244" sldId="381"/>
            <ac:grpSpMk id="85" creationId="{76F873F3-80BA-46DF-BD28-3F5CF1001F41}"/>
          </ac:grpSpMkLst>
        </pc:grpChg>
        <pc:grpChg chg="add mod">
          <ac:chgData name="塩川 和也" userId="39f0702c-b30a-4f15-b4da-77fc4aed6640" providerId="ADAL" clId="{78B511DA-4F58-43F2-AA70-E603C61B0517}" dt="2021-06-10T06:45:35.310" v="3474"/>
          <ac:grpSpMkLst>
            <pc:docMk/>
            <pc:sldMk cId="4175131244" sldId="381"/>
            <ac:grpSpMk id="88" creationId="{A76D0361-0AE1-4B58-9AF0-E1B2685E759A}"/>
          </ac:grpSpMkLst>
        </pc:grpChg>
        <pc:grpChg chg="add del mod">
          <ac:chgData name="塩川 和也" userId="39f0702c-b30a-4f15-b4da-77fc4aed6640" providerId="ADAL" clId="{78B511DA-4F58-43F2-AA70-E603C61B0517}" dt="2021-06-10T06:46:17.111" v="3523" actId="165"/>
          <ac:grpSpMkLst>
            <pc:docMk/>
            <pc:sldMk cId="4175131244" sldId="381"/>
            <ac:grpSpMk id="97" creationId="{F3EB57E2-95E5-44F7-A432-707274F55311}"/>
          </ac:grpSpMkLst>
        </pc:grpChg>
        <pc:grpChg chg="add mod">
          <ac:chgData name="塩川 和也" userId="39f0702c-b30a-4f15-b4da-77fc4aed6640" providerId="ADAL" clId="{78B511DA-4F58-43F2-AA70-E603C61B0517}" dt="2021-06-10T06:57:30.035" v="3594" actId="1076"/>
          <ac:grpSpMkLst>
            <pc:docMk/>
            <pc:sldMk cId="4175131244" sldId="381"/>
            <ac:grpSpMk id="100" creationId="{FA967F6D-EE41-4687-BA43-C85FECAA9D9B}"/>
          </ac:grpSpMkLst>
        </pc:grpChg>
        <pc:picChg chg="del">
          <ac:chgData name="塩川 和也" userId="39f0702c-b30a-4f15-b4da-77fc4aed6640" providerId="ADAL" clId="{78B511DA-4F58-43F2-AA70-E603C61B0517}" dt="2021-06-10T06:37:51.864" v="3409" actId="478"/>
          <ac:picMkLst>
            <pc:docMk/>
            <pc:sldMk cId="4175131244" sldId="381"/>
            <ac:picMk id="2" creationId="{93DC3E7E-88AE-46D1-8D30-1459FD87BEF1}"/>
          </ac:picMkLst>
        </pc:picChg>
        <pc:picChg chg="add mod">
          <ac:chgData name="塩川 和也" userId="39f0702c-b30a-4f15-b4da-77fc4aed6640" providerId="ADAL" clId="{78B511DA-4F58-43F2-AA70-E603C61B0517}" dt="2021-06-10T06:42:56.361" v="3453" actId="164"/>
          <ac:picMkLst>
            <pc:docMk/>
            <pc:sldMk cId="4175131244" sldId="381"/>
            <ac:picMk id="6" creationId="{F91BE764-F125-43E4-B710-15853042296F}"/>
          </ac:picMkLst>
        </pc:picChg>
        <pc:picChg chg="add mod ord">
          <ac:chgData name="塩川 和也" userId="39f0702c-b30a-4f15-b4da-77fc4aed6640" providerId="ADAL" clId="{78B511DA-4F58-43F2-AA70-E603C61B0517}" dt="2021-06-10T06:58:28.635" v="3601" actId="14861"/>
          <ac:picMkLst>
            <pc:docMk/>
            <pc:sldMk cId="4175131244" sldId="381"/>
            <ac:picMk id="8" creationId="{C45B54E6-2241-408B-B85C-3C1716D3BC3C}"/>
          </ac:picMkLst>
        </pc:picChg>
        <pc:picChg chg="del">
          <ac:chgData name="塩川 和也" userId="39f0702c-b30a-4f15-b4da-77fc4aed6640" providerId="ADAL" clId="{78B511DA-4F58-43F2-AA70-E603C61B0517}" dt="2021-06-10T06:45:22.275" v="3473" actId="478"/>
          <ac:picMkLst>
            <pc:docMk/>
            <pc:sldMk cId="4175131244" sldId="381"/>
            <ac:picMk id="9" creationId="{B7E82487-43C1-4B1B-A90B-E772A02699E9}"/>
          </ac:picMkLst>
        </pc:picChg>
        <pc:picChg chg="del">
          <ac:chgData name="塩川 和也" userId="39f0702c-b30a-4f15-b4da-77fc4aed6640" providerId="ADAL" clId="{78B511DA-4F58-43F2-AA70-E603C61B0517}" dt="2021-06-10T06:52:29.232" v="3540" actId="478"/>
          <ac:picMkLst>
            <pc:docMk/>
            <pc:sldMk cId="4175131244" sldId="381"/>
            <ac:picMk id="10" creationId="{7420F3B0-56CC-44A2-A272-729B7A87B682}"/>
          </ac:picMkLst>
        </pc:picChg>
        <pc:picChg chg="add mod ord">
          <ac:chgData name="塩川 和也" userId="39f0702c-b30a-4f15-b4da-77fc4aed6640" providerId="ADAL" clId="{78B511DA-4F58-43F2-AA70-E603C61B0517}" dt="2021-06-10T06:58:31.176" v="3602" actId="14861"/>
          <ac:picMkLst>
            <pc:docMk/>
            <pc:sldMk cId="4175131244" sldId="381"/>
            <ac:picMk id="15" creationId="{1B749BB9-4770-4EFA-84B4-B2C8CC6099A8}"/>
          </ac:picMkLst>
        </pc:picChg>
        <pc:picChg chg="del">
          <ac:chgData name="塩川 和也" userId="39f0702c-b30a-4f15-b4da-77fc4aed6640" providerId="ADAL" clId="{78B511DA-4F58-43F2-AA70-E603C61B0517}" dt="2021-06-10T06:38:13.521" v="3414" actId="478"/>
          <ac:picMkLst>
            <pc:docMk/>
            <pc:sldMk cId="4175131244" sldId="381"/>
            <ac:picMk id="48" creationId="{139CB714-4A0D-446D-9948-9DC4FF04B959}"/>
          </ac:picMkLst>
        </pc:picChg>
        <pc:picChg chg="mod">
          <ac:chgData name="塩川 和也" userId="39f0702c-b30a-4f15-b4da-77fc4aed6640" providerId="ADAL" clId="{78B511DA-4F58-43F2-AA70-E603C61B0517}" dt="2021-06-10T06:37:02.110" v="3400"/>
          <ac:picMkLst>
            <pc:docMk/>
            <pc:sldMk cId="4175131244" sldId="381"/>
            <ac:picMk id="59" creationId="{58D430B2-DF22-42A5-9D5E-5CC2035423F8}"/>
          </ac:picMkLst>
        </pc:picChg>
        <pc:picChg chg="mod">
          <ac:chgData name="塩川 和也" userId="39f0702c-b30a-4f15-b4da-77fc4aed6640" providerId="ADAL" clId="{78B511DA-4F58-43F2-AA70-E603C61B0517}" dt="2021-06-10T06:56:34.235" v="3584" actId="1076"/>
          <ac:picMkLst>
            <pc:docMk/>
            <pc:sldMk cId="4175131244" sldId="381"/>
            <ac:picMk id="62" creationId="{6EBDC408-071E-484E-9D3E-E7BFF057381B}"/>
          </ac:picMkLst>
        </pc:picChg>
        <pc:picChg chg="mod topLvl modCrop">
          <ac:chgData name="塩川 和也" userId="39f0702c-b30a-4f15-b4da-77fc4aed6640" providerId="ADAL" clId="{78B511DA-4F58-43F2-AA70-E603C61B0517}" dt="2021-06-10T06:37:42.809" v="3407" actId="164"/>
          <ac:picMkLst>
            <pc:docMk/>
            <pc:sldMk cId="4175131244" sldId="381"/>
            <ac:picMk id="74" creationId="{DB30B279-D1D8-43F8-A548-44F5366A21C0}"/>
          </ac:picMkLst>
        </pc:picChg>
        <pc:picChg chg="mod">
          <ac:chgData name="塩川 和也" userId="39f0702c-b30a-4f15-b4da-77fc4aed6640" providerId="ADAL" clId="{78B511DA-4F58-43F2-AA70-E603C61B0517}" dt="2021-06-10T06:45:35.310" v="3474"/>
          <ac:picMkLst>
            <pc:docMk/>
            <pc:sldMk cId="4175131244" sldId="381"/>
            <ac:picMk id="86" creationId="{46F1B267-6BFF-40A1-9E72-D18EC6C12A16}"/>
          </ac:picMkLst>
        </pc:picChg>
        <pc:picChg chg="mod">
          <ac:chgData name="塩川 和也" userId="39f0702c-b30a-4f15-b4da-77fc4aed6640" providerId="ADAL" clId="{78B511DA-4F58-43F2-AA70-E603C61B0517}" dt="2021-06-10T06:45:35.310" v="3474"/>
          <ac:picMkLst>
            <pc:docMk/>
            <pc:sldMk cId="4175131244" sldId="381"/>
            <ac:picMk id="89" creationId="{AD25B81D-5CE6-4AC9-954F-4B5EE54A2435}"/>
          </ac:picMkLst>
        </pc:picChg>
        <pc:picChg chg="del mod topLvl">
          <ac:chgData name="塩川 和也" userId="39f0702c-b30a-4f15-b4da-77fc4aed6640" providerId="ADAL" clId="{78B511DA-4F58-43F2-AA70-E603C61B0517}" dt="2021-06-10T06:46:18.641" v="3524" actId="478"/>
          <ac:picMkLst>
            <pc:docMk/>
            <pc:sldMk cId="4175131244" sldId="381"/>
            <ac:picMk id="98" creationId="{04F1FB38-CD55-451B-8E54-08A07D18CA13}"/>
          </ac:picMkLst>
        </pc:picChg>
        <pc:picChg chg="add mod">
          <ac:chgData name="塩川 和也" userId="39f0702c-b30a-4f15-b4da-77fc4aed6640" providerId="ADAL" clId="{78B511DA-4F58-43F2-AA70-E603C61B0517}" dt="2021-06-10T06:56:34.235" v="3584" actId="1076"/>
          <ac:picMkLst>
            <pc:docMk/>
            <pc:sldMk cId="4175131244" sldId="381"/>
            <ac:picMk id="106" creationId="{1BA1B4B0-DA94-4B53-BB40-86C94AC3F4E7}"/>
          </ac:picMkLst>
        </pc:picChg>
        <pc:cxnChg chg="del mod topLvl">
          <ac:chgData name="塩川 和也" userId="39f0702c-b30a-4f15-b4da-77fc4aed6640" providerId="ADAL" clId="{78B511DA-4F58-43F2-AA70-E603C61B0517}" dt="2021-06-10T06:37:57.615" v="3410" actId="478"/>
          <ac:cxnSpMkLst>
            <pc:docMk/>
            <pc:sldMk cId="4175131244" sldId="381"/>
            <ac:cxnSpMk id="50" creationId="{FFFC2320-CE2A-4AF9-A2DD-6D5AFC3C65BA}"/>
          </ac:cxnSpMkLst>
        </pc:cxnChg>
        <pc:cxnChg chg="del mod">
          <ac:chgData name="塩川 和也" userId="39f0702c-b30a-4f15-b4da-77fc4aed6640" providerId="ADAL" clId="{78B511DA-4F58-43F2-AA70-E603C61B0517}" dt="2021-06-10T06:37:51.864" v="3409" actId="478"/>
          <ac:cxnSpMkLst>
            <pc:docMk/>
            <pc:sldMk cId="4175131244" sldId="381"/>
            <ac:cxnSpMk id="73" creationId="{764167DD-02F6-411C-A3D6-14739326F47E}"/>
          </ac:cxnSpMkLst>
        </pc:cxnChg>
        <pc:cxnChg chg="mod topLvl">
          <ac:chgData name="塩川 和也" userId="39f0702c-b30a-4f15-b4da-77fc4aed6640" providerId="ADAL" clId="{78B511DA-4F58-43F2-AA70-E603C61B0517}" dt="2021-06-10T06:45:22.275" v="3473" actId="478"/>
          <ac:cxnSpMkLst>
            <pc:docMk/>
            <pc:sldMk cId="4175131244" sldId="381"/>
            <ac:cxnSpMk id="77" creationId="{E6EBBDCE-BA1F-4525-A227-F913A4B7AAC6}"/>
          </ac:cxnSpMkLst>
        </pc:cxnChg>
        <pc:cxnChg chg="del mod topLvl">
          <ac:chgData name="塩川 和也" userId="39f0702c-b30a-4f15-b4da-77fc4aed6640" providerId="ADAL" clId="{78B511DA-4F58-43F2-AA70-E603C61B0517}" dt="2021-06-10T06:37:17" v="3404" actId="478"/>
          <ac:cxnSpMkLst>
            <pc:docMk/>
            <pc:sldMk cId="4175131244" sldId="381"/>
            <ac:cxnSpMk id="82" creationId="{972C4F77-9ED2-4B21-8478-AF383FF623EA}"/>
          </ac:cxnSpMkLst>
        </pc:cxnChg>
        <pc:cxnChg chg="mod">
          <ac:chgData name="塩川 和也" userId="39f0702c-b30a-4f15-b4da-77fc4aed6640" providerId="ADAL" clId="{78B511DA-4F58-43F2-AA70-E603C61B0517}" dt="2021-06-10T06:45:35.310" v="3474"/>
          <ac:cxnSpMkLst>
            <pc:docMk/>
            <pc:sldMk cId="4175131244" sldId="381"/>
            <ac:cxnSpMk id="92" creationId="{7B61310C-70AB-4800-8BC8-0E64F3DF25DE}"/>
          </ac:cxnSpMkLst>
        </pc:cxnChg>
        <pc:cxnChg chg="add mod">
          <ac:chgData name="塩川 和也" userId="39f0702c-b30a-4f15-b4da-77fc4aed6640" providerId="ADAL" clId="{78B511DA-4F58-43F2-AA70-E603C61B0517}" dt="2021-06-10T06:57:51.504" v="3597" actId="14100"/>
          <ac:cxnSpMkLst>
            <pc:docMk/>
            <pc:sldMk cId="4175131244" sldId="381"/>
            <ac:cxnSpMk id="109" creationId="{6730C6A6-8FA1-4FF6-95D6-10C458D21F92}"/>
          </ac:cxnSpMkLst>
        </pc:cxnChg>
        <pc:cxnChg chg="add mod">
          <ac:chgData name="塩川 和也" userId="39f0702c-b30a-4f15-b4da-77fc4aed6640" providerId="ADAL" clId="{78B511DA-4F58-43F2-AA70-E603C61B0517}" dt="2021-06-10T06:57:57.090" v="3598" actId="14100"/>
          <ac:cxnSpMkLst>
            <pc:docMk/>
            <pc:sldMk cId="4175131244" sldId="381"/>
            <ac:cxnSpMk id="110" creationId="{BF199522-F8DF-41DA-9FD1-1E0B9B5CC83A}"/>
          </ac:cxnSpMkLst>
        </pc:cxnChg>
      </pc:sldChg>
      <pc:sldChg chg="addSp delSp modSp mod">
        <pc:chgData name="塩川 和也" userId="39f0702c-b30a-4f15-b4da-77fc4aed6640" providerId="ADAL" clId="{78B511DA-4F58-43F2-AA70-E603C61B0517}" dt="2021-06-10T07:30:18.340" v="4086" actId="14100"/>
        <pc:sldMkLst>
          <pc:docMk/>
          <pc:sldMk cId="3991474075" sldId="382"/>
        </pc:sldMkLst>
        <pc:spChg chg="mod">
          <ac:chgData name="塩川 和也" userId="39f0702c-b30a-4f15-b4da-77fc4aed6640" providerId="ADAL" clId="{78B511DA-4F58-43F2-AA70-E603C61B0517}" dt="2021-06-10T07:01:16.603" v="3610" actId="14100"/>
          <ac:spMkLst>
            <pc:docMk/>
            <pc:sldMk cId="3991474075" sldId="382"/>
            <ac:spMk id="14" creationId="{8B83A800-FD3A-44FB-82FE-F829C6C2A9DF}"/>
          </ac:spMkLst>
        </pc:spChg>
        <pc:spChg chg="del">
          <ac:chgData name="塩川 和也" userId="39f0702c-b30a-4f15-b4da-77fc4aed6640" providerId="ADAL" clId="{78B511DA-4F58-43F2-AA70-E603C61B0517}" dt="2021-06-10T07:07:55.967" v="3657" actId="478"/>
          <ac:spMkLst>
            <pc:docMk/>
            <pc:sldMk cId="3991474075" sldId="382"/>
            <ac:spMk id="23" creationId="{04202471-16A5-499D-9C64-F7ABA3AC8C4F}"/>
          </ac:spMkLst>
        </pc:spChg>
        <pc:spChg chg="mod">
          <ac:chgData name="塩川 和也" userId="39f0702c-b30a-4f15-b4da-77fc4aed6640" providerId="ADAL" clId="{78B511DA-4F58-43F2-AA70-E603C61B0517}" dt="2021-06-10T07:01:42.865" v="3619" actId="1035"/>
          <ac:spMkLst>
            <pc:docMk/>
            <pc:sldMk cId="3991474075" sldId="382"/>
            <ac:spMk id="29" creationId="{77792EC2-9E95-47FA-99E4-F7D9E5711260}"/>
          </ac:spMkLst>
        </pc:spChg>
        <pc:spChg chg="mod">
          <ac:chgData name="塩川 和也" userId="39f0702c-b30a-4f15-b4da-77fc4aed6640" providerId="ADAL" clId="{78B511DA-4F58-43F2-AA70-E603C61B0517}" dt="2021-06-10T07:01:47.146" v="3620" actId="1076"/>
          <ac:spMkLst>
            <pc:docMk/>
            <pc:sldMk cId="3991474075" sldId="382"/>
            <ac:spMk id="30" creationId="{5C2A8C9D-C59E-4B06-B47A-B3F63BD7411F}"/>
          </ac:spMkLst>
        </pc:spChg>
        <pc:spChg chg="mod">
          <ac:chgData name="塩川 和也" userId="39f0702c-b30a-4f15-b4da-77fc4aed6640" providerId="ADAL" clId="{78B511DA-4F58-43F2-AA70-E603C61B0517}" dt="2021-06-10T07:02:35.404" v="3627" actId="6549"/>
          <ac:spMkLst>
            <pc:docMk/>
            <pc:sldMk cId="3991474075" sldId="382"/>
            <ac:spMk id="33" creationId="{70850732-EF02-4973-BA9B-181EB1BFA126}"/>
          </ac:spMkLst>
        </pc:spChg>
        <pc:spChg chg="add mod">
          <ac:chgData name="塩川 和也" userId="39f0702c-b30a-4f15-b4da-77fc4aed6640" providerId="ADAL" clId="{78B511DA-4F58-43F2-AA70-E603C61B0517}" dt="2021-06-10T07:03:09.196" v="3634" actId="14861"/>
          <ac:spMkLst>
            <pc:docMk/>
            <pc:sldMk cId="3991474075" sldId="382"/>
            <ac:spMk id="37" creationId="{16CACFE7-C62C-458B-9EB9-1CC309FCC6B2}"/>
          </ac:spMkLst>
        </pc:spChg>
        <pc:spChg chg="add mod ord">
          <ac:chgData name="塩川 和也" userId="39f0702c-b30a-4f15-b4da-77fc4aed6640" providerId="ADAL" clId="{78B511DA-4F58-43F2-AA70-E603C61B0517}" dt="2021-06-10T07:07:53.273" v="3656" actId="167"/>
          <ac:spMkLst>
            <pc:docMk/>
            <pc:sldMk cId="3991474075" sldId="382"/>
            <ac:spMk id="38" creationId="{4E7D7A1B-001E-4137-950F-64D94E5092C1}"/>
          </ac:spMkLst>
        </pc:spChg>
        <pc:spChg chg="add mod ord">
          <ac:chgData name="塩川 和也" userId="39f0702c-b30a-4f15-b4da-77fc4aed6640" providerId="ADAL" clId="{78B511DA-4F58-43F2-AA70-E603C61B0517}" dt="2021-06-10T07:08:05.457" v="3659" actId="167"/>
          <ac:spMkLst>
            <pc:docMk/>
            <pc:sldMk cId="3991474075" sldId="382"/>
            <ac:spMk id="39" creationId="{151611E4-1709-4CBE-9E75-B1CA05F4928E}"/>
          </ac:spMkLst>
        </pc:spChg>
        <pc:spChg chg="mod">
          <ac:chgData name="塩川 和也" userId="39f0702c-b30a-4f15-b4da-77fc4aed6640" providerId="ADAL" clId="{78B511DA-4F58-43F2-AA70-E603C61B0517}" dt="2021-06-10T07:30:18.340" v="4086" actId="14100"/>
          <ac:spMkLst>
            <pc:docMk/>
            <pc:sldMk cId="3991474075" sldId="382"/>
            <ac:spMk id="59" creationId="{06E7B6F5-6439-47E1-AC6D-BEE11FB74F18}"/>
          </ac:spMkLst>
        </pc:spChg>
        <pc:spChg chg="mod">
          <ac:chgData name="塩川 和也" userId="39f0702c-b30a-4f15-b4da-77fc4aed6640" providerId="ADAL" clId="{78B511DA-4F58-43F2-AA70-E603C61B0517}" dt="2021-06-10T07:02:03.980" v="3622" actId="14100"/>
          <ac:spMkLst>
            <pc:docMk/>
            <pc:sldMk cId="3991474075" sldId="382"/>
            <ac:spMk id="69" creationId="{B98CD85A-F96D-432F-9974-3D34B563FF30}"/>
          </ac:spMkLst>
        </pc:spChg>
        <pc:spChg chg="mod">
          <ac:chgData name="塩川 和也" userId="39f0702c-b30a-4f15-b4da-77fc4aed6640" providerId="ADAL" clId="{78B511DA-4F58-43F2-AA70-E603C61B0517}" dt="2021-06-10T07:03:11.810" v="3635" actId="14861"/>
          <ac:spMkLst>
            <pc:docMk/>
            <pc:sldMk cId="3991474075" sldId="382"/>
            <ac:spMk id="78" creationId="{6FD1B7EB-6299-4C6E-9ABE-EB5D2B0300C7}"/>
          </ac:spMkLst>
        </pc:spChg>
        <pc:spChg chg="del">
          <ac:chgData name="塩川 和也" userId="39f0702c-b30a-4f15-b4da-77fc4aed6640" providerId="ADAL" clId="{78B511DA-4F58-43F2-AA70-E603C61B0517}" dt="2021-06-10T07:08:08.276" v="3660" actId="478"/>
          <ac:spMkLst>
            <pc:docMk/>
            <pc:sldMk cId="3991474075" sldId="382"/>
            <ac:spMk id="81" creationId="{0E383903-6F49-4259-A56A-16F886E05706}"/>
          </ac:spMkLst>
        </pc:spChg>
        <pc:picChg chg="del">
          <ac:chgData name="塩川 和也" userId="39f0702c-b30a-4f15-b4da-77fc4aed6640" providerId="ADAL" clId="{78B511DA-4F58-43F2-AA70-E603C61B0517}" dt="2021-06-10T07:01:00.679" v="3609" actId="478"/>
          <ac:picMkLst>
            <pc:docMk/>
            <pc:sldMk cId="3991474075" sldId="382"/>
            <ac:picMk id="3" creationId="{DD347F03-5D1D-416B-86E6-403BAE876A59}"/>
          </ac:picMkLst>
        </pc:picChg>
        <pc:picChg chg="add mod ord">
          <ac:chgData name="塩川 和也" userId="39f0702c-b30a-4f15-b4da-77fc4aed6640" providerId="ADAL" clId="{78B511DA-4F58-43F2-AA70-E603C61B0517}" dt="2021-06-10T07:03:20.217" v="3636" actId="14861"/>
          <ac:picMkLst>
            <pc:docMk/>
            <pc:sldMk cId="3991474075" sldId="382"/>
            <ac:picMk id="5" creationId="{2E4CA9DE-7229-46B1-9B67-23E1A53F2DA3}"/>
          </ac:picMkLst>
        </pc:picChg>
        <pc:cxnChg chg="mod">
          <ac:chgData name="塩川 和也" userId="39f0702c-b30a-4f15-b4da-77fc4aed6640" providerId="ADAL" clId="{78B511DA-4F58-43F2-AA70-E603C61B0517}" dt="2021-06-10T07:02:10.855" v="3623" actId="14100"/>
          <ac:cxnSpMkLst>
            <pc:docMk/>
            <pc:sldMk cId="3991474075" sldId="382"/>
            <ac:cxnSpMk id="80" creationId="{F54F9238-E107-44C0-B251-D38AE0CC40A3}"/>
          </ac:cxnSpMkLst>
        </pc:cxnChg>
      </pc:sldChg>
      <pc:sldChg chg="modSp mod">
        <pc:chgData name="塩川 和也" userId="39f0702c-b30a-4f15-b4da-77fc4aed6640" providerId="ADAL" clId="{78B511DA-4F58-43F2-AA70-E603C61B0517}" dt="2021-06-10T06:24:32.834" v="3292" actId="313"/>
        <pc:sldMkLst>
          <pc:docMk/>
          <pc:sldMk cId="3517461368" sldId="387"/>
        </pc:sldMkLst>
        <pc:spChg chg="mod">
          <ac:chgData name="塩川 和也" userId="39f0702c-b30a-4f15-b4da-77fc4aed6640" providerId="ADAL" clId="{78B511DA-4F58-43F2-AA70-E603C61B0517}" dt="2021-06-10T06:24:32.834" v="3292" actId="313"/>
          <ac:spMkLst>
            <pc:docMk/>
            <pc:sldMk cId="3517461368" sldId="387"/>
            <ac:spMk id="6" creationId="{EF33582F-FD5D-4DE4-A0B2-DC624F683AF7}"/>
          </ac:spMkLst>
        </pc:spChg>
      </pc:sldChg>
      <pc:sldChg chg="addSp delSp modSp mod">
        <pc:chgData name="塩川 和也" userId="39f0702c-b30a-4f15-b4da-77fc4aed6640" providerId="ADAL" clId="{78B511DA-4F58-43F2-AA70-E603C61B0517}" dt="2021-06-10T03:18:09.884" v="2602" actId="20577"/>
        <pc:sldMkLst>
          <pc:docMk/>
          <pc:sldMk cId="1201995737" sldId="467"/>
        </pc:sldMkLst>
        <pc:spChg chg="mod">
          <ac:chgData name="塩川 和也" userId="39f0702c-b30a-4f15-b4da-77fc4aed6640" providerId="ADAL" clId="{78B511DA-4F58-43F2-AA70-E603C61B0517}" dt="2021-06-10T03:08:30.588" v="2457" actId="14100"/>
          <ac:spMkLst>
            <pc:docMk/>
            <pc:sldMk cId="1201995737" sldId="467"/>
            <ac:spMk id="3" creationId="{9B3EE3BE-8EA6-482A-B99A-89D85264A2EE}"/>
          </ac:spMkLst>
        </pc:spChg>
        <pc:spChg chg="mod">
          <ac:chgData name="塩川 和也" userId="39f0702c-b30a-4f15-b4da-77fc4aed6640" providerId="ADAL" clId="{78B511DA-4F58-43F2-AA70-E603C61B0517}" dt="2021-06-10T02:58:48.187" v="2403" actId="1076"/>
          <ac:spMkLst>
            <pc:docMk/>
            <pc:sldMk cId="1201995737" sldId="467"/>
            <ac:spMk id="28" creationId="{5926B365-1202-40BD-9C6B-CBF605E30B08}"/>
          </ac:spMkLst>
        </pc:spChg>
        <pc:spChg chg="mod">
          <ac:chgData name="塩川 和也" userId="39f0702c-b30a-4f15-b4da-77fc4aed6640" providerId="ADAL" clId="{78B511DA-4F58-43F2-AA70-E603C61B0517}" dt="2021-06-10T03:10:32.886" v="2465" actId="1076"/>
          <ac:spMkLst>
            <pc:docMk/>
            <pc:sldMk cId="1201995737" sldId="467"/>
            <ac:spMk id="29" creationId="{F482DC9E-9C03-4E83-B4A7-E3A807C92D69}"/>
          </ac:spMkLst>
        </pc:spChg>
        <pc:spChg chg="mod">
          <ac:chgData name="塩川 和也" userId="39f0702c-b30a-4f15-b4da-77fc4aed6640" providerId="ADAL" clId="{78B511DA-4F58-43F2-AA70-E603C61B0517}" dt="2021-06-10T03:10:32.886" v="2465" actId="1076"/>
          <ac:spMkLst>
            <pc:docMk/>
            <pc:sldMk cId="1201995737" sldId="467"/>
            <ac:spMk id="31" creationId="{022147ED-C990-4C4D-AF90-28FA17606B01}"/>
          </ac:spMkLst>
        </pc:spChg>
        <pc:spChg chg="mod">
          <ac:chgData name="塩川 和也" userId="39f0702c-b30a-4f15-b4da-77fc4aed6640" providerId="ADAL" clId="{78B511DA-4F58-43F2-AA70-E603C61B0517}" dt="2021-06-10T03:11:09.782" v="2468" actId="1076"/>
          <ac:spMkLst>
            <pc:docMk/>
            <pc:sldMk cId="1201995737" sldId="467"/>
            <ac:spMk id="34" creationId="{4EEE239E-35E0-491D-9A6C-03929AB0D555}"/>
          </ac:spMkLst>
        </pc:spChg>
        <pc:spChg chg="mod topLvl">
          <ac:chgData name="塩川 和也" userId="39f0702c-b30a-4f15-b4da-77fc4aed6640" providerId="ADAL" clId="{78B511DA-4F58-43F2-AA70-E603C61B0517}" dt="2021-06-10T03:10:32.886" v="2465" actId="1076"/>
          <ac:spMkLst>
            <pc:docMk/>
            <pc:sldMk cId="1201995737" sldId="467"/>
            <ac:spMk id="35" creationId="{F30D46EE-43F0-49B5-94A0-FFE1489F1F4A}"/>
          </ac:spMkLst>
        </pc:spChg>
        <pc:spChg chg="mod">
          <ac:chgData name="塩川 和也" userId="39f0702c-b30a-4f15-b4da-77fc4aed6640" providerId="ADAL" clId="{78B511DA-4F58-43F2-AA70-E603C61B0517}" dt="2021-06-10T03:11:36.674" v="2472" actId="1076"/>
          <ac:spMkLst>
            <pc:docMk/>
            <pc:sldMk cId="1201995737" sldId="467"/>
            <ac:spMk id="36" creationId="{9D16BF3C-6729-4BDB-B9C9-62677954CB57}"/>
          </ac:spMkLst>
        </pc:spChg>
        <pc:spChg chg="mod">
          <ac:chgData name="塩川 和也" userId="39f0702c-b30a-4f15-b4da-77fc4aed6640" providerId="ADAL" clId="{78B511DA-4F58-43F2-AA70-E603C61B0517}" dt="2021-06-10T03:11:36.674" v="2472" actId="1076"/>
          <ac:spMkLst>
            <pc:docMk/>
            <pc:sldMk cId="1201995737" sldId="467"/>
            <ac:spMk id="39" creationId="{0F14BC03-7901-40A3-9E92-4CF8D3679328}"/>
          </ac:spMkLst>
        </pc:spChg>
        <pc:spChg chg="mod">
          <ac:chgData name="塩川 和也" userId="39f0702c-b30a-4f15-b4da-77fc4aed6640" providerId="ADAL" clId="{78B511DA-4F58-43F2-AA70-E603C61B0517}" dt="2021-06-10T03:11:09.782" v="2468" actId="1076"/>
          <ac:spMkLst>
            <pc:docMk/>
            <pc:sldMk cId="1201995737" sldId="467"/>
            <ac:spMk id="40" creationId="{94E4CFA2-79B3-4AE8-A5AB-0B022A4AEE7C}"/>
          </ac:spMkLst>
        </pc:spChg>
        <pc:spChg chg="mod topLvl">
          <ac:chgData name="塩川 和也" userId="39f0702c-b30a-4f15-b4da-77fc4aed6640" providerId="ADAL" clId="{78B511DA-4F58-43F2-AA70-E603C61B0517}" dt="2021-06-10T03:09:39.919" v="2462" actId="164"/>
          <ac:spMkLst>
            <pc:docMk/>
            <pc:sldMk cId="1201995737" sldId="467"/>
            <ac:spMk id="48" creationId="{05776F8B-C8DA-4F46-9EE8-9CC1BF9460F9}"/>
          </ac:spMkLst>
        </pc:spChg>
        <pc:spChg chg="mod topLvl">
          <ac:chgData name="塩川 和也" userId="39f0702c-b30a-4f15-b4da-77fc4aed6640" providerId="ADAL" clId="{78B511DA-4F58-43F2-AA70-E603C61B0517}" dt="2021-06-10T03:09:39.919" v="2462" actId="164"/>
          <ac:spMkLst>
            <pc:docMk/>
            <pc:sldMk cId="1201995737" sldId="467"/>
            <ac:spMk id="49" creationId="{DACF065C-6524-4268-88AB-E0B0D3FD8F09}"/>
          </ac:spMkLst>
        </pc:spChg>
        <pc:spChg chg="add mod">
          <ac:chgData name="塩川 和也" userId="39f0702c-b30a-4f15-b4da-77fc4aed6640" providerId="ADAL" clId="{78B511DA-4F58-43F2-AA70-E603C61B0517}" dt="2021-06-10T03:08:43.435" v="2458"/>
          <ac:spMkLst>
            <pc:docMk/>
            <pc:sldMk cId="1201995737" sldId="467"/>
            <ac:spMk id="52" creationId="{93242C77-AA9F-4329-8B62-5A2FF620BD17}"/>
          </ac:spMkLst>
        </pc:spChg>
        <pc:spChg chg="add mod">
          <ac:chgData name="塩川 和也" userId="39f0702c-b30a-4f15-b4da-77fc4aed6640" providerId="ADAL" clId="{78B511DA-4F58-43F2-AA70-E603C61B0517}" dt="2021-06-10T03:18:09.884" v="2602" actId="20577"/>
          <ac:spMkLst>
            <pc:docMk/>
            <pc:sldMk cId="1201995737" sldId="467"/>
            <ac:spMk id="53" creationId="{220AB787-3CE9-4DD1-8F3D-C6830E931710}"/>
          </ac:spMkLst>
        </pc:spChg>
        <pc:spChg chg="mod">
          <ac:chgData name="塩川 和也" userId="39f0702c-b30a-4f15-b4da-77fc4aed6640" providerId="ADAL" clId="{78B511DA-4F58-43F2-AA70-E603C61B0517}" dt="2021-06-10T03:11:15.063" v="2469" actId="1076"/>
          <ac:spMkLst>
            <pc:docMk/>
            <pc:sldMk cId="1201995737" sldId="467"/>
            <ac:spMk id="58" creationId="{B0B52838-AAB5-478C-A40F-724A2846F95D}"/>
          </ac:spMkLst>
        </pc:spChg>
        <pc:spChg chg="mod topLvl">
          <ac:chgData name="塩川 和也" userId="39f0702c-b30a-4f15-b4da-77fc4aed6640" providerId="ADAL" clId="{78B511DA-4F58-43F2-AA70-E603C61B0517}" dt="2021-06-10T03:09:39.919" v="2462" actId="164"/>
          <ac:spMkLst>
            <pc:docMk/>
            <pc:sldMk cId="1201995737" sldId="467"/>
            <ac:spMk id="60" creationId="{8FE3489B-00CB-4613-A966-3866721520EF}"/>
          </ac:spMkLst>
        </pc:spChg>
        <pc:spChg chg="mod">
          <ac:chgData name="塩川 和也" userId="39f0702c-b30a-4f15-b4da-77fc4aed6640" providerId="ADAL" clId="{78B511DA-4F58-43F2-AA70-E603C61B0517}" dt="2021-06-10T03:11:30.376" v="2471" actId="1076"/>
          <ac:spMkLst>
            <pc:docMk/>
            <pc:sldMk cId="1201995737" sldId="467"/>
            <ac:spMk id="61" creationId="{9EBD2E03-6830-4CCC-9D64-94593B057A29}"/>
          </ac:spMkLst>
        </pc:spChg>
        <pc:grpChg chg="del">
          <ac:chgData name="塩川 和也" userId="39f0702c-b30a-4f15-b4da-77fc4aed6640" providerId="ADAL" clId="{78B511DA-4F58-43F2-AA70-E603C61B0517}" dt="2021-06-10T03:02:55.472" v="2418" actId="165"/>
          <ac:grpSpMkLst>
            <pc:docMk/>
            <pc:sldMk cId="1201995737" sldId="467"/>
            <ac:grpSpMk id="10" creationId="{397E609F-DD86-4D65-B539-FF2C2326E4A1}"/>
          </ac:grpSpMkLst>
        </pc:grpChg>
        <pc:grpChg chg="del">
          <ac:chgData name="塩川 和也" userId="39f0702c-b30a-4f15-b4da-77fc4aed6640" providerId="ADAL" clId="{78B511DA-4F58-43F2-AA70-E603C61B0517}" dt="2021-06-10T02:58:20.197" v="2396" actId="165"/>
          <ac:grpSpMkLst>
            <pc:docMk/>
            <pc:sldMk cId="1201995737" sldId="467"/>
            <ac:grpSpMk id="14" creationId="{62098534-A798-4A6A-8160-7876CB81BBE6}"/>
          </ac:grpSpMkLst>
        </pc:grpChg>
        <pc:grpChg chg="add mod ord">
          <ac:chgData name="塩川 和也" userId="39f0702c-b30a-4f15-b4da-77fc4aed6640" providerId="ADAL" clId="{78B511DA-4F58-43F2-AA70-E603C61B0517}" dt="2021-06-10T03:08:08.259" v="2456" actId="167"/>
          <ac:grpSpMkLst>
            <pc:docMk/>
            <pc:sldMk cId="1201995737" sldId="467"/>
            <ac:grpSpMk id="32" creationId="{899417D1-B6F4-4880-A2A9-0369E25545D2}"/>
          </ac:grpSpMkLst>
        </pc:grpChg>
        <pc:grpChg chg="add mod">
          <ac:chgData name="塩川 和也" userId="39f0702c-b30a-4f15-b4da-77fc4aed6640" providerId="ADAL" clId="{78B511DA-4F58-43F2-AA70-E603C61B0517}" dt="2021-06-10T03:11:19.351" v="2470" actId="1076"/>
          <ac:grpSpMkLst>
            <pc:docMk/>
            <pc:sldMk cId="1201995737" sldId="467"/>
            <ac:grpSpMk id="37" creationId="{DA03FF13-9A85-4C52-98EC-9890A60F5913}"/>
          </ac:grpSpMkLst>
        </pc:grpChg>
        <pc:picChg chg="del mod topLvl">
          <ac:chgData name="塩川 和也" userId="39f0702c-b30a-4f15-b4da-77fc4aed6640" providerId="ADAL" clId="{78B511DA-4F58-43F2-AA70-E603C61B0517}" dt="2021-06-10T02:58:22.172" v="2397" actId="478"/>
          <ac:picMkLst>
            <pc:docMk/>
            <pc:sldMk cId="1201995737" sldId="467"/>
            <ac:picMk id="2" creationId="{245E056C-A658-4713-9D1D-8CA2C331AB89}"/>
          </ac:picMkLst>
        </pc:picChg>
        <pc:picChg chg="add mod ord">
          <ac:chgData name="塩川 和也" userId="39f0702c-b30a-4f15-b4da-77fc4aed6640" providerId="ADAL" clId="{78B511DA-4F58-43F2-AA70-E603C61B0517}" dt="2021-06-10T03:09:39.919" v="2462" actId="164"/>
          <ac:picMkLst>
            <pc:docMk/>
            <pc:sldMk cId="1201995737" sldId="467"/>
            <ac:picMk id="6" creationId="{0C555BE9-DCD7-4B6A-9EC9-0291EA41EF5D}"/>
          </ac:picMkLst>
        </pc:picChg>
        <pc:picChg chg="del mod topLvl">
          <ac:chgData name="塩川 和也" userId="39f0702c-b30a-4f15-b4da-77fc4aed6640" providerId="ADAL" clId="{78B511DA-4F58-43F2-AA70-E603C61B0517}" dt="2021-06-10T03:03:07.324" v="2419" actId="478"/>
          <ac:picMkLst>
            <pc:docMk/>
            <pc:sldMk cId="1201995737" sldId="467"/>
            <ac:picMk id="8" creationId="{CC7590FD-DC30-4A1F-8631-E19423FB2E08}"/>
          </ac:picMkLst>
        </pc:picChg>
        <pc:picChg chg="mod">
          <ac:chgData name="塩川 和也" userId="39f0702c-b30a-4f15-b4da-77fc4aed6640" providerId="ADAL" clId="{78B511DA-4F58-43F2-AA70-E603C61B0517}" dt="2021-06-10T03:08:05.046" v="2455" actId="164"/>
          <ac:picMkLst>
            <pc:docMk/>
            <pc:sldMk cId="1201995737" sldId="467"/>
            <ac:picMk id="9" creationId="{DFCC5794-FD28-4B20-AA94-0E6504043D40}"/>
          </ac:picMkLst>
        </pc:picChg>
        <pc:picChg chg="mod">
          <ac:chgData name="塩川 和也" userId="39f0702c-b30a-4f15-b4da-77fc4aed6640" providerId="ADAL" clId="{78B511DA-4F58-43F2-AA70-E603C61B0517}" dt="2021-06-10T03:10:32.886" v="2465" actId="1076"/>
          <ac:picMkLst>
            <pc:docMk/>
            <pc:sldMk cId="1201995737" sldId="467"/>
            <ac:picMk id="11" creationId="{69D14461-A5B4-4B44-BDD9-8F5178C12DE5}"/>
          </ac:picMkLst>
        </pc:picChg>
        <pc:picChg chg="add mod ord">
          <ac:chgData name="塩川 和也" userId="39f0702c-b30a-4f15-b4da-77fc4aed6640" providerId="ADAL" clId="{78B511DA-4F58-43F2-AA70-E603C61B0517}" dt="2021-06-10T03:10:32.886" v="2465" actId="1076"/>
          <ac:picMkLst>
            <pc:docMk/>
            <pc:sldMk cId="1201995737" sldId="467"/>
            <ac:picMk id="22" creationId="{9E20F733-1E7E-4A1E-B1EF-1BF6962FDEDB}"/>
          </ac:picMkLst>
        </pc:picChg>
        <pc:picChg chg="add del mod">
          <ac:chgData name="塩川 和也" userId="39f0702c-b30a-4f15-b4da-77fc4aed6640" providerId="ADAL" clId="{78B511DA-4F58-43F2-AA70-E603C61B0517}" dt="2021-06-10T03:06:31.181" v="2440" actId="478"/>
          <ac:picMkLst>
            <pc:docMk/>
            <pc:sldMk cId="1201995737" sldId="467"/>
            <ac:picMk id="24" creationId="{A0817940-7F10-43EA-B1C8-267776E809EA}"/>
          </ac:picMkLst>
        </pc:picChg>
        <pc:picChg chg="add mod modCrop">
          <ac:chgData name="塩川 和也" userId="39f0702c-b30a-4f15-b4da-77fc4aed6640" providerId="ADAL" clId="{78B511DA-4F58-43F2-AA70-E603C61B0517}" dt="2021-06-10T03:08:05.046" v="2455" actId="164"/>
          <ac:picMkLst>
            <pc:docMk/>
            <pc:sldMk cId="1201995737" sldId="467"/>
            <ac:picMk id="27" creationId="{ACCB771D-0D39-44A2-8E54-83F6AF1BA759}"/>
          </ac:picMkLst>
        </pc:picChg>
        <pc:cxnChg chg="mod topLvl">
          <ac:chgData name="塩川 和也" userId="39f0702c-b30a-4f15-b4da-77fc4aed6640" providerId="ADAL" clId="{78B511DA-4F58-43F2-AA70-E603C61B0517}" dt="2021-06-10T03:09:39.919" v="2462" actId="164"/>
          <ac:cxnSpMkLst>
            <pc:docMk/>
            <pc:sldMk cId="1201995737" sldId="467"/>
            <ac:cxnSpMk id="51" creationId="{4503D1CE-39D6-4E7E-BB6F-F4CA9A3D3ECB}"/>
          </ac:cxnSpMkLst>
        </pc:cxnChg>
      </pc:sldChg>
      <pc:sldChg chg="addSp delSp modSp mod">
        <pc:chgData name="塩川 和也" userId="39f0702c-b30a-4f15-b4da-77fc4aed6640" providerId="ADAL" clId="{78B511DA-4F58-43F2-AA70-E603C61B0517}" dt="2021-06-10T07:25:51.460" v="3862" actId="14100"/>
        <pc:sldMkLst>
          <pc:docMk/>
          <pc:sldMk cId="2313287641" sldId="468"/>
        </pc:sldMkLst>
        <pc:spChg chg="del">
          <ac:chgData name="塩川 和也" userId="39f0702c-b30a-4f15-b4da-77fc4aed6640" providerId="ADAL" clId="{78B511DA-4F58-43F2-AA70-E603C61B0517}" dt="2021-06-10T07:07:23.870" v="3651" actId="478"/>
          <ac:spMkLst>
            <pc:docMk/>
            <pc:sldMk cId="2313287641" sldId="468"/>
            <ac:spMk id="35" creationId="{C908FB1C-F7A6-4F24-B2A8-1B98760C74B9}"/>
          </ac:spMkLst>
        </pc:spChg>
        <pc:spChg chg="mod">
          <ac:chgData name="塩川 和也" userId="39f0702c-b30a-4f15-b4da-77fc4aed6640" providerId="ADAL" clId="{78B511DA-4F58-43F2-AA70-E603C61B0517}" dt="2021-06-10T07:17:18.658" v="3802" actId="1076"/>
          <ac:spMkLst>
            <pc:docMk/>
            <pc:sldMk cId="2313287641" sldId="468"/>
            <ac:spMk id="37" creationId="{EDFEAB5D-CA46-498E-836F-BBA49AE5CA16}"/>
          </ac:spMkLst>
        </pc:spChg>
        <pc:spChg chg="del">
          <ac:chgData name="塩川 和也" userId="39f0702c-b30a-4f15-b4da-77fc4aed6640" providerId="ADAL" clId="{78B511DA-4F58-43F2-AA70-E603C61B0517}" dt="2021-06-10T07:12:53.776" v="3693" actId="478"/>
          <ac:spMkLst>
            <pc:docMk/>
            <pc:sldMk cId="2313287641" sldId="468"/>
            <ac:spMk id="43" creationId="{8137B0C0-9B01-419F-A4A3-7D8C09B85D95}"/>
          </ac:spMkLst>
        </pc:spChg>
        <pc:spChg chg="del">
          <ac:chgData name="塩川 和也" userId="39f0702c-b30a-4f15-b4da-77fc4aed6640" providerId="ADAL" clId="{78B511DA-4F58-43F2-AA70-E603C61B0517}" dt="2021-06-10T07:16:42.307" v="3797" actId="478"/>
          <ac:spMkLst>
            <pc:docMk/>
            <pc:sldMk cId="2313287641" sldId="468"/>
            <ac:spMk id="44" creationId="{3F45BCCA-57D3-4758-B23F-A7A0D98B0A56}"/>
          </ac:spMkLst>
        </pc:spChg>
        <pc:spChg chg="mod">
          <ac:chgData name="塩川 和也" userId="39f0702c-b30a-4f15-b4da-77fc4aed6640" providerId="ADAL" clId="{78B511DA-4F58-43F2-AA70-E603C61B0517}" dt="2021-06-10T07:17:18.658" v="3802" actId="1076"/>
          <ac:spMkLst>
            <pc:docMk/>
            <pc:sldMk cId="2313287641" sldId="468"/>
            <ac:spMk id="45" creationId="{78BF630B-EB21-413B-804E-2A25C9FE6346}"/>
          </ac:spMkLst>
        </pc:spChg>
        <pc:spChg chg="mod">
          <ac:chgData name="塩川 和也" userId="39f0702c-b30a-4f15-b4da-77fc4aed6640" providerId="ADAL" clId="{78B511DA-4F58-43F2-AA70-E603C61B0517}" dt="2021-06-10T07:17:18.658" v="3802" actId="1076"/>
          <ac:spMkLst>
            <pc:docMk/>
            <pc:sldMk cId="2313287641" sldId="468"/>
            <ac:spMk id="46" creationId="{ED2EE2A7-70AB-4B31-8E0A-940749183D85}"/>
          </ac:spMkLst>
        </pc:spChg>
        <pc:spChg chg="mod">
          <ac:chgData name="塩川 和也" userId="39f0702c-b30a-4f15-b4da-77fc4aed6640" providerId="ADAL" clId="{78B511DA-4F58-43F2-AA70-E603C61B0517}" dt="2021-06-10T07:17:18.658" v="3802" actId="1076"/>
          <ac:spMkLst>
            <pc:docMk/>
            <pc:sldMk cId="2313287641" sldId="468"/>
            <ac:spMk id="51" creationId="{064C3DFF-4EE9-409B-B47A-524FB0B423CA}"/>
          </ac:spMkLst>
        </pc:spChg>
        <pc:spChg chg="add mod">
          <ac:chgData name="塩川 和也" userId="39f0702c-b30a-4f15-b4da-77fc4aed6640" providerId="ADAL" clId="{78B511DA-4F58-43F2-AA70-E603C61B0517}" dt="2021-06-10T07:08:18" v="3662" actId="1076"/>
          <ac:spMkLst>
            <pc:docMk/>
            <pc:sldMk cId="2313287641" sldId="468"/>
            <ac:spMk id="53" creationId="{B4C645E4-2BE2-4172-AD2D-C18B39986C03}"/>
          </ac:spMkLst>
        </pc:spChg>
        <pc:spChg chg="add mod">
          <ac:chgData name="塩川 和也" userId="39f0702c-b30a-4f15-b4da-77fc4aed6640" providerId="ADAL" clId="{78B511DA-4F58-43F2-AA70-E603C61B0517}" dt="2021-06-10T07:17:18.658" v="3802" actId="1076"/>
          <ac:spMkLst>
            <pc:docMk/>
            <pc:sldMk cId="2313287641" sldId="468"/>
            <ac:spMk id="54" creationId="{B6B528CF-DEF9-4E9D-BC1C-89939C8CC1E2}"/>
          </ac:spMkLst>
        </pc:spChg>
        <pc:spChg chg="mod">
          <ac:chgData name="塩川 和也" userId="39f0702c-b30a-4f15-b4da-77fc4aed6640" providerId="ADAL" clId="{78B511DA-4F58-43F2-AA70-E603C61B0517}" dt="2021-06-10T07:17:18.658" v="3802" actId="1076"/>
          <ac:spMkLst>
            <pc:docMk/>
            <pc:sldMk cId="2313287641" sldId="468"/>
            <ac:spMk id="55" creationId="{05A3483A-F629-45F7-8F61-D71B1E88B275}"/>
          </ac:spMkLst>
        </pc:spChg>
        <pc:spChg chg="add mod">
          <ac:chgData name="塩川 和也" userId="39f0702c-b30a-4f15-b4da-77fc4aed6640" providerId="ADAL" clId="{78B511DA-4F58-43F2-AA70-E603C61B0517}" dt="2021-06-10T07:16:13.712" v="3771" actId="20577"/>
          <ac:spMkLst>
            <pc:docMk/>
            <pc:sldMk cId="2313287641" sldId="468"/>
            <ac:spMk id="56" creationId="{48FE7C12-EBDA-412F-8571-C482E8A562F1}"/>
          </ac:spMkLst>
        </pc:spChg>
        <pc:spChg chg="add mod">
          <ac:chgData name="塩川 和也" userId="39f0702c-b30a-4f15-b4da-77fc4aed6640" providerId="ADAL" clId="{78B511DA-4F58-43F2-AA70-E603C61B0517}" dt="2021-06-10T07:16:17.737" v="3791"/>
          <ac:spMkLst>
            <pc:docMk/>
            <pc:sldMk cId="2313287641" sldId="468"/>
            <ac:spMk id="57" creationId="{F90DC47B-A5A0-47D1-BBD1-3B52AE6D9CF2}"/>
          </ac:spMkLst>
        </pc:spChg>
        <pc:spChg chg="add mod">
          <ac:chgData name="塩川 和也" userId="39f0702c-b30a-4f15-b4da-77fc4aed6640" providerId="ADAL" clId="{78B511DA-4F58-43F2-AA70-E603C61B0517}" dt="2021-06-10T07:17:18.658" v="3802" actId="1076"/>
          <ac:spMkLst>
            <pc:docMk/>
            <pc:sldMk cId="2313287641" sldId="468"/>
            <ac:spMk id="58" creationId="{8D8BEFFE-90CA-47D2-BD1D-6D4382BE12CB}"/>
          </ac:spMkLst>
        </pc:spChg>
        <pc:spChg chg="add del">
          <ac:chgData name="塩川 和也" userId="39f0702c-b30a-4f15-b4da-77fc4aed6640" providerId="ADAL" clId="{78B511DA-4F58-43F2-AA70-E603C61B0517}" dt="2021-06-10T07:16:21.611" v="3792" actId="478"/>
          <ac:spMkLst>
            <pc:docMk/>
            <pc:sldMk cId="2313287641" sldId="468"/>
            <ac:spMk id="59" creationId="{054598BB-AEC4-4A80-A7E1-EE0D8E53A796}"/>
          </ac:spMkLst>
        </pc:spChg>
        <pc:spChg chg="add mod">
          <ac:chgData name="塩川 和也" userId="39f0702c-b30a-4f15-b4da-77fc4aed6640" providerId="ADAL" clId="{78B511DA-4F58-43F2-AA70-E603C61B0517}" dt="2021-06-10T07:17:18.658" v="3802" actId="1076"/>
          <ac:spMkLst>
            <pc:docMk/>
            <pc:sldMk cId="2313287641" sldId="468"/>
            <ac:spMk id="60" creationId="{9F6D00F2-63A9-4FD5-81E3-444F9AD12780}"/>
          </ac:spMkLst>
        </pc:spChg>
        <pc:spChg chg="mod">
          <ac:chgData name="塩川 和也" userId="39f0702c-b30a-4f15-b4da-77fc4aed6640" providerId="ADAL" clId="{78B511DA-4F58-43F2-AA70-E603C61B0517}" dt="2021-06-10T07:17:18.658" v="3802" actId="1076"/>
          <ac:spMkLst>
            <pc:docMk/>
            <pc:sldMk cId="2313287641" sldId="468"/>
            <ac:spMk id="95" creationId="{929FD86F-7E9A-41C2-93E6-700351CD3F16}"/>
          </ac:spMkLst>
        </pc:spChg>
        <pc:spChg chg="del">
          <ac:chgData name="塩川 和也" userId="39f0702c-b30a-4f15-b4da-77fc4aed6640" providerId="ADAL" clId="{78B511DA-4F58-43F2-AA70-E603C61B0517}" dt="2021-06-10T07:08:52.403" v="3669" actId="478"/>
          <ac:spMkLst>
            <pc:docMk/>
            <pc:sldMk cId="2313287641" sldId="468"/>
            <ac:spMk id="96" creationId="{AAFD6BF8-6F8E-4B36-95BF-39F69FC5AD12}"/>
          </ac:spMkLst>
        </pc:spChg>
        <pc:spChg chg="mod">
          <ac:chgData name="塩川 和也" userId="39f0702c-b30a-4f15-b4da-77fc4aed6640" providerId="ADAL" clId="{78B511DA-4F58-43F2-AA70-E603C61B0517}" dt="2021-06-10T07:17:18.658" v="3802" actId="1076"/>
          <ac:spMkLst>
            <pc:docMk/>
            <pc:sldMk cId="2313287641" sldId="468"/>
            <ac:spMk id="97" creationId="{F6F6CBB1-21D9-460B-8064-54AC4B817F18}"/>
          </ac:spMkLst>
        </pc:spChg>
        <pc:spChg chg="mod">
          <ac:chgData name="塩川 和也" userId="39f0702c-b30a-4f15-b4da-77fc4aed6640" providerId="ADAL" clId="{78B511DA-4F58-43F2-AA70-E603C61B0517}" dt="2021-06-10T07:17:18.658" v="3802" actId="1076"/>
          <ac:spMkLst>
            <pc:docMk/>
            <pc:sldMk cId="2313287641" sldId="468"/>
            <ac:spMk id="100" creationId="{B24DCEC4-ACD8-4AD1-8FCB-B54F32C7AE1C}"/>
          </ac:spMkLst>
        </pc:spChg>
        <pc:spChg chg="mod">
          <ac:chgData name="塩川 和也" userId="39f0702c-b30a-4f15-b4da-77fc4aed6640" providerId="ADAL" clId="{78B511DA-4F58-43F2-AA70-E603C61B0517}" dt="2021-06-10T07:17:18.658" v="3802" actId="1076"/>
          <ac:spMkLst>
            <pc:docMk/>
            <pc:sldMk cId="2313287641" sldId="468"/>
            <ac:spMk id="101" creationId="{B33A6383-A544-4458-8CDE-50008D806B13}"/>
          </ac:spMkLst>
        </pc:spChg>
        <pc:grpChg chg="mod">
          <ac:chgData name="塩川 和也" userId="39f0702c-b30a-4f15-b4da-77fc4aed6640" providerId="ADAL" clId="{78B511DA-4F58-43F2-AA70-E603C61B0517}" dt="2021-06-10T07:17:18.658" v="3802" actId="1076"/>
          <ac:grpSpMkLst>
            <pc:docMk/>
            <pc:sldMk cId="2313287641" sldId="468"/>
            <ac:grpSpMk id="32" creationId="{55C08897-9327-4E99-9387-9748F7E956A0}"/>
          </ac:grpSpMkLst>
        </pc:grpChg>
        <pc:grpChg chg="mod">
          <ac:chgData name="塩川 和也" userId="39f0702c-b30a-4f15-b4da-77fc4aed6640" providerId="ADAL" clId="{78B511DA-4F58-43F2-AA70-E603C61B0517}" dt="2021-06-10T07:17:18.658" v="3802" actId="1076"/>
          <ac:grpSpMkLst>
            <pc:docMk/>
            <pc:sldMk cId="2313287641" sldId="468"/>
            <ac:grpSpMk id="47" creationId="{4B0C20CC-FA43-46A2-A22E-E350AA7B1B48}"/>
          </ac:grpSpMkLst>
        </pc:grpChg>
        <pc:picChg chg="del">
          <ac:chgData name="塩川 和也" userId="39f0702c-b30a-4f15-b4da-77fc4aed6640" providerId="ADAL" clId="{78B511DA-4F58-43F2-AA70-E603C61B0517}" dt="2021-06-10T07:08:28.048" v="3664" actId="478"/>
          <ac:picMkLst>
            <pc:docMk/>
            <pc:sldMk cId="2313287641" sldId="468"/>
            <ac:picMk id="3" creationId="{361EA07F-924F-4458-BE0C-E4358DFFFD30}"/>
          </ac:picMkLst>
        </pc:picChg>
        <pc:picChg chg="add del mod">
          <ac:chgData name="塩川 和也" userId="39f0702c-b30a-4f15-b4da-77fc4aed6640" providerId="ADAL" clId="{78B511DA-4F58-43F2-AA70-E603C61B0517}" dt="2021-06-10T07:07:02.840" v="3647" actId="478"/>
          <ac:picMkLst>
            <pc:docMk/>
            <pc:sldMk cId="2313287641" sldId="468"/>
            <ac:picMk id="6" creationId="{765DA9EA-9A9B-459A-8756-50A18E3FF145}"/>
          </ac:picMkLst>
        </pc:picChg>
        <pc:picChg chg="add mod ord">
          <ac:chgData name="塩川 和也" userId="39f0702c-b30a-4f15-b4da-77fc4aed6640" providerId="ADAL" clId="{78B511DA-4F58-43F2-AA70-E603C61B0517}" dt="2021-06-10T07:17:51.105" v="3809" actId="14861"/>
          <ac:picMkLst>
            <pc:docMk/>
            <pc:sldMk cId="2313287641" sldId="468"/>
            <ac:picMk id="8" creationId="{229C1E76-27C4-405C-90BF-16C7994E6032}"/>
          </ac:picMkLst>
        </pc:picChg>
        <pc:picChg chg="del">
          <ac:chgData name="塩川 和也" userId="39f0702c-b30a-4f15-b4da-77fc4aed6640" providerId="ADAL" clId="{78B511DA-4F58-43F2-AA70-E603C61B0517}" dt="2021-06-10T07:16:33.271" v="3795" actId="478"/>
          <ac:picMkLst>
            <pc:docMk/>
            <pc:sldMk cId="2313287641" sldId="468"/>
            <ac:picMk id="9" creationId="{1FD255F8-1774-4112-AEE6-980EAC3E2854}"/>
          </ac:picMkLst>
        </pc:picChg>
        <pc:picChg chg="add mod ord">
          <ac:chgData name="塩川 和也" userId="39f0702c-b30a-4f15-b4da-77fc4aed6640" providerId="ADAL" clId="{78B511DA-4F58-43F2-AA70-E603C61B0517}" dt="2021-06-10T07:17:53.144" v="3810" actId="14861"/>
          <ac:picMkLst>
            <pc:docMk/>
            <pc:sldMk cId="2313287641" sldId="468"/>
            <ac:picMk id="11" creationId="{295CE911-EA30-4740-9D06-4B09DAA087F6}"/>
          </ac:picMkLst>
        </pc:picChg>
        <pc:picChg chg="del">
          <ac:chgData name="塩川 和也" userId="39f0702c-b30a-4f15-b4da-77fc4aed6640" providerId="ADAL" clId="{78B511DA-4F58-43F2-AA70-E603C61B0517}" dt="2021-06-10T07:08:31.243" v="3665" actId="478"/>
          <ac:picMkLst>
            <pc:docMk/>
            <pc:sldMk cId="2313287641" sldId="468"/>
            <ac:picMk id="12" creationId="{B39CD381-37C0-4D16-B87C-270A02B717ED}"/>
          </ac:picMkLst>
        </pc:picChg>
        <pc:cxnChg chg="mod">
          <ac:chgData name="塩川 和也" userId="39f0702c-b30a-4f15-b4da-77fc4aed6640" providerId="ADAL" clId="{78B511DA-4F58-43F2-AA70-E603C61B0517}" dt="2021-06-10T07:25:51.460" v="3862" actId="14100"/>
          <ac:cxnSpMkLst>
            <pc:docMk/>
            <pc:sldMk cId="2313287641" sldId="468"/>
            <ac:cxnSpMk id="4" creationId="{9D1E0F60-FA32-44EF-877E-6CF679B155FD}"/>
          </ac:cxnSpMkLst>
        </pc:cxnChg>
      </pc:sldChg>
      <pc:sldChg chg="delSp mod">
        <pc:chgData name="塩川 和也" userId="39f0702c-b30a-4f15-b4da-77fc4aed6640" providerId="ADAL" clId="{78B511DA-4F58-43F2-AA70-E603C61B0517}" dt="2021-06-10T08:09:43.126" v="4605" actId="478"/>
        <pc:sldMkLst>
          <pc:docMk/>
          <pc:sldMk cId="2648659230" sldId="469"/>
        </pc:sldMkLst>
        <pc:picChg chg="del">
          <ac:chgData name="塩川 和也" userId="39f0702c-b30a-4f15-b4da-77fc4aed6640" providerId="ADAL" clId="{78B511DA-4F58-43F2-AA70-E603C61B0517}" dt="2021-06-10T08:09:43.126" v="4605" actId="478"/>
          <ac:picMkLst>
            <pc:docMk/>
            <pc:sldMk cId="2648659230" sldId="469"/>
            <ac:picMk id="16" creationId="{64A8293E-900A-4F0D-8C8D-211020EE9FD4}"/>
          </ac:picMkLst>
        </pc:picChg>
      </pc:sldChg>
      <pc:sldChg chg="addSp delSp modSp mod">
        <pc:chgData name="塩川 和也" userId="39f0702c-b30a-4f15-b4da-77fc4aed6640" providerId="ADAL" clId="{78B511DA-4F58-43F2-AA70-E603C61B0517}" dt="2021-06-10T09:32:21.734" v="7094" actId="21"/>
        <pc:sldMkLst>
          <pc:docMk/>
          <pc:sldMk cId="4089209339" sldId="641"/>
        </pc:sldMkLst>
        <pc:spChg chg="mod">
          <ac:chgData name="塩川 和也" userId="39f0702c-b30a-4f15-b4da-77fc4aed6640" providerId="ADAL" clId="{78B511DA-4F58-43F2-AA70-E603C61B0517}" dt="2021-06-10T09:32:20.174" v="7093"/>
          <ac:spMkLst>
            <pc:docMk/>
            <pc:sldMk cId="4089209339" sldId="641"/>
            <ac:spMk id="43" creationId="{1E07DD4E-1E3A-4483-9B94-C5216CD345E3}"/>
          </ac:spMkLst>
        </pc:spChg>
        <pc:spChg chg="mod">
          <ac:chgData name="塩川 和也" userId="39f0702c-b30a-4f15-b4da-77fc4aed6640" providerId="ADAL" clId="{78B511DA-4F58-43F2-AA70-E603C61B0517}" dt="2021-06-10T09:32:20.174" v="7093"/>
          <ac:spMkLst>
            <pc:docMk/>
            <pc:sldMk cId="4089209339" sldId="641"/>
            <ac:spMk id="45" creationId="{934AFEBE-BEF6-4068-BE71-4FB97A7735BE}"/>
          </ac:spMkLst>
        </pc:spChg>
        <pc:grpChg chg="add del mod">
          <ac:chgData name="塩川 和也" userId="39f0702c-b30a-4f15-b4da-77fc4aed6640" providerId="ADAL" clId="{78B511DA-4F58-43F2-AA70-E603C61B0517}" dt="2021-06-10T09:32:21.734" v="7094" actId="21"/>
          <ac:grpSpMkLst>
            <pc:docMk/>
            <pc:sldMk cId="4089209339" sldId="641"/>
            <ac:grpSpMk id="42" creationId="{CFCA8B66-419F-40C0-BCE0-C846C71CD89F}"/>
          </ac:grpSpMkLst>
        </pc:grpChg>
        <pc:picChg chg="mod">
          <ac:chgData name="塩川 和也" userId="39f0702c-b30a-4f15-b4da-77fc4aed6640" providerId="ADAL" clId="{78B511DA-4F58-43F2-AA70-E603C61B0517}" dt="2021-06-10T09:32:20.174" v="7093"/>
          <ac:picMkLst>
            <pc:docMk/>
            <pc:sldMk cId="4089209339" sldId="641"/>
            <ac:picMk id="51" creationId="{61B6EF14-2CBB-4A67-B5A4-3EDF8B46641E}"/>
          </ac:picMkLst>
        </pc:picChg>
        <pc:picChg chg="mod">
          <ac:chgData name="塩川 和也" userId="39f0702c-b30a-4f15-b4da-77fc4aed6640" providerId="ADAL" clId="{78B511DA-4F58-43F2-AA70-E603C61B0517}" dt="2021-06-10T09:32:20.174" v="7093"/>
          <ac:picMkLst>
            <pc:docMk/>
            <pc:sldMk cId="4089209339" sldId="641"/>
            <ac:picMk id="52" creationId="{0E8844F0-1FB9-4DA0-8B7D-8F438D35BFCE}"/>
          </ac:picMkLst>
        </pc:picChg>
        <pc:picChg chg="mod">
          <ac:chgData name="塩川 和也" userId="39f0702c-b30a-4f15-b4da-77fc4aed6640" providerId="ADAL" clId="{78B511DA-4F58-43F2-AA70-E603C61B0517}" dt="2021-06-10T09:32:20.174" v="7093"/>
          <ac:picMkLst>
            <pc:docMk/>
            <pc:sldMk cId="4089209339" sldId="641"/>
            <ac:picMk id="53" creationId="{FECE3B64-8D24-4F5C-B8B1-C5248EB27BBB}"/>
          </ac:picMkLst>
        </pc:picChg>
        <pc:picChg chg="mod">
          <ac:chgData name="塩川 和也" userId="39f0702c-b30a-4f15-b4da-77fc4aed6640" providerId="ADAL" clId="{78B511DA-4F58-43F2-AA70-E603C61B0517}" dt="2021-06-10T09:32:20.174" v="7093"/>
          <ac:picMkLst>
            <pc:docMk/>
            <pc:sldMk cId="4089209339" sldId="641"/>
            <ac:picMk id="58" creationId="{C8DA4F38-24EB-4156-BB8B-0AD5F5EAF477}"/>
          </ac:picMkLst>
        </pc:picChg>
        <pc:picChg chg="mod">
          <ac:chgData name="塩川 和也" userId="39f0702c-b30a-4f15-b4da-77fc4aed6640" providerId="ADAL" clId="{78B511DA-4F58-43F2-AA70-E603C61B0517}" dt="2021-06-10T09:32:20.174" v="7093"/>
          <ac:picMkLst>
            <pc:docMk/>
            <pc:sldMk cId="4089209339" sldId="641"/>
            <ac:picMk id="60" creationId="{E06109AD-6A17-4FE4-9966-82B0FFCA9B39}"/>
          </ac:picMkLst>
        </pc:picChg>
        <pc:picChg chg="mod">
          <ac:chgData name="塩川 和也" userId="39f0702c-b30a-4f15-b4da-77fc4aed6640" providerId="ADAL" clId="{78B511DA-4F58-43F2-AA70-E603C61B0517}" dt="2021-06-10T09:32:20.174" v="7093"/>
          <ac:picMkLst>
            <pc:docMk/>
            <pc:sldMk cId="4089209339" sldId="641"/>
            <ac:picMk id="61" creationId="{4C62A0C4-E53B-4D17-A072-C0FB83D5400A}"/>
          </ac:picMkLst>
        </pc:picChg>
        <pc:cxnChg chg="mod">
          <ac:chgData name="塩川 和也" userId="39f0702c-b30a-4f15-b4da-77fc4aed6640" providerId="ADAL" clId="{78B511DA-4F58-43F2-AA70-E603C61B0517}" dt="2021-06-10T09:32:20.174" v="7093"/>
          <ac:cxnSpMkLst>
            <pc:docMk/>
            <pc:sldMk cId="4089209339" sldId="641"/>
            <ac:cxnSpMk id="64" creationId="{23126063-464D-4E35-B706-EA445A3FDC4C}"/>
          </ac:cxnSpMkLst>
        </pc:cxnChg>
      </pc:sldChg>
      <pc:sldChg chg="modSp mod">
        <pc:chgData name="塩川 和也" userId="39f0702c-b30a-4f15-b4da-77fc4aed6640" providerId="ADAL" clId="{78B511DA-4F58-43F2-AA70-E603C61B0517}" dt="2021-06-10T06:24:39.245" v="3294" actId="313"/>
        <pc:sldMkLst>
          <pc:docMk/>
          <pc:sldMk cId="3591601111" sldId="833"/>
        </pc:sldMkLst>
        <pc:spChg chg="mod">
          <ac:chgData name="塩川 和也" userId="39f0702c-b30a-4f15-b4da-77fc4aed6640" providerId="ADAL" clId="{78B511DA-4F58-43F2-AA70-E603C61B0517}" dt="2021-06-10T06:24:39.245" v="3294" actId="313"/>
          <ac:spMkLst>
            <pc:docMk/>
            <pc:sldMk cId="3591601111" sldId="833"/>
            <ac:spMk id="9" creationId="{492778A1-6055-4894-BD4E-8AB9D4672C14}"/>
          </ac:spMkLst>
        </pc:spChg>
      </pc:sldChg>
      <pc:sldChg chg="modSp mod">
        <pc:chgData name="塩川 和也" userId="39f0702c-b30a-4f15-b4da-77fc4aed6640" providerId="ADAL" clId="{78B511DA-4F58-43F2-AA70-E603C61B0517}" dt="2021-06-09T08:06:56.128" v="63" actId="1076"/>
        <pc:sldMkLst>
          <pc:docMk/>
          <pc:sldMk cId="2256511707" sldId="858"/>
        </pc:sldMkLst>
        <pc:spChg chg="mod">
          <ac:chgData name="塩川 和也" userId="39f0702c-b30a-4f15-b4da-77fc4aed6640" providerId="ADAL" clId="{78B511DA-4F58-43F2-AA70-E603C61B0517}" dt="2021-06-09T08:06:56.128" v="63" actId="1076"/>
          <ac:spMkLst>
            <pc:docMk/>
            <pc:sldMk cId="2256511707" sldId="858"/>
            <ac:spMk id="61" creationId="{9EBD2E03-6830-4CCC-9D64-94593B057A29}"/>
          </ac:spMkLst>
        </pc:spChg>
      </pc:sldChg>
      <pc:sldChg chg="modSp mod">
        <pc:chgData name="塩川 和也" userId="39f0702c-b30a-4f15-b4da-77fc4aed6640" providerId="ADAL" clId="{78B511DA-4F58-43F2-AA70-E603C61B0517}" dt="2021-06-10T06:24:40.908" v="3295" actId="313"/>
        <pc:sldMkLst>
          <pc:docMk/>
          <pc:sldMk cId="2205559343" sldId="865"/>
        </pc:sldMkLst>
        <pc:spChg chg="mod">
          <ac:chgData name="塩川 和也" userId="39f0702c-b30a-4f15-b4da-77fc4aed6640" providerId="ADAL" clId="{78B511DA-4F58-43F2-AA70-E603C61B0517}" dt="2021-06-10T06:24:40.908" v="3295" actId="313"/>
          <ac:spMkLst>
            <pc:docMk/>
            <pc:sldMk cId="2205559343" sldId="865"/>
            <ac:spMk id="7" creationId="{3FB5C760-653B-4A5E-BCDA-F6686DEBDCED}"/>
          </ac:spMkLst>
        </pc:spChg>
      </pc:sldChg>
      <pc:sldChg chg="modSp mod">
        <pc:chgData name="塩川 和也" userId="39f0702c-b30a-4f15-b4da-77fc4aed6640" providerId="ADAL" clId="{78B511DA-4F58-43F2-AA70-E603C61B0517}" dt="2021-06-10T06:24:44.400" v="3297" actId="313"/>
        <pc:sldMkLst>
          <pc:docMk/>
          <pc:sldMk cId="2819736745" sldId="902"/>
        </pc:sldMkLst>
        <pc:spChg chg="mod">
          <ac:chgData name="塩川 和也" userId="39f0702c-b30a-4f15-b4da-77fc4aed6640" providerId="ADAL" clId="{78B511DA-4F58-43F2-AA70-E603C61B0517}" dt="2021-06-10T06:24:44.400" v="3297" actId="313"/>
          <ac:spMkLst>
            <pc:docMk/>
            <pc:sldMk cId="2819736745" sldId="902"/>
            <ac:spMk id="53" creationId="{B27C8E6A-6980-4135-8E09-9CA294865E8C}"/>
          </ac:spMkLst>
        </pc:spChg>
        <pc:spChg chg="mod">
          <ac:chgData name="塩川 和也" userId="39f0702c-b30a-4f15-b4da-77fc4aed6640" providerId="ADAL" clId="{78B511DA-4F58-43F2-AA70-E603C61B0517}" dt="2021-06-10T06:24:42.556" v="3296" actId="313"/>
          <ac:spMkLst>
            <pc:docMk/>
            <pc:sldMk cId="2819736745" sldId="902"/>
            <ac:spMk id="64" creationId="{5AC116F7-2EE6-4E3D-BA8E-2CCD0152E93D}"/>
          </ac:spMkLst>
        </pc:spChg>
      </pc:sldChg>
      <pc:sldChg chg="modSp mod">
        <pc:chgData name="塩川 和也" userId="39f0702c-b30a-4f15-b4da-77fc4aed6640" providerId="ADAL" clId="{78B511DA-4F58-43F2-AA70-E603C61B0517}" dt="2021-06-10T03:11:53.297" v="2473" actId="1076"/>
        <pc:sldMkLst>
          <pc:docMk/>
          <pc:sldMk cId="4180603861" sldId="922"/>
        </pc:sldMkLst>
        <pc:spChg chg="mod">
          <ac:chgData name="塩川 和也" userId="39f0702c-b30a-4f15-b4da-77fc4aed6640" providerId="ADAL" clId="{78B511DA-4F58-43F2-AA70-E603C61B0517}" dt="2021-06-10T03:11:53.297" v="2473" actId="1076"/>
          <ac:spMkLst>
            <pc:docMk/>
            <pc:sldMk cId="4180603861" sldId="922"/>
            <ac:spMk id="58" creationId="{B0B52838-AAB5-478C-A40F-724A2846F95D}"/>
          </ac:spMkLst>
        </pc:spChg>
      </pc:sldChg>
      <pc:sldChg chg="addSp modSp mod">
        <pc:chgData name="塩川 和也" userId="39f0702c-b30a-4f15-b4da-77fc4aed6640" providerId="ADAL" clId="{78B511DA-4F58-43F2-AA70-E603C61B0517}" dt="2021-06-10T03:14:45.232" v="2500"/>
        <pc:sldMkLst>
          <pc:docMk/>
          <pc:sldMk cId="927040922" sldId="951"/>
        </pc:sldMkLst>
        <pc:spChg chg="add mod">
          <ac:chgData name="塩川 和也" userId="39f0702c-b30a-4f15-b4da-77fc4aed6640" providerId="ADAL" clId="{78B511DA-4F58-43F2-AA70-E603C61B0517}" dt="2021-06-10T03:14:45.232" v="2500"/>
          <ac:spMkLst>
            <pc:docMk/>
            <pc:sldMk cId="927040922" sldId="951"/>
            <ac:spMk id="79" creationId="{FEED3DDA-F3DB-494E-B282-83F6668F69A2}"/>
          </ac:spMkLst>
        </pc:spChg>
      </pc:sldChg>
      <pc:sldChg chg="addSp modSp mod">
        <pc:chgData name="塩川 和也" userId="39f0702c-b30a-4f15-b4da-77fc4aed6640" providerId="ADAL" clId="{78B511DA-4F58-43F2-AA70-E603C61B0517}" dt="2021-06-10T03:17:49.633" v="2599"/>
        <pc:sldMkLst>
          <pc:docMk/>
          <pc:sldMk cId="2540922940" sldId="953"/>
        </pc:sldMkLst>
        <pc:spChg chg="add mod">
          <ac:chgData name="塩川 和也" userId="39f0702c-b30a-4f15-b4da-77fc4aed6640" providerId="ADAL" clId="{78B511DA-4F58-43F2-AA70-E603C61B0517}" dt="2021-06-10T03:17:33.095" v="2597" actId="6549"/>
          <ac:spMkLst>
            <pc:docMk/>
            <pc:sldMk cId="2540922940" sldId="953"/>
            <ac:spMk id="90" creationId="{B4C71CAF-A021-42E4-B1DA-121F6B4407D6}"/>
          </ac:spMkLst>
        </pc:spChg>
        <pc:spChg chg="add mod">
          <ac:chgData name="塩川 和也" userId="39f0702c-b30a-4f15-b4da-77fc4aed6640" providerId="ADAL" clId="{78B511DA-4F58-43F2-AA70-E603C61B0517}" dt="2021-06-10T03:17:49.633" v="2599"/>
          <ac:spMkLst>
            <pc:docMk/>
            <pc:sldMk cId="2540922940" sldId="953"/>
            <ac:spMk id="93" creationId="{58DF46C7-1763-461C-8D40-F5035645200E}"/>
          </ac:spMkLst>
        </pc:spChg>
      </pc:sldChg>
      <pc:sldChg chg="addSp delSp modSp mod">
        <pc:chgData name="塩川 和也" userId="39f0702c-b30a-4f15-b4da-77fc4aed6640" providerId="ADAL" clId="{78B511DA-4F58-43F2-AA70-E603C61B0517}" dt="2021-06-10T06:27:01.166" v="3301"/>
        <pc:sldMkLst>
          <pc:docMk/>
          <pc:sldMk cId="3569359106" sldId="979"/>
        </pc:sldMkLst>
        <pc:spChg chg="mod">
          <ac:chgData name="塩川 和也" userId="39f0702c-b30a-4f15-b4da-77fc4aed6640" providerId="ADAL" clId="{78B511DA-4F58-43F2-AA70-E603C61B0517}" dt="2021-06-10T02:49:14.418" v="2286" actId="1076"/>
          <ac:spMkLst>
            <pc:docMk/>
            <pc:sldMk cId="3569359106" sldId="979"/>
            <ac:spMk id="18" creationId="{22169F8B-4439-45E6-BA20-553070A4206F}"/>
          </ac:spMkLst>
        </pc:spChg>
        <pc:spChg chg="mod topLvl">
          <ac:chgData name="塩川 和也" userId="39f0702c-b30a-4f15-b4da-77fc4aed6640" providerId="ADAL" clId="{78B511DA-4F58-43F2-AA70-E603C61B0517}" dt="2021-06-09T09:58:01.022" v="1669" actId="1035"/>
          <ac:spMkLst>
            <pc:docMk/>
            <pc:sldMk cId="3569359106" sldId="979"/>
            <ac:spMk id="30" creationId="{F60F52A3-CCCA-40D2-95F4-A52AE202A34B}"/>
          </ac:spMkLst>
        </pc:spChg>
        <pc:spChg chg="mod topLvl">
          <ac:chgData name="塩川 和也" userId="39f0702c-b30a-4f15-b4da-77fc4aed6640" providerId="ADAL" clId="{78B511DA-4F58-43F2-AA70-E603C61B0517}" dt="2021-06-09T09:58:01.022" v="1669" actId="1035"/>
          <ac:spMkLst>
            <pc:docMk/>
            <pc:sldMk cId="3569359106" sldId="979"/>
            <ac:spMk id="31" creationId="{DDF271F1-E012-452B-B119-B311C5B162CD}"/>
          </ac:spMkLst>
        </pc:spChg>
        <pc:spChg chg="mod topLvl">
          <ac:chgData name="塩川 和也" userId="39f0702c-b30a-4f15-b4da-77fc4aed6640" providerId="ADAL" clId="{78B511DA-4F58-43F2-AA70-E603C61B0517}" dt="2021-06-09T09:57:31.035" v="1655" actId="165"/>
          <ac:spMkLst>
            <pc:docMk/>
            <pc:sldMk cId="3569359106" sldId="979"/>
            <ac:spMk id="32" creationId="{50F13D58-A8C3-490A-9D48-57BE4C6F0DDE}"/>
          </ac:spMkLst>
        </pc:spChg>
        <pc:spChg chg="mod topLvl">
          <ac:chgData name="塩川 和也" userId="39f0702c-b30a-4f15-b4da-77fc4aed6640" providerId="ADAL" clId="{78B511DA-4F58-43F2-AA70-E603C61B0517}" dt="2021-06-10T06:27:01.166" v="3301"/>
          <ac:spMkLst>
            <pc:docMk/>
            <pc:sldMk cId="3569359106" sldId="979"/>
            <ac:spMk id="33" creationId="{3A45B963-A733-4D34-B2CA-B291FF3BC447}"/>
          </ac:spMkLst>
        </pc:spChg>
        <pc:spChg chg="add mod">
          <ac:chgData name="塩川 和也" userId="39f0702c-b30a-4f15-b4da-77fc4aed6640" providerId="ADAL" clId="{78B511DA-4F58-43F2-AA70-E603C61B0517}" dt="2021-06-10T02:48:59.297" v="2285"/>
          <ac:spMkLst>
            <pc:docMk/>
            <pc:sldMk cId="3569359106" sldId="979"/>
            <ac:spMk id="39" creationId="{0654ABAE-8C00-4401-A073-945B9F045723}"/>
          </ac:spMkLst>
        </pc:spChg>
        <pc:spChg chg="add mod">
          <ac:chgData name="塩川 和也" userId="39f0702c-b30a-4f15-b4da-77fc4aed6640" providerId="ADAL" clId="{78B511DA-4F58-43F2-AA70-E603C61B0517}" dt="2021-06-10T02:48:59.297" v="2285"/>
          <ac:spMkLst>
            <pc:docMk/>
            <pc:sldMk cId="3569359106" sldId="979"/>
            <ac:spMk id="40" creationId="{83B8EBD5-67AE-44C6-8946-076AE8B69DEC}"/>
          </ac:spMkLst>
        </pc:spChg>
        <pc:spChg chg="mod">
          <ac:chgData name="塩川 和也" userId="39f0702c-b30a-4f15-b4da-77fc4aed6640" providerId="ADAL" clId="{78B511DA-4F58-43F2-AA70-E603C61B0517}" dt="2021-06-10T02:46:19.694" v="2151"/>
          <ac:spMkLst>
            <pc:docMk/>
            <pc:sldMk cId="3569359106" sldId="979"/>
            <ac:spMk id="41" creationId="{289D1D4E-8EF8-4427-A7E2-8973228F9F08}"/>
          </ac:spMkLst>
        </pc:spChg>
        <pc:spChg chg="mod">
          <ac:chgData name="塩川 和也" userId="39f0702c-b30a-4f15-b4da-77fc4aed6640" providerId="ADAL" clId="{78B511DA-4F58-43F2-AA70-E603C61B0517}" dt="2021-06-09T09:57:31.035" v="1655" actId="165"/>
          <ac:spMkLst>
            <pc:docMk/>
            <pc:sldMk cId="3569359106" sldId="979"/>
            <ac:spMk id="42" creationId="{799B6235-0A93-4575-9283-651450F0C2E5}"/>
          </ac:spMkLst>
        </pc:spChg>
        <pc:spChg chg="mod">
          <ac:chgData name="塩川 和也" userId="39f0702c-b30a-4f15-b4da-77fc4aed6640" providerId="ADAL" clId="{78B511DA-4F58-43F2-AA70-E603C61B0517}" dt="2021-06-09T09:57:31.035" v="1655" actId="165"/>
          <ac:spMkLst>
            <pc:docMk/>
            <pc:sldMk cId="3569359106" sldId="979"/>
            <ac:spMk id="43" creationId="{A012F2D6-EFF3-44F4-8DA7-AB22CD13436D}"/>
          </ac:spMkLst>
        </pc:spChg>
        <pc:spChg chg="add mod">
          <ac:chgData name="塩川 和也" userId="39f0702c-b30a-4f15-b4da-77fc4aed6640" providerId="ADAL" clId="{78B511DA-4F58-43F2-AA70-E603C61B0517}" dt="2021-06-09T09:57:46.325" v="1663" actId="20577"/>
          <ac:spMkLst>
            <pc:docMk/>
            <pc:sldMk cId="3569359106" sldId="979"/>
            <ac:spMk id="44" creationId="{D0AFEEDD-61E0-48F5-819B-1618FBBD5C44}"/>
          </ac:spMkLst>
        </pc:spChg>
        <pc:spChg chg="add mod">
          <ac:chgData name="塩川 和也" userId="39f0702c-b30a-4f15-b4da-77fc4aed6640" providerId="ADAL" clId="{78B511DA-4F58-43F2-AA70-E603C61B0517}" dt="2021-06-10T02:48:59.297" v="2285"/>
          <ac:spMkLst>
            <pc:docMk/>
            <pc:sldMk cId="3569359106" sldId="979"/>
            <ac:spMk id="45" creationId="{3B7CBCB8-8D84-4D5D-A2BE-86AFEE10A034}"/>
          </ac:spMkLst>
        </pc:spChg>
        <pc:spChg chg="add mod">
          <ac:chgData name="塩川 和也" userId="39f0702c-b30a-4f15-b4da-77fc4aed6640" providerId="ADAL" clId="{78B511DA-4F58-43F2-AA70-E603C61B0517}" dt="2021-06-10T03:16:48.431" v="2560"/>
          <ac:spMkLst>
            <pc:docMk/>
            <pc:sldMk cId="3569359106" sldId="979"/>
            <ac:spMk id="47" creationId="{F7485320-C939-4592-A679-BFFDF79FA26C}"/>
          </ac:spMkLst>
        </pc:spChg>
        <pc:spChg chg="del">
          <ac:chgData name="塩川 和也" userId="39f0702c-b30a-4f15-b4da-77fc4aed6640" providerId="ADAL" clId="{78B511DA-4F58-43F2-AA70-E603C61B0517}" dt="2021-06-10T02:48:58.178" v="2284" actId="478"/>
          <ac:spMkLst>
            <pc:docMk/>
            <pc:sldMk cId="3569359106" sldId="979"/>
            <ac:spMk id="56" creationId="{4C45D41F-28B1-484D-9A6D-6E151838DC68}"/>
          </ac:spMkLst>
        </pc:spChg>
        <pc:spChg chg="del">
          <ac:chgData name="塩川 和也" userId="39f0702c-b30a-4f15-b4da-77fc4aed6640" providerId="ADAL" clId="{78B511DA-4F58-43F2-AA70-E603C61B0517}" dt="2021-06-10T02:48:58.178" v="2284" actId="478"/>
          <ac:spMkLst>
            <pc:docMk/>
            <pc:sldMk cId="3569359106" sldId="979"/>
            <ac:spMk id="57" creationId="{C4BC9FC8-FE85-49A6-9DAF-F61964F03259}"/>
          </ac:spMkLst>
        </pc:spChg>
        <pc:spChg chg="del">
          <ac:chgData name="塩川 和也" userId="39f0702c-b30a-4f15-b4da-77fc4aed6640" providerId="ADAL" clId="{78B511DA-4F58-43F2-AA70-E603C61B0517}" dt="2021-06-10T02:48:58.178" v="2284" actId="478"/>
          <ac:spMkLst>
            <pc:docMk/>
            <pc:sldMk cId="3569359106" sldId="979"/>
            <ac:spMk id="60" creationId="{8F0F6432-C4F3-4EC4-9353-B1E6BF7D48A1}"/>
          </ac:spMkLst>
        </pc:spChg>
        <pc:spChg chg="del">
          <ac:chgData name="塩川 和也" userId="39f0702c-b30a-4f15-b4da-77fc4aed6640" providerId="ADAL" clId="{78B511DA-4F58-43F2-AA70-E603C61B0517}" dt="2021-06-09T09:56:45.644" v="1652" actId="478"/>
          <ac:spMkLst>
            <pc:docMk/>
            <pc:sldMk cId="3569359106" sldId="979"/>
            <ac:spMk id="87" creationId="{4B597AD5-3C91-48F7-BC63-053E32D2A1BE}"/>
          </ac:spMkLst>
        </pc:spChg>
        <pc:spChg chg="del">
          <ac:chgData name="塩川 和也" userId="39f0702c-b30a-4f15-b4da-77fc4aed6640" providerId="ADAL" clId="{78B511DA-4F58-43F2-AA70-E603C61B0517}" dt="2021-06-09T09:56:45.644" v="1652" actId="478"/>
          <ac:spMkLst>
            <pc:docMk/>
            <pc:sldMk cId="3569359106" sldId="979"/>
            <ac:spMk id="91" creationId="{16BF61C9-82CC-41AC-AC7F-0FEAC74D1AD3}"/>
          </ac:spMkLst>
        </pc:spChg>
        <pc:spChg chg="del">
          <ac:chgData name="塩川 和也" userId="39f0702c-b30a-4f15-b4da-77fc4aed6640" providerId="ADAL" clId="{78B511DA-4F58-43F2-AA70-E603C61B0517}" dt="2021-06-09T09:56:45.644" v="1652" actId="478"/>
          <ac:spMkLst>
            <pc:docMk/>
            <pc:sldMk cId="3569359106" sldId="979"/>
            <ac:spMk id="92" creationId="{C7343556-838A-4850-95D0-8AC7FF7A3A28}"/>
          </ac:spMkLst>
        </pc:spChg>
        <pc:spChg chg="del">
          <ac:chgData name="塩川 和也" userId="39f0702c-b30a-4f15-b4da-77fc4aed6640" providerId="ADAL" clId="{78B511DA-4F58-43F2-AA70-E603C61B0517}" dt="2021-06-09T09:56:45.644" v="1652" actId="478"/>
          <ac:spMkLst>
            <pc:docMk/>
            <pc:sldMk cId="3569359106" sldId="979"/>
            <ac:spMk id="93" creationId="{9B5411D4-6083-4E31-AA06-DFA06DA71288}"/>
          </ac:spMkLst>
        </pc:spChg>
        <pc:grpChg chg="add del mod">
          <ac:chgData name="塩川 和也" userId="39f0702c-b30a-4f15-b4da-77fc4aed6640" providerId="ADAL" clId="{78B511DA-4F58-43F2-AA70-E603C61B0517}" dt="2021-06-09T09:57:31.035" v="1655" actId="165"/>
          <ac:grpSpMkLst>
            <pc:docMk/>
            <pc:sldMk cId="3569359106" sldId="979"/>
            <ac:grpSpMk id="28" creationId="{F966F0A5-F237-461B-AF0A-34C0B1BCF7D0}"/>
          </ac:grpSpMkLst>
        </pc:grpChg>
        <pc:grpChg chg="mod topLvl">
          <ac:chgData name="塩川 和也" userId="39f0702c-b30a-4f15-b4da-77fc4aed6640" providerId="ADAL" clId="{78B511DA-4F58-43F2-AA70-E603C61B0517}" dt="2021-06-09T09:57:31.035" v="1655" actId="165"/>
          <ac:grpSpMkLst>
            <pc:docMk/>
            <pc:sldMk cId="3569359106" sldId="979"/>
            <ac:grpSpMk id="37" creationId="{7DEE4D3D-A42D-4EA4-AE25-4DC56EA6235C}"/>
          </ac:grpSpMkLst>
        </pc:grpChg>
        <pc:grpChg chg="del">
          <ac:chgData name="塩川 和也" userId="39f0702c-b30a-4f15-b4da-77fc4aed6640" providerId="ADAL" clId="{78B511DA-4F58-43F2-AA70-E603C61B0517}" dt="2021-06-09T09:56:45.644" v="1652" actId="478"/>
          <ac:grpSpMkLst>
            <pc:docMk/>
            <pc:sldMk cId="3569359106" sldId="979"/>
            <ac:grpSpMk id="38" creationId="{7B993BB7-1365-44EF-8A79-8AF0AF45BED2}"/>
          </ac:grpSpMkLst>
        </pc:grpChg>
        <pc:picChg chg="del">
          <ac:chgData name="塩川 和也" userId="39f0702c-b30a-4f15-b4da-77fc4aed6640" providerId="ADAL" clId="{78B511DA-4F58-43F2-AA70-E603C61B0517}" dt="2021-06-10T02:48:58.178" v="2284" actId="478"/>
          <ac:picMkLst>
            <pc:docMk/>
            <pc:sldMk cId="3569359106" sldId="979"/>
            <ac:picMk id="4" creationId="{1A31B529-DC19-4969-AC65-3AA0DCE37C62}"/>
          </ac:picMkLst>
        </pc:picChg>
        <pc:picChg chg="del">
          <ac:chgData name="塩川 和也" userId="39f0702c-b30a-4f15-b4da-77fc4aed6640" providerId="ADAL" clId="{78B511DA-4F58-43F2-AA70-E603C61B0517}" dt="2021-06-09T09:56:45.644" v="1652" actId="478"/>
          <ac:picMkLst>
            <pc:docMk/>
            <pc:sldMk cId="3569359106" sldId="979"/>
            <ac:picMk id="12" creationId="{E7311D56-CF5E-42AD-AACC-D8E665C5B8C5}"/>
          </ac:picMkLst>
        </pc:picChg>
        <pc:picChg chg="mod topLvl">
          <ac:chgData name="塩川 和也" userId="39f0702c-b30a-4f15-b4da-77fc4aed6640" providerId="ADAL" clId="{78B511DA-4F58-43F2-AA70-E603C61B0517}" dt="2021-06-09T09:57:31.035" v="1655" actId="165"/>
          <ac:picMkLst>
            <pc:docMk/>
            <pc:sldMk cId="3569359106" sldId="979"/>
            <ac:picMk id="29" creationId="{85039C77-4BB4-4C72-9BEF-7D613998D886}"/>
          </ac:picMkLst>
        </pc:picChg>
        <pc:picChg chg="add mod">
          <ac:chgData name="塩川 和也" userId="39f0702c-b30a-4f15-b4da-77fc4aed6640" providerId="ADAL" clId="{78B511DA-4F58-43F2-AA70-E603C61B0517}" dt="2021-06-10T02:48:59.297" v="2285"/>
          <ac:picMkLst>
            <pc:docMk/>
            <pc:sldMk cId="3569359106" sldId="979"/>
            <ac:picMk id="38" creationId="{6247E67A-6DF4-4462-ACC8-ED3FA93E3B3A}"/>
          </ac:picMkLst>
        </pc:picChg>
        <pc:cxnChg chg="add mod">
          <ac:chgData name="塩川 和也" userId="39f0702c-b30a-4f15-b4da-77fc4aed6640" providerId="ADAL" clId="{78B511DA-4F58-43F2-AA70-E603C61B0517}" dt="2021-06-10T02:48:59.297" v="2285"/>
          <ac:cxnSpMkLst>
            <pc:docMk/>
            <pc:sldMk cId="3569359106" sldId="979"/>
            <ac:cxnSpMk id="46" creationId="{0F6F55AE-D52C-46E9-A2D6-02866C2217FC}"/>
          </ac:cxnSpMkLst>
        </pc:cxnChg>
        <pc:cxnChg chg="del mod">
          <ac:chgData name="塩川 和也" userId="39f0702c-b30a-4f15-b4da-77fc4aed6640" providerId="ADAL" clId="{78B511DA-4F58-43F2-AA70-E603C61B0517}" dt="2021-06-10T02:48:58.178" v="2284" actId="478"/>
          <ac:cxnSpMkLst>
            <pc:docMk/>
            <pc:sldMk cId="3569359106" sldId="979"/>
            <ac:cxnSpMk id="61" creationId="{8BC00247-9F65-42C4-9DAE-CDE3FDEF477E}"/>
          </ac:cxnSpMkLst>
        </pc:cxnChg>
      </pc:sldChg>
      <pc:sldChg chg="addSp delSp modSp mod">
        <pc:chgData name="塩川 和也" userId="39f0702c-b30a-4f15-b4da-77fc4aed6640" providerId="ADAL" clId="{78B511DA-4F58-43F2-AA70-E603C61B0517}" dt="2021-06-10T03:17:13.922" v="2569" actId="6549"/>
        <pc:sldMkLst>
          <pc:docMk/>
          <pc:sldMk cId="2453767955" sldId="981"/>
        </pc:sldMkLst>
        <pc:spChg chg="mod">
          <ac:chgData name="塩川 和也" userId="39f0702c-b30a-4f15-b4da-77fc4aed6640" providerId="ADAL" clId="{78B511DA-4F58-43F2-AA70-E603C61B0517}" dt="2021-06-10T02:53:34.774" v="2317" actId="1035"/>
          <ac:spMkLst>
            <pc:docMk/>
            <pc:sldMk cId="2453767955" sldId="981"/>
            <ac:spMk id="21" creationId="{EAB72689-F410-4757-A448-72434DEB7C2D}"/>
          </ac:spMkLst>
        </pc:spChg>
        <pc:spChg chg="mod">
          <ac:chgData name="塩川 和也" userId="39f0702c-b30a-4f15-b4da-77fc4aed6640" providerId="ADAL" clId="{78B511DA-4F58-43F2-AA70-E603C61B0517}" dt="2021-06-10T02:52:19.209" v="2304" actId="1076"/>
          <ac:spMkLst>
            <pc:docMk/>
            <pc:sldMk cId="2453767955" sldId="981"/>
            <ac:spMk id="34" creationId="{BAC500B5-4A2F-49FF-94DF-B37FF35968D1}"/>
          </ac:spMkLst>
        </pc:spChg>
        <pc:spChg chg="mod topLvl">
          <ac:chgData name="塩川 和也" userId="39f0702c-b30a-4f15-b4da-77fc4aed6640" providerId="ADAL" clId="{78B511DA-4F58-43F2-AA70-E603C61B0517}" dt="2021-06-10T02:50:57.788" v="2294" actId="164"/>
          <ac:spMkLst>
            <pc:docMk/>
            <pc:sldMk cId="2453767955" sldId="981"/>
            <ac:spMk id="36" creationId="{7B082848-87C0-46E5-B05E-ED393AA7A87F}"/>
          </ac:spMkLst>
        </pc:spChg>
        <pc:spChg chg="mod">
          <ac:chgData name="塩川 和也" userId="39f0702c-b30a-4f15-b4da-77fc4aed6640" providerId="ADAL" clId="{78B511DA-4F58-43F2-AA70-E603C61B0517}" dt="2021-06-10T02:50:54.259" v="2293" actId="165"/>
          <ac:spMkLst>
            <pc:docMk/>
            <pc:sldMk cId="2453767955" sldId="981"/>
            <ac:spMk id="39" creationId="{3AB6C565-8B63-486E-872C-4373412338FA}"/>
          </ac:spMkLst>
        </pc:spChg>
        <pc:spChg chg="mod">
          <ac:chgData name="塩川 和也" userId="39f0702c-b30a-4f15-b4da-77fc4aed6640" providerId="ADAL" clId="{78B511DA-4F58-43F2-AA70-E603C61B0517}" dt="2021-06-10T02:50:24.558" v="2288"/>
          <ac:spMkLst>
            <pc:docMk/>
            <pc:sldMk cId="2453767955" sldId="981"/>
            <ac:spMk id="40" creationId="{2EE6CB80-BC56-4B94-B1F2-26F20306F127}"/>
          </ac:spMkLst>
        </pc:spChg>
        <pc:spChg chg="mod">
          <ac:chgData name="塩川 和也" userId="39f0702c-b30a-4f15-b4da-77fc4aed6640" providerId="ADAL" clId="{78B511DA-4F58-43F2-AA70-E603C61B0517}" dt="2021-06-10T02:50:54.259" v="2293" actId="165"/>
          <ac:spMkLst>
            <pc:docMk/>
            <pc:sldMk cId="2453767955" sldId="981"/>
            <ac:spMk id="43" creationId="{4C6B4ABD-90BD-493A-A3A3-5B2E0B15B033}"/>
          </ac:spMkLst>
        </pc:spChg>
        <pc:spChg chg="mod">
          <ac:chgData name="塩川 和也" userId="39f0702c-b30a-4f15-b4da-77fc4aed6640" providerId="ADAL" clId="{78B511DA-4F58-43F2-AA70-E603C61B0517}" dt="2021-06-10T02:50:24.558" v="2288"/>
          <ac:spMkLst>
            <pc:docMk/>
            <pc:sldMk cId="2453767955" sldId="981"/>
            <ac:spMk id="48" creationId="{CF09F496-043C-4FB7-8FB9-212911E5F6F8}"/>
          </ac:spMkLst>
        </pc:spChg>
        <pc:spChg chg="mod">
          <ac:chgData name="塩川 和也" userId="39f0702c-b30a-4f15-b4da-77fc4aed6640" providerId="ADAL" clId="{78B511DA-4F58-43F2-AA70-E603C61B0517}" dt="2021-06-10T02:50:24.558" v="2288"/>
          <ac:spMkLst>
            <pc:docMk/>
            <pc:sldMk cId="2453767955" sldId="981"/>
            <ac:spMk id="54" creationId="{EF37B0E6-FC34-41D6-A05A-E96F63649DEA}"/>
          </ac:spMkLst>
        </pc:spChg>
        <pc:spChg chg="add mod">
          <ac:chgData name="塩川 和也" userId="39f0702c-b30a-4f15-b4da-77fc4aed6640" providerId="ADAL" clId="{78B511DA-4F58-43F2-AA70-E603C61B0517}" dt="2021-06-10T02:55:39.990" v="2326" actId="6549"/>
          <ac:spMkLst>
            <pc:docMk/>
            <pc:sldMk cId="2453767955" sldId="981"/>
            <ac:spMk id="55" creationId="{E43FC073-A8B6-44CE-AD8F-BE49EBEA33B8}"/>
          </ac:spMkLst>
        </pc:spChg>
        <pc:spChg chg="mod topLvl">
          <ac:chgData name="塩川 和也" userId="39f0702c-b30a-4f15-b4da-77fc4aed6640" providerId="ADAL" clId="{78B511DA-4F58-43F2-AA70-E603C61B0517}" dt="2021-06-10T02:50:54.259" v="2293" actId="165"/>
          <ac:spMkLst>
            <pc:docMk/>
            <pc:sldMk cId="2453767955" sldId="981"/>
            <ac:spMk id="56" creationId="{83DF54BA-5C9B-4A35-8DEB-1E5E4EABA419}"/>
          </ac:spMkLst>
        </pc:spChg>
        <pc:spChg chg="mod">
          <ac:chgData name="塩川 和也" userId="39f0702c-b30a-4f15-b4da-77fc4aed6640" providerId="ADAL" clId="{78B511DA-4F58-43F2-AA70-E603C61B0517}" dt="2021-06-10T02:52:59.325" v="2310" actId="1076"/>
          <ac:spMkLst>
            <pc:docMk/>
            <pc:sldMk cId="2453767955" sldId="981"/>
            <ac:spMk id="57" creationId="{2726E6C8-F242-4EBC-B217-DB78CEC64ACE}"/>
          </ac:spMkLst>
        </pc:spChg>
        <pc:spChg chg="add mod">
          <ac:chgData name="塩川 和也" userId="39f0702c-b30a-4f15-b4da-77fc4aed6640" providerId="ADAL" clId="{78B511DA-4F58-43F2-AA70-E603C61B0517}" dt="2021-06-10T03:17:13.922" v="2569" actId="6549"/>
          <ac:spMkLst>
            <pc:docMk/>
            <pc:sldMk cId="2453767955" sldId="981"/>
            <ac:spMk id="65" creationId="{E9CA7E27-31FC-402B-B9B5-EF70BB1150EC}"/>
          </ac:spMkLst>
        </pc:spChg>
        <pc:grpChg chg="add del mod">
          <ac:chgData name="塩川 和也" userId="39f0702c-b30a-4f15-b4da-77fc4aed6640" providerId="ADAL" clId="{78B511DA-4F58-43F2-AA70-E603C61B0517}" dt="2021-06-10T02:50:59.638" v="2295" actId="478"/>
          <ac:grpSpMkLst>
            <pc:docMk/>
            <pc:sldMk cId="2453767955" sldId="981"/>
            <ac:grpSpMk id="4" creationId="{60E73F7B-9B0E-4B3B-8092-99A7DD474AC9}"/>
          </ac:grpSpMkLst>
        </pc:grpChg>
        <pc:grpChg chg="add del">
          <ac:chgData name="塩川 和也" userId="39f0702c-b30a-4f15-b4da-77fc4aed6640" providerId="ADAL" clId="{78B511DA-4F58-43F2-AA70-E603C61B0517}" dt="2021-06-10T02:50:54.259" v="2293" actId="165"/>
          <ac:grpSpMkLst>
            <pc:docMk/>
            <pc:sldMk cId="2453767955" sldId="981"/>
            <ac:grpSpMk id="5" creationId="{AAC73F88-5374-454F-9476-564C6F747184}"/>
          </ac:grpSpMkLst>
        </pc:grpChg>
        <pc:grpChg chg="add mod ord">
          <ac:chgData name="塩川 和也" userId="39f0702c-b30a-4f15-b4da-77fc4aed6640" providerId="ADAL" clId="{78B511DA-4F58-43F2-AA70-E603C61B0517}" dt="2021-06-10T02:50:40.902" v="2290" actId="167"/>
          <ac:grpSpMkLst>
            <pc:docMk/>
            <pc:sldMk cId="2453767955" sldId="981"/>
            <ac:grpSpMk id="35" creationId="{8C4BA674-35D2-4316-BD3E-1EAC03118FD5}"/>
          </ac:grpSpMkLst>
        </pc:grpChg>
        <pc:grpChg chg="mod topLvl">
          <ac:chgData name="塩川 和也" userId="39f0702c-b30a-4f15-b4da-77fc4aed6640" providerId="ADAL" clId="{78B511DA-4F58-43F2-AA70-E603C61B0517}" dt="2021-06-10T02:50:57.788" v="2294" actId="164"/>
          <ac:grpSpMkLst>
            <pc:docMk/>
            <pc:sldMk cId="2453767955" sldId="981"/>
            <ac:grpSpMk id="38" creationId="{A053C2E9-C42A-4051-8E8A-6D21506FA31B}"/>
          </ac:grpSpMkLst>
        </pc:grpChg>
        <pc:grpChg chg="mod">
          <ac:chgData name="塩川 和也" userId="39f0702c-b30a-4f15-b4da-77fc4aed6640" providerId="ADAL" clId="{78B511DA-4F58-43F2-AA70-E603C61B0517}" dt="2021-06-10T02:50:24.558" v="2288"/>
          <ac:grpSpMkLst>
            <pc:docMk/>
            <pc:sldMk cId="2453767955" sldId="981"/>
            <ac:grpSpMk id="41" creationId="{0158D569-D1C0-48EF-AA37-D0EC52FD1733}"/>
          </ac:grpSpMkLst>
        </pc:grpChg>
        <pc:picChg chg="add mod ord modCrop">
          <ac:chgData name="塩川 和也" userId="39f0702c-b30a-4f15-b4da-77fc4aed6640" providerId="ADAL" clId="{78B511DA-4F58-43F2-AA70-E603C61B0517}" dt="2021-06-10T02:55:29.860" v="2319" actId="14861"/>
          <ac:picMkLst>
            <pc:docMk/>
            <pc:sldMk cId="2453767955" sldId="981"/>
            <ac:picMk id="7" creationId="{F5084057-6A3F-4AF7-8E9E-819A21F7FBFA}"/>
          </ac:picMkLst>
        </pc:picChg>
        <pc:picChg chg="del">
          <ac:chgData name="塩川 和也" userId="39f0702c-b30a-4f15-b4da-77fc4aed6640" providerId="ADAL" clId="{78B511DA-4F58-43F2-AA70-E603C61B0517}" dt="2021-06-10T02:52:47.284" v="2308" actId="478"/>
          <ac:picMkLst>
            <pc:docMk/>
            <pc:sldMk cId="2453767955" sldId="981"/>
            <ac:picMk id="31" creationId="{A9E32E69-5455-4C9C-920F-19D155A1C74A}"/>
          </ac:picMkLst>
        </pc:picChg>
        <pc:picChg chg="mod topLvl">
          <ac:chgData name="塩川 和也" userId="39f0702c-b30a-4f15-b4da-77fc4aed6640" providerId="ADAL" clId="{78B511DA-4F58-43F2-AA70-E603C61B0517}" dt="2021-06-10T02:50:57.788" v="2294" actId="164"/>
          <ac:picMkLst>
            <pc:docMk/>
            <pc:sldMk cId="2453767955" sldId="981"/>
            <ac:picMk id="32" creationId="{3C66878E-F203-4A9B-B5B9-BA59C0D4A03B}"/>
          </ac:picMkLst>
        </pc:picChg>
        <pc:picChg chg="mod">
          <ac:chgData name="塩川 和也" userId="39f0702c-b30a-4f15-b4da-77fc4aed6640" providerId="ADAL" clId="{78B511DA-4F58-43F2-AA70-E603C61B0517}" dt="2021-06-10T02:50:24.558" v="2288"/>
          <ac:picMkLst>
            <pc:docMk/>
            <pc:sldMk cId="2453767955" sldId="981"/>
            <ac:picMk id="37" creationId="{293890ED-D172-48E8-BF2C-C71846D12958}"/>
          </ac:picMkLst>
        </pc:picChg>
        <pc:cxnChg chg="mod topLvl">
          <ac:chgData name="塩川 和也" userId="39f0702c-b30a-4f15-b4da-77fc4aed6640" providerId="ADAL" clId="{78B511DA-4F58-43F2-AA70-E603C61B0517}" dt="2021-06-10T02:50:59.638" v="2295" actId="478"/>
          <ac:cxnSpMkLst>
            <pc:docMk/>
            <pc:sldMk cId="2453767955" sldId="981"/>
            <ac:cxnSpMk id="45" creationId="{E4A9E1EE-8110-4C54-80AD-BC42FBA40516}"/>
          </ac:cxnSpMkLst>
        </pc:cxnChg>
        <pc:cxnChg chg="mod">
          <ac:chgData name="塩川 和也" userId="39f0702c-b30a-4f15-b4da-77fc4aed6640" providerId="ADAL" clId="{78B511DA-4F58-43F2-AA70-E603C61B0517}" dt="2021-06-10T02:50:24.558" v="2288"/>
          <ac:cxnSpMkLst>
            <pc:docMk/>
            <pc:sldMk cId="2453767955" sldId="981"/>
            <ac:cxnSpMk id="46" creationId="{FAED56EC-3039-4FCB-B26E-D587771AFDD3}"/>
          </ac:cxnSpMkLst>
        </pc:cxnChg>
      </pc:sldChg>
      <pc:sldChg chg="addSp delSp modSp mod">
        <pc:chgData name="塩川 和也" userId="39f0702c-b30a-4f15-b4da-77fc4aed6640" providerId="ADAL" clId="{78B511DA-4F58-43F2-AA70-E603C61B0517}" dt="2021-06-10T03:16:59.914" v="2562"/>
        <pc:sldMkLst>
          <pc:docMk/>
          <pc:sldMk cId="2789543501" sldId="995"/>
        </pc:sldMkLst>
        <pc:spChg chg="add mod">
          <ac:chgData name="塩川 和也" userId="39f0702c-b30a-4f15-b4da-77fc4aed6640" providerId="ADAL" clId="{78B511DA-4F58-43F2-AA70-E603C61B0517}" dt="2021-06-10T02:37:09.334" v="1777" actId="164"/>
          <ac:spMkLst>
            <pc:docMk/>
            <pc:sldMk cId="2789543501" sldId="995"/>
            <ac:spMk id="4" creationId="{92D2B7B0-7552-40BF-BBC6-98B2AC938026}"/>
          </ac:spMkLst>
        </pc:spChg>
        <pc:spChg chg="mod">
          <ac:chgData name="塩川 和也" userId="39f0702c-b30a-4f15-b4da-77fc4aed6640" providerId="ADAL" clId="{78B511DA-4F58-43F2-AA70-E603C61B0517}" dt="2021-06-10T02:40:18.996" v="1848" actId="1076"/>
          <ac:spMkLst>
            <pc:docMk/>
            <pc:sldMk cId="2789543501" sldId="995"/>
            <ac:spMk id="34" creationId="{BAC500B5-4A2F-49FF-94DF-B37FF35968D1}"/>
          </ac:spMkLst>
        </pc:spChg>
        <pc:spChg chg="mod topLvl">
          <ac:chgData name="塩川 和也" userId="39f0702c-b30a-4f15-b4da-77fc4aed6640" providerId="ADAL" clId="{78B511DA-4F58-43F2-AA70-E603C61B0517}" dt="2021-06-10T02:39:18.613" v="1790" actId="164"/>
          <ac:spMkLst>
            <pc:docMk/>
            <pc:sldMk cId="2789543501" sldId="995"/>
            <ac:spMk id="40" creationId="{A5E6E6D3-C60A-47D8-8555-DADD2F0D2146}"/>
          </ac:spMkLst>
        </pc:spChg>
        <pc:spChg chg="mod">
          <ac:chgData name="塩川 和也" userId="39f0702c-b30a-4f15-b4da-77fc4aed6640" providerId="ADAL" clId="{78B511DA-4F58-43F2-AA70-E603C61B0517}" dt="2021-06-10T02:40:45.871" v="1849" actId="207"/>
          <ac:spMkLst>
            <pc:docMk/>
            <pc:sldMk cId="2789543501" sldId="995"/>
            <ac:spMk id="41" creationId="{EEFB1DB8-31C0-48EE-8B81-EF5F45A0B3D4}"/>
          </ac:spMkLst>
        </pc:spChg>
        <pc:spChg chg="mod topLvl">
          <ac:chgData name="塩川 和也" userId="39f0702c-b30a-4f15-b4da-77fc4aed6640" providerId="ADAL" clId="{78B511DA-4F58-43F2-AA70-E603C61B0517}" dt="2021-06-10T02:39:18.613" v="1790" actId="164"/>
          <ac:spMkLst>
            <pc:docMk/>
            <pc:sldMk cId="2789543501" sldId="995"/>
            <ac:spMk id="44" creationId="{CE12768A-AD29-4C7A-8FC2-57A24C856CFC}"/>
          </ac:spMkLst>
        </pc:spChg>
        <pc:spChg chg="mod topLvl">
          <ac:chgData name="塩川 和也" userId="39f0702c-b30a-4f15-b4da-77fc4aed6640" providerId="ADAL" clId="{78B511DA-4F58-43F2-AA70-E603C61B0517}" dt="2021-06-10T02:39:18.613" v="1790" actId="164"/>
          <ac:spMkLst>
            <pc:docMk/>
            <pc:sldMk cId="2789543501" sldId="995"/>
            <ac:spMk id="45" creationId="{D60CB1D3-82EF-42C3-9C15-5962F793CD18}"/>
          </ac:spMkLst>
        </pc:spChg>
        <pc:spChg chg="mod topLvl">
          <ac:chgData name="塩川 和也" userId="39f0702c-b30a-4f15-b4da-77fc4aed6640" providerId="ADAL" clId="{78B511DA-4F58-43F2-AA70-E603C61B0517}" dt="2021-06-10T02:39:18.613" v="1790" actId="164"/>
          <ac:spMkLst>
            <pc:docMk/>
            <pc:sldMk cId="2789543501" sldId="995"/>
            <ac:spMk id="47" creationId="{5AA8B179-87B0-490F-834F-3BF6F017D7D1}"/>
          </ac:spMkLst>
        </pc:spChg>
        <pc:spChg chg="mod topLvl">
          <ac:chgData name="塩川 和也" userId="39f0702c-b30a-4f15-b4da-77fc4aed6640" providerId="ADAL" clId="{78B511DA-4F58-43F2-AA70-E603C61B0517}" dt="2021-06-10T02:39:18.613" v="1790" actId="164"/>
          <ac:spMkLst>
            <pc:docMk/>
            <pc:sldMk cId="2789543501" sldId="995"/>
            <ac:spMk id="48" creationId="{BDDD1D1B-637C-4F3E-B171-ABD47962BA72}"/>
          </ac:spMkLst>
        </pc:spChg>
        <pc:spChg chg="mod topLvl">
          <ac:chgData name="塩川 和也" userId="39f0702c-b30a-4f15-b4da-77fc4aed6640" providerId="ADAL" clId="{78B511DA-4F58-43F2-AA70-E603C61B0517}" dt="2021-06-10T02:39:18.613" v="1790" actId="164"/>
          <ac:spMkLst>
            <pc:docMk/>
            <pc:sldMk cId="2789543501" sldId="995"/>
            <ac:spMk id="49" creationId="{AC6A3F78-4DBF-4CF2-B517-2394CD873FDF}"/>
          </ac:spMkLst>
        </pc:spChg>
        <pc:spChg chg="mod topLvl">
          <ac:chgData name="塩川 和也" userId="39f0702c-b30a-4f15-b4da-77fc4aed6640" providerId="ADAL" clId="{78B511DA-4F58-43F2-AA70-E603C61B0517}" dt="2021-06-10T02:39:18.613" v="1790" actId="164"/>
          <ac:spMkLst>
            <pc:docMk/>
            <pc:sldMk cId="2789543501" sldId="995"/>
            <ac:spMk id="50" creationId="{A417365F-81B4-4E8F-B0F0-86EA34B720A3}"/>
          </ac:spMkLst>
        </pc:spChg>
        <pc:spChg chg="mod topLvl">
          <ac:chgData name="塩川 和也" userId="39f0702c-b30a-4f15-b4da-77fc4aed6640" providerId="ADAL" clId="{78B511DA-4F58-43F2-AA70-E603C61B0517}" dt="2021-06-10T02:39:18.613" v="1790" actId="164"/>
          <ac:spMkLst>
            <pc:docMk/>
            <pc:sldMk cId="2789543501" sldId="995"/>
            <ac:spMk id="51" creationId="{4B430902-84DB-47C3-B5E3-5FB188031704}"/>
          </ac:spMkLst>
        </pc:spChg>
        <pc:spChg chg="mod">
          <ac:chgData name="塩川 和也" userId="39f0702c-b30a-4f15-b4da-77fc4aed6640" providerId="ADAL" clId="{78B511DA-4F58-43F2-AA70-E603C61B0517}" dt="2021-06-10T02:43:37.519" v="1961"/>
          <ac:spMkLst>
            <pc:docMk/>
            <pc:sldMk cId="2789543501" sldId="995"/>
            <ac:spMk id="53" creationId="{38245B24-00E7-4BB9-8E70-4262848E6E1D}"/>
          </ac:spMkLst>
        </pc:spChg>
        <pc:spChg chg="mod">
          <ac:chgData name="塩川 和也" userId="39f0702c-b30a-4f15-b4da-77fc4aed6640" providerId="ADAL" clId="{78B511DA-4F58-43F2-AA70-E603C61B0517}" dt="2021-06-10T02:43:37.519" v="1961"/>
          <ac:spMkLst>
            <pc:docMk/>
            <pc:sldMk cId="2789543501" sldId="995"/>
            <ac:spMk id="54" creationId="{0037C3EF-8678-4DF4-B8C5-CED8B4DFD0E6}"/>
          </ac:spMkLst>
        </pc:spChg>
        <pc:spChg chg="add mod">
          <ac:chgData name="塩川 和也" userId="39f0702c-b30a-4f15-b4da-77fc4aed6640" providerId="ADAL" clId="{78B511DA-4F58-43F2-AA70-E603C61B0517}" dt="2021-06-10T02:44:13.164" v="2009"/>
          <ac:spMkLst>
            <pc:docMk/>
            <pc:sldMk cId="2789543501" sldId="995"/>
            <ac:spMk id="55" creationId="{DC50B77F-C5E4-49DF-9328-EDB72F4545E1}"/>
          </ac:spMkLst>
        </pc:spChg>
        <pc:spChg chg="mod topLvl">
          <ac:chgData name="塩川 和也" userId="39f0702c-b30a-4f15-b4da-77fc4aed6640" providerId="ADAL" clId="{78B511DA-4F58-43F2-AA70-E603C61B0517}" dt="2021-06-10T02:41:26.015" v="1860" actId="1037"/>
          <ac:spMkLst>
            <pc:docMk/>
            <pc:sldMk cId="2789543501" sldId="995"/>
            <ac:spMk id="56" creationId="{618A9C17-314F-445D-AF53-A71067B55E97}"/>
          </ac:spMkLst>
        </pc:spChg>
        <pc:spChg chg="mod">
          <ac:chgData name="塩川 和也" userId="39f0702c-b30a-4f15-b4da-77fc4aed6640" providerId="ADAL" clId="{78B511DA-4F58-43F2-AA70-E603C61B0517}" dt="2021-06-10T02:38:32.046" v="1782" actId="165"/>
          <ac:spMkLst>
            <pc:docMk/>
            <pc:sldMk cId="2789543501" sldId="995"/>
            <ac:spMk id="58" creationId="{CB53C3D9-32BD-4396-804B-8F823A4C0BD1}"/>
          </ac:spMkLst>
        </pc:spChg>
        <pc:spChg chg="mod">
          <ac:chgData name="塩川 和也" userId="39f0702c-b30a-4f15-b4da-77fc4aed6640" providerId="ADAL" clId="{78B511DA-4F58-43F2-AA70-E603C61B0517}" dt="2021-06-10T02:43:18.503" v="1959" actId="1076"/>
          <ac:spMkLst>
            <pc:docMk/>
            <pc:sldMk cId="2789543501" sldId="995"/>
            <ac:spMk id="61" creationId="{C636D00D-1E82-4A5C-B737-F0045D63D47A}"/>
          </ac:spMkLst>
        </pc:spChg>
        <pc:spChg chg="mod">
          <ac:chgData name="塩川 和也" userId="39f0702c-b30a-4f15-b4da-77fc4aed6640" providerId="ADAL" clId="{78B511DA-4F58-43F2-AA70-E603C61B0517}" dt="2021-06-10T02:44:59.618" v="2010"/>
          <ac:spMkLst>
            <pc:docMk/>
            <pc:sldMk cId="2789543501" sldId="995"/>
            <ac:spMk id="63" creationId="{80613501-ECC0-4994-B2DB-38E35C1DFC61}"/>
          </ac:spMkLst>
        </pc:spChg>
        <pc:spChg chg="mod">
          <ac:chgData name="塩川 和也" userId="39f0702c-b30a-4f15-b4da-77fc4aed6640" providerId="ADAL" clId="{78B511DA-4F58-43F2-AA70-E603C61B0517}" dt="2021-06-10T02:44:59.618" v="2010"/>
          <ac:spMkLst>
            <pc:docMk/>
            <pc:sldMk cId="2789543501" sldId="995"/>
            <ac:spMk id="66" creationId="{86DC47B7-20A8-4695-AE1B-D36C961A1A59}"/>
          </ac:spMkLst>
        </pc:spChg>
        <pc:spChg chg="mod">
          <ac:chgData name="塩川 和也" userId="39f0702c-b30a-4f15-b4da-77fc4aed6640" providerId="ADAL" clId="{78B511DA-4F58-43F2-AA70-E603C61B0517}" dt="2021-06-10T02:44:59.618" v="2010"/>
          <ac:spMkLst>
            <pc:docMk/>
            <pc:sldMk cId="2789543501" sldId="995"/>
            <ac:spMk id="67" creationId="{072BCBCD-DA46-4F55-8E7E-AEEA4D6994B8}"/>
          </ac:spMkLst>
        </pc:spChg>
        <pc:spChg chg="add mod">
          <ac:chgData name="塩川 和也" userId="39f0702c-b30a-4f15-b4da-77fc4aed6640" providerId="ADAL" clId="{78B511DA-4F58-43F2-AA70-E603C61B0517}" dt="2021-06-10T03:16:59.914" v="2562"/>
          <ac:spMkLst>
            <pc:docMk/>
            <pc:sldMk cId="2789543501" sldId="995"/>
            <ac:spMk id="68" creationId="{93DE96A3-7922-4F2E-B7FC-911ECBC64FBE}"/>
          </ac:spMkLst>
        </pc:spChg>
        <pc:spChg chg="mod">
          <ac:chgData name="塩川 和也" userId="39f0702c-b30a-4f15-b4da-77fc4aed6640" providerId="ADAL" clId="{78B511DA-4F58-43F2-AA70-E603C61B0517}" dt="2021-06-10T02:42:22.822" v="1876" actId="14100"/>
          <ac:spMkLst>
            <pc:docMk/>
            <pc:sldMk cId="2789543501" sldId="995"/>
            <ac:spMk id="77" creationId="{2AC57E57-AAB6-484E-B2F1-114AB22F491E}"/>
          </ac:spMkLst>
        </pc:spChg>
        <pc:spChg chg="mod">
          <ac:chgData name="塩川 和也" userId="39f0702c-b30a-4f15-b4da-77fc4aed6640" providerId="ADAL" clId="{78B511DA-4F58-43F2-AA70-E603C61B0517}" dt="2021-06-10T02:42:00.018" v="1871" actId="14100"/>
          <ac:spMkLst>
            <pc:docMk/>
            <pc:sldMk cId="2789543501" sldId="995"/>
            <ac:spMk id="78" creationId="{5400FE2E-D82D-4AED-A899-BB8EB73E3402}"/>
          </ac:spMkLst>
        </pc:spChg>
        <pc:spChg chg="mod">
          <ac:chgData name="塩川 和也" userId="39f0702c-b30a-4f15-b4da-77fc4aed6640" providerId="ADAL" clId="{78B511DA-4F58-43F2-AA70-E603C61B0517}" dt="2021-06-10T02:45:32.897" v="2072" actId="6549"/>
          <ac:spMkLst>
            <pc:docMk/>
            <pc:sldMk cId="2789543501" sldId="995"/>
            <ac:spMk id="231" creationId="{00000000-0000-0000-0000-000000000000}"/>
          </ac:spMkLst>
        </pc:spChg>
        <pc:spChg chg="del">
          <ac:chgData name="塩川 和也" userId="39f0702c-b30a-4f15-b4da-77fc4aed6640" providerId="ADAL" clId="{78B511DA-4F58-43F2-AA70-E603C61B0517}" dt="2021-06-10T02:45:09.420" v="2012" actId="478"/>
          <ac:spMkLst>
            <pc:docMk/>
            <pc:sldMk cId="2789543501" sldId="995"/>
            <ac:spMk id="241" creationId="{00000000-0000-0000-0000-000000000000}"/>
          </ac:spMkLst>
        </pc:spChg>
        <pc:grpChg chg="add mod ord">
          <ac:chgData name="塩川 和也" userId="39f0702c-b30a-4f15-b4da-77fc4aed6640" providerId="ADAL" clId="{78B511DA-4F58-43F2-AA70-E603C61B0517}" dt="2021-06-10T02:38:23.076" v="1781" actId="167"/>
          <ac:grpSpMkLst>
            <pc:docMk/>
            <pc:sldMk cId="2789543501" sldId="995"/>
            <ac:grpSpMk id="9" creationId="{FCFB097E-37FD-4F52-B4C9-FBE7690C680B}"/>
          </ac:grpSpMkLst>
        </pc:grpChg>
        <pc:grpChg chg="del">
          <ac:chgData name="塩川 和也" userId="39f0702c-b30a-4f15-b4da-77fc4aed6640" providerId="ADAL" clId="{78B511DA-4F58-43F2-AA70-E603C61B0517}" dt="2021-06-10T02:45:09.420" v="2012" actId="478"/>
          <ac:grpSpMkLst>
            <pc:docMk/>
            <pc:sldMk cId="2789543501" sldId="995"/>
            <ac:grpSpMk id="11" creationId="{10B832C6-7361-438B-93E0-7742D0A7E796}"/>
          </ac:grpSpMkLst>
        </pc:grpChg>
        <pc:grpChg chg="mod topLvl">
          <ac:chgData name="塩川 和也" userId="39f0702c-b30a-4f15-b4da-77fc4aed6640" providerId="ADAL" clId="{78B511DA-4F58-43F2-AA70-E603C61B0517}" dt="2021-06-10T02:42:37.957" v="1904" actId="1035"/>
          <ac:grpSpMkLst>
            <pc:docMk/>
            <pc:sldMk cId="2789543501" sldId="995"/>
            <ac:grpSpMk id="14" creationId="{5C6C59F4-AFA2-4520-981F-ADA3C22E6C13}"/>
          </ac:grpSpMkLst>
        </pc:grpChg>
        <pc:grpChg chg="add mod ord">
          <ac:chgData name="塩川 和也" userId="39f0702c-b30a-4f15-b4da-77fc4aed6640" providerId="ADAL" clId="{78B511DA-4F58-43F2-AA70-E603C61B0517}" dt="2021-06-10T02:37:09.334" v="1777" actId="164"/>
          <ac:grpSpMkLst>
            <pc:docMk/>
            <pc:sldMk cId="2789543501" sldId="995"/>
            <ac:grpSpMk id="16" creationId="{A0CCDD7F-11A1-452F-BA9C-5D08C3A15E28}"/>
          </ac:grpSpMkLst>
        </pc:grpChg>
        <pc:grpChg chg="add mod">
          <ac:chgData name="塩川 和也" userId="39f0702c-b30a-4f15-b4da-77fc4aed6640" providerId="ADAL" clId="{78B511DA-4F58-43F2-AA70-E603C61B0517}" dt="2021-06-10T02:39:44.452" v="1845" actId="1035"/>
          <ac:grpSpMkLst>
            <pc:docMk/>
            <pc:sldMk cId="2789543501" sldId="995"/>
            <ac:grpSpMk id="17" creationId="{501023C1-39B7-4B61-A244-B5D5F9DB4C0B}"/>
          </ac:grpSpMkLst>
        </pc:grpChg>
        <pc:grpChg chg="del">
          <ac:chgData name="塩川 和也" userId="39f0702c-b30a-4f15-b4da-77fc4aed6640" providerId="ADAL" clId="{78B511DA-4F58-43F2-AA70-E603C61B0517}" dt="2021-06-10T02:38:32.046" v="1782" actId="165"/>
          <ac:grpSpMkLst>
            <pc:docMk/>
            <pc:sldMk cId="2789543501" sldId="995"/>
            <ac:grpSpMk id="24" creationId="{0C154F4F-175E-4ECF-A07A-ADE6F56DD635}"/>
          </ac:grpSpMkLst>
        </pc:grpChg>
        <pc:grpChg chg="add mod">
          <ac:chgData name="塩川 和也" userId="39f0702c-b30a-4f15-b4da-77fc4aed6640" providerId="ADAL" clId="{78B511DA-4F58-43F2-AA70-E603C61B0517}" dt="2021-06-10T02:43:45.041" v="1966" actId="1035"/>
          <ac:grpSpMkLst>
            <pc:docMk/>
            <pc:sldMk cId="2789543501" sldId="995"/>
            <ac:grpSpMk id="52" creationId="{9ACEBC20-0879-4A99-A3F9-D3A21219DA93}"/>
          </ac:grpSpMkLst>
        </pc:grpChg>
        <pc:grpChg chg="mod topLvl">
          <ac:chgData name="塩川 和也" userId="39f0702c-b30a-4f15-b4da-77fc4aed6640" providerId="ADAL" clId="{78B511DA-4F58-43F2-AA70-E603C61B0517}" dt="2021-06-10T02:43:24.800" v="1960" actId="1076"/>
          <ac:grpSpMkLst>
            <pc:docMk/>
            <pc:sldMk cId="2789543501" sldId="995"/>
            <ac:grpSpMk id="57" creationId="{D2ADA2D8-8D56-4380-9390-E21B0B7087F5}"/>
          </ac:grpSpMkLst>
        </pc:grpChg>
        <pc:grpChg chg="add mod ord">
          <ac:chgData name="塩川 和也" userId="39f0702c-b30a-4f15-b4da-77fc4aed6640" providerId="ADAL" clId="{78B511DA-4F58-43F2-AA70-E603C61B0517}" dt="2021-06-10T02:45:02.991" v="2011" actId="167"/>
          <ac:grpSpMkLst>
            <pc:docMk/>
            <pc:sldMk cId="2789543501" sldId="995"/>
            <ac:grpSpMk id="59" creationId="{6B7E17A5-7BC9-478C-9D32-3D452536C39C}"/>
          </ac:grpSpMkLst>
        </pc:grpChg>
        <pc:grpChg chg="mod">
          <ac:chgData name="塩川 和也" userId="39f0702c-b30a-4f15-b4da-77fc4aed6640" providerId="ADAL" clId="{78B511DA-4F58-43F2-AA70-E603C61B0517}" dt="2021-06-10T02:44:59.618" v="2010"/>
          <ac:grpSpMkLst>
            <pc:docMk/>
            <pc:sldMk cId="2789543501" sldId="995"/>
            <ac:grpSpMk id="64" creationId="{3111B8A8-3753-405A-8521-06D3DE7E6CBF}"/>
          </ac:grpSpMkLst>
        </pc:grpChg>
        <pc:picChg chg="add mod">
          <ac:chgData name="塩川 和也" userId="39f0702c-b30a-4f15-b4da-77fc4aed6640" providerId="ADAL" clId="{78B511DA-4F58-43F2-AA70-E603C61B0517}" dt="2021-06-09T10:14:53.308" v="1744" actId="164"/>
          <ac:picMkLst>
            <pc:docMk/>
            <pc:sldMk cId="2789543501" sldId="995"/>
            <ac:picMk id="6" creationId="{64F00FB7-1E19-406F-8C53-2B9D82313C9F}"/>
          </ac:picMkLst>
        </pc:picChg>
        <pc:picChg chg="add del mod topLvl">
          <ac:chgData name="塩川 和也" userId="39f0702c-b30a-4f15-b4da-77fc4aed6640" providerId="ADAL" clId="{78B511DA-4F58-43F2-AA70-E603C61B0517}" dt="2021-06-10T02:39:11.068" v="1789" actId="478"/>
          <ac:picMkLst>
            <pc:docMk/>
            <pc:sldMk cId="2789543501" sldId="995"/>
            <ac:picMk id="7" creationId="{C9C7844C-D427-4571-A430-CACD2AB90CEB}"/>
          </ac:picMkLst>
        </pc:picChg>
        <pc:picChg chg="del">
          <ac:chgData name="塩川 和也" userId="39f0702c-b30a-4f15-b4da-77fc4aed6640" providerId="ADAL" clId="{78B511DA-4F58-43F2-AA70-E603C61B0517}" dt="2021-06-10T02:45:09.420" v="2012" actId="478"/>
          <ac:picMkLst>
            <pc:docMk/>
            <pc:sldMk cId="2789543501" sldId="995"/>
            <ac:picMk id="10" creationId="{19D7F06D-15E5-4881-98D6-FFEA5BFC38F2}"/>
          </ac:picMkLst>
        </pc:picChg>
        <pc:picChg chg="add del mod">
          <ac:chgData name="塩川 和也" userId="39f0702c-b30a-4f15-b4da-77fc4aed6640" providerId="ADAL" clId="{78B511DA-4F58-43F2-AA70-E603C61B0517}" dt="2021-06-09T10:14:29.159" v="1740" actId="478"/>
          <ac:picMkLst>
            <pc:docMk/>
            <pc:sldMk cId="2789543501" sldId="995"/>
            <ac:picMk id="12" creationId="{061091A7-1EC5-4243-8B16-C6B61F1C2976}"/>
          </ac:picMkLst>
        </pc:picChg>
        <pc:picChg chg="add del mod">
          <ac:chgData name="塩川 和也" userId="39f0702c-b30a-4f15-b4da-77fc4aed6640" providerId="ADAL" clId="{78B511DA-4F58-43F2-AA70-E603C61B0517}" dt="2021-06-10T02:39:49.443" v="1846" actId="478"/>
          <ac:picMkLst>
            <pc:docMk/>
            <pc:sldMk cId="2789543501" sldId="995"/>
            <ac:picMk id="13" creationId="{B8E16FF0-9055-491C-8624-F5E526458BE7}"/>
          </ac:picMkLst>
        </pc:picChg>
        <pc:picChg chg="add mod">
          <ac:chgData name="塩川 和也" userId="39f0702c-b30a-4f15-b4da-77fc4aed6640" providerId="ADAL" clId="{78B511DA-4F58-43F2-AA70-E603C61B0517}" dt="2021-06-10T02:36:14.936" v="1767" actId="14100"/>
          <ac:picMkLst>
            <pc:docMk/>
            <pc:sldMk cId="2789543501" sldId="995"/>
            <ac:picMk id="15" creationId="{B90E76BF-A69D-4BF6-BF89-FBB56163FEC2}"/>
          </ac:picMkLst>
        </pc:picChg>
        <pc:picChg chg="mod">
          <ac:chgData name="塩川 和也" userId="39f0702c-b30a-4f15-b4da-77fc4aed6640" providerId="ADAL" clId="{78B511DA-4F58-43F2-AA70-E603C61B0517}" dt="2021-06-10T02:44:59.618" v="2010"/>
          <ac:picMkLst>
            <pc:docMk/>
            <pc:sldMk cId="2789543501" sldId="995"/>
            <ac:picMk id="62" creationId="{484CD858-EF13-4953-95FE-C9117C1D5528}"/>
          </ac:picMkLst>
        </pc:picChg>
        <pc:cxnChg chg="del mod">
          <ac:chgData name="塩川 和也" userId="39f0702c-b30a-4f15-b4da-77fc4aed6640" providerId="ADAL" clId="{78B511DA-4F58-43F2-AA70-E603C61B0517}" dt="2021-06-10T02:45:09.420" v="2012" actId="478"/>
          <ac:cxnSpMkLst>
            <pc:docMk/>
            <pc:sldMk cId="2789543501" sldId="995"/>
            <ac:cxnSpMk id="3" creationId="{780054AD-68DF-41C1-AAB2-63811A2067D8}"/>
          </ac:cxnSpMkLst>
        </pc:cxnChg>
        <pc:cxnChg chg="mod">
          <ac:chgData name="塩川 和也" userId="39f0702c-b30a-4f15-b4da-77fc4aed6640" providerId="ADAL" clId="{78B511DA-4F58-43F2-AA70-E603C61B0517}" dt="2021-06-10T02:39:59.805" v="1847" actId="14100"/>
          <ac:cxnSpMkLst>
            <pc:docMk/>
            <pc:sldMk cId="2789543501" sldId="995"/>
            <ac:cxnSpMk id="27" creationId="{DF3BAB67-65AF-4E5E-8631-4F96FBB5CAAA}"/>
          </ac:cxnSpMkLst>
        </pc:cxnChg>
        <pc:cxnChg chg="mod">
          <ac:chgData name="塩川 和也" userId="39f0702c-b30a-4f15-b4da-77fc4aed6640" providerId="ADAL" clId="{78B511DA-4F58-43F2-AA70-E603C61B0517}" dt="2021-06-10T02:44:59.618" v="2010"/>
          <ac:cxnSpMkLst>
            <pc:docMk/>
            <pc:sldMk cId="2789543501" sldId="995"/>
            <ac:cxnSpMk id="65" creationId="{C85643F0-C254-4486-A078-4A54A84024A8}"/>
          </ac:cxnSpMkLst>
        </pc:cxnChg>
      </pc:sldChg>
      <pc:sldChg chg="addSp modSp mod">
        <pc:chgData name="塩川 和也" userId="39f0702c-b30a-4f15-b4da-77fc4aed6640" providerId="ADAL" clId="{78B511DA-4F58-43F2-AA70-E603C61B0517}" dt="2021-06-10T06:27:01.166" v="3301"/>
        <pc:sldMkLst>
          <pc:docMk/>
          <pc:sldMk cId="4182962780" sldId="1002"/>
        </pc:sldMkLst>
        <pc:spChg chg="add mod">
          <ac:chgData name="塩川 和也" userId="39f0702c-b30a-4f15-b4da-77fc4aed6640" providerId="ADAL" clId="{78B511DA-4F58-43F2-AA70-E603C61B0517}" dt="2021-06-10T03:14:07.567" v="2492"/>
          <ac:spMkLst>
            <pc:docMk/>
            <pc:sldMk cId="4182962780" sldId="1002"/>
            <ac:spMk id="30" creationId="{A1B7EE8E-67FC-4235-B6C5-F06F5BBD3891}"/>
          </ac:spMkLst>
        </pc:spChg>
        <pc:spChg chg="mod">
          <ac:chgData name="塩川 和也" userId="39f0702c-b30a-4f15-b4da-77fc4aed6640" providerId="ADAL" clId="{78B511DA-4F58-43F2-AA70-E603C61B0517}" dt="2021-06-10T03:13:14.383" v="2477" actId="1035"/>
          <ac:spMkLst>
            <pc:docMk/>
            <pc:sldMk cId="4182962780" sldId="1002"/>
            <ac:spMk id="37" creationId="{09D901A7-F747-4AFA-A2EF-D784FE78E8D2}"/>
          </ac:spMkLst>
        </pc:spChg>
        <pc:spChg chg="mod">
          <ac:chgData name="塩川 和也" userId="39f0702c-b30a-4f15-b4da-77fc4aed6640" providerId="ADAL" clId="{78B511DA-4F58-43F2-AA70-E603C61B0517}" dt="2021-06-10T02:46:42.670" v="2184"/>
          <ac:spMkLst>
            <pc:docMk/>
            <pc:sldMk cId="4182962780" sldId="1002"/>
            <ac:spMk id="41" creationId="{289D1D4E-8EF8-4427-A7E2-8973228F9F08}"/>
          </ac:spMkLst>
        </pc:spChg>
        <pc:spChg chg="mod">
          <ac:chgData name="塩川 和也" userId="39f0702c-b30a-4f15-b4da-77fc4aed6640" providerId="ADAL" clId="{78B511DA-4F58-43F2-AA70-E603C61B0517}" dt="2021-06-09T09:57:13.496" v="1653" actId="164"/>
          <ac:spMkLst>
            <pc:docMk/>
            <pc:sldMk cId="4182962780" sldId="1002"/>
            <ac:spMk id="87" creationId="{4B597AD5-3C91-48F7-BC63-053E32D2A1BE}"/>
          </ac:spMkLst>
        </pc:spChg>
        <pc:spChg chg="mod">
          <ac:chgData name="塩川 和也" userId="39f0702c-b30a-4f15-b4da-77fc4aed6640" providerId="ADAL" clId="{78B511DA-4F58-43F2-AA70-E603C61B0517}" dt="2021-06-09T09:57:13.496" v="1653" actId="164"/>
          <ac:spMkLst>
            <pc:docMk/>
            <pc:sldMk cId="4182962780" sldId="1002"/>
            <ac:spMk id="91" creationId="{16BF61C9-82CC-41AC-AC7F-0FEAC74D1AD3}"/>
          </ac:spMkLst>
        </pc:spChg>
        <pc:spChg chg="mod">
          <ac:chgData name="塩川 和也" userId="39f0702c-b30a-4f15-b4da-77fc4aed6640" providerId="ADAL" clId="{78B511DA-4F58-43F2-AA70-E603C61B0517}" dt="2021-06-09T09:57:13.496" v="1653" actId="164"/>
          <ac:spMkLst>
            <pc:docMk/>
            <pc:sldMk cId="4182962780" sldId="1002"/>
            <ac:spMk id="92" creationId="{C7343556-838A-4850-95D0-8AC7FF7A3A28}"/>
          </ac:spMkLst>
        </pc:spChg>
        <pc:spChg chg="mod">
          <ac:chgData name="塩川 和也" userId="39f0702c-b30a-4f15-b4da-77fc4aed6640" providerId="ADAL" clId="{78B511DA-4F58-43F2-AA70-E603C61B0517}" dt="2021-06-10T06:27:01.166" v="3301"/>
          <ac:spMkLst>
            <pc:docMk/>
            <pc:sldMk cId="4182962780" sldId="1002"/>
            <ac:spMk id="93" creationId="{9B5411D4-6083-4E31-AA06-DFA06DA71288}"/>
          </ac:spMkLst>
        </pc:spChg>
        <pc:grpChg chg="add mod">
          <ac:chgData name="塩川 和也" userId="39f0702c-b30a-4f15-b4da-77fc4aed6640" providerId="ADAL" clId="{78B511DA-4F58-43F2-AA70-E603C61B0517}" dt="2021-06-09T09:57:13.496" v="1653" actId="164"/>
          <ac:grpSpMkLst>
            <pc:docMk/>
            <pc:sldMk cId="4182962780" sldId="1002"/>
            <ac:grpSpMk id="3" creationId="{F2236308-5912-490B-897E-589BE8FF42B3}"/>
          </ac:grpSpMkLst>
        </pc:grpChg>
        <pc:grpChg chg="mod">
          <ac:chgData name="塩川 和也" userId="39f0702c-b30a-4f15-b4da-77fc4aed6640" providerId="ADAL" clId="{78B511DA-4F58-43F2-AA70-E603C61B0517}" dt="2021-06-09T09:57:13.496" v="1653" actId="164"/>
          <ac:grpSpMkLst>
            <pc:docMk/>
            <pc:sldMk cId="4182962780" sldId="1002"/>
            <ac:grpSpMk id="38" creationId="{7B993BB7-1365-44EF-8A79-8AF0AF45BED2}"/>
          </ac:grpSpMkLst>
        </pc:grpChg>
        <pc:picChg chg="mod">
          <ac:chgData name="塩川 和也" userId="39f0702c-b30a-4f15-b4da-77fc4aed6640" providerId="ADAL" clId="{78B511DA-4F58-43F2-AA70-E603C61B0517}" dt="2021-06-09T09:57:13.496" v="1653" actId="164"/>
          <ac:picMkLst>
            <pc:docMk/>
            <pc:sldMk cId="4182962780" sldId="1002"/>
            <ac:picMk id="5" creationId="{235940DA-1787-4672-881D-B38D58B45439}"/>
          </ac:picMkLst>
        </pc:picChg>
      </pc:sldChg>
      <pc:sldChg chg="addSp delSp modSp mod">
        <pc:chgData name="塩川 和也" userId="39f0702c-b30a-4f15-b4da-77fc4aed6640" providerId="ADAL" clId="{78B511DA-4F58-43F2-AA70-E603C61B0517}" dt="2021-06-10T03:14:20.365" v="2498" actId="20577"/>
        <pc:sldMkLst>
          <pc:docMk/>
          <pc:sldMk cId="3675485821" sldId="1003"/>
        </pc:sldMkLst>
        <pc:spChg chg="add mod">
          <ac:chgData name="塩川 和也" userId="39f0702c-b30a-4f15-b4da-77fc4aed6640" providerId="ADAL" clId="{78B511DA-4F58-43F2-AA70-E603C61B0517}" dt="2021-06-10T03:13:31.082" v="2489" actId="20577"/>
          <ac:spMkLst>
            <pc:docMk/>
            <pc:sldMk cId="3675485821" sldId="1003"/>
            <ac:spMk id="48" creationId="{4607CC92-08D5-438C-BE8D-48E5D22E8730}"/>
          </ac:spMkLst>
        </pc:spChg>
        <pc:spChg chg="add mod">
          <ac:chgData name="塩川 和也" userId="39f0702c-b30a-4f15-b4da-77fc4aed6640" providerId="ADAL" clId="{78B511DA-4F58-43F2-AA70-E603C61B0517}" dt="2021-06-10T03:14:20.365" v="2498" actId="20577"/>
          <ac:spMkLst>
            <pc:docMk/>
            <pc:sldMk cId="3675485821" sldId="1003"/>
            <ac:spMk id="50" creationId="{FCC55682-A5C4-4E34-9564-07EBD71FCDA0}"/>
          </ac:spMkLst>
        </pc:spChg>
        <pc:spChg chg="del">
          <ac:chgData name="塩川 和也" userId="39f0702c-b30a-4f15-b4da-77fc4aed6640" providerId="ADAL" clId="{78B511DA-4F58-43F2-AA70-E603C61B0517}" dt="2021-06-10T03:13:33.352" v="2490" actId="478"/>
          <ac:spMkLst>
            <pc:docMk/>
            <pc:sldMk cId="3675485821" sldId="1003"/>
            <ac:spMk id="62" creationId="{9074559E-9BB3-4B33-981D-8C7C3B24B91D}"/>
          </ac:spMkLst>
        </pc:spChg>
      </pc:sldChg>
      <pc:sldChg chg="addSp modSp mod">
        <pc:chgData name="塩川 和也" userId="39f0702c-b30a-4f15-b4da-77fc4aed6640" providerId="ADAL" clId="{78B511DA-4F58-43F2-AA70-E603C61B0517}" dt="2021-06-10T03:15:05.461" v="2502"/>
        <pc:sldMkLst>
          <pc:docMk/>
          <pc:sldMk cId="3572092657" sldId="1007"/>
        </pc:sldMkLst>
        <pc:spChg chg="add mod">
          <ac:chgData name="塩川 和也" userId="39f0702c-b30a-4f15-b4da-77fc4aed6640" providerId="ADAL" clId="{78B511DA-4F58-43F2-AA70-E603C61B0517}" dt="2021-06-10T03:15:05.461" v="2502"/>
          <ac:spMkLst>
            <pc:docMk/>
            <pc:sldMk cId="3572092657" sldId="1007"/>
            <ac:spMk id="36" creationId="{E333B2CD-B2E2-4245-A939-AB5876FCB039}"/>
          </ac:spMkLst>
        </pc:spChg>
        <pc:spChg chg="mod">
          <ac:chgData name="塩川 和也" userId="39f0702c-b30a-4f15-b4da-77fc4aed6640" providerId="ADAL" clId="{78B511DA-4F58-43F2-AA70-E603C61B0517}" dt="2021-06-09T08:04:07.213" v="38" actId="14861"/>
          <ac:spMkLst>
            <pc:docMk/>
            <pc:sldMk cId="3572092657" sldId="1007"/>
            <ac:spMk id="60" creationId="{3AEF4862-1FBF-4719-857A-63584BB7A7B3}"/>
          </ac:spMkLst>
        </pc:spChg>
      </pc:sldChg>
      <pc:sldChg chg="addSp modSp mod">
        <pc:chgData name="塩川 和也" userId="39f0702c-b30a-4f15-b4da-77fc4aed6640" providerId="ADAL" clId="{78B511DA-4F58-43F2-AA70-E603C61B0517}" dt="2021-06-10T03:15:44.327" v="2505"/>
        <pc:sldMkLst>
          <pc:docMk/>
          <pc:sldMk cId="2761477695" sldId="1014"/>
        </pc:sldMkLst>
        <pc:spChg chg="add mod">
          <ac:chgData name="塩川 和也" userId="39f0702c-b30a-4f15-b4da-77fc4aed6640" providerId="ADAL" clId="{78B511DA-4F58-43F2-AA70-E603C61B0517}" dt="2021-06-10T03:15:44.327" v="2505"/>
          <ac:spMkLst>
            <pc:docMk/>
            <pc:sldMk cId="2761477695" sldId="1014"/>
            <ac:spMk id="54" creationId="{0DF17A08-37B0-4A9D-BD7B-9DCE9F99781F}"/>
          </ac:spMkLst>
        </pc:spChg>
        <pc:spChg chg="mod">
          <ac:chgData name="塩川 和也" userId="39f0702c-b30a-4f15-b4da-77fc4aed6640" providerId="ADAL" clId="{78B511DA-4F58-43F2-AA70-E603C61B0517}" dt="2021-06-09T08:11:53.453" v="180" actId="20577"/>
          <ac:spMkLst>
            <pc:docMk/>
            <pc:sldMk cId="2761477695" sldId="1014"/>
            <ac:spMk id="55" creationId="{05A3483A-F629-45F7-8F61-D71B1E88B275}"/>
          </ac:spMkLst>
        </pc:spChg>
      </pc:sldChg>
      <pc:sldChg chg="addSp modSp">
        <pc:chgData name="塩川 和也" userId="39f0702c-b30a-4f15-b4da-77fc4aed6640" providerId="ADAL" clId="{78B511DA-4F58-43F2-AA70-E603C61B0517}" dt="2021-06-10T03:15:48.259" v="2506"/>
        <pc:sldMkLst>
          <pc:docMk/>
          <pc:sldMk cId="3846486542" sldId="1015"/>
        </pc:sldMkLst>
        <pc:spChg chg="add mod">
          <ac:chgData name="塩川 和也" userId="39f0702c-b30a-4f15-b4da-77fc4aed6640" providerId="ADAL" clId="{78B511DA-4F58-43F2-AA70-E603C61B0517}" dt="2021-06-10T03:15:48.259" v="2506"/>
          <ac:spMkLst>
            <pc:docMk/>
            <pc:sldMk cId="3846486542" sldId="1015"/>
            <ac:spMk id="40" creationId="{01B69F5A-B7C4-4F71-BBE6-7225EA9C05E3}"/>
          </ac:spMkLst>
        </pc:spChg>
      </pc:sldChg>
      <pc:sldChg chg="addSp modSp">
        <pc:chgData name="塩川 和也" userId="39f0702c-b30a-4f15-b4da-77fc4aed6640" providerId="ADAL" clId="{78B511DA-4F58-43F2-AA70-E603C61B0517}" dt="2021-06-10T03:15:52.384" v="2507"/>
        <pc:sldMkLst>
          <pc:docMk/>
          <pc:sldMk cId="1564535436" sldId="1016"/>
        </pc:sldMkLst>
        <pc:spChg chg="add mod">
          <ac:chgData name="塩川 和也" userId="39f0702c-b30a-4f15-b4da-77fc4aed6640" providerId="ADAL" clId="{78B511DA-4F58-43F2-AA70-E603C61B0517}" dt="2021-06-10T03:15:52.384" v="2507"/>
          <ac:spMkLst>
            <pc:docMk/>
            <pc:sldMk cId="1564535436" sldId="1016"/>
            <ac:spMk id="35" creationId="{76C7DB35-5491-43B0-AD22-FB78512F3613}"/>
          </ac:spMkLst>
        </pc:spChg>
      </pc:sldChg>
      <pc:sldChg chg="addSp delSp modSp mod">
        <pc:chgData name="塩川 和也" userId="39f0702c-b30a-4f15-b4da-77fc4aed6640" providerId="ADAL" clId="{78B511DA-4F58-43F2-AA70-E603C61B0517}" dt="2021-06-10T03:15:57.936" v="2508"/>
        <pc:sldMkLst>
          <pc:docMk/>
          <pc:sldMk cId="4220258788" sldId="1017"/>
        </pc:sldMkLst>
        <pc:spChg chg="del mod topLvl">
          <ac:chgData name="塩川 和也" userId="39f0702c-b30a-4f15-b4da-77fc4aed6640" providerId="ADAL" clId="{78B511DA-4F58-43F2-AA70-E603C61B0517}" dt="2021-06-09T08:20:13.686" v="332" actId="478"/>
          <ac:spMkLst>
            <pc:docMk/>
            <pc:sldMk cId="4220258788" sldId="1017"/>
            <ac:spMk id="43" creationId="{975476DD-CD8E-4041-B9E7-84516ACDA081}"/>
          </ac:spMkLst>
        </pc:spChg>
        <pc:spChg chg="del mod topLvl">
          <ac:chgData name="塩川 和也" userId="39f0702c-b30a-4f15-b4da-77fc4aed6640" providerId="ADAL" clId="{78B511DA-4F58-43F2-AA70-E603C61B0517}" dt="2021-06-09T08:20:12.882" v="331" actId="478"/>
          <ac:spMkLst>
            <pc:docMk/>
            <pc:sldMk cId="4220258788" sldId="1017"/>
            <ac:spMk id="44" creationId="{07DBC47D-2B37-4443-B64F-D86A7A61C5F4}"/>
          </ac:spMkLst>
        </pc:spChg>
        <pc:spChg chg="add mod">
          <ac:chgData name="塩川 和也" userId="39f0702c-b30a-4f15-b4da-77fc4aed6640" providerId="ADAL" clId="{78B511DA-4F58-43F2-AA70-E603C61B0517}" dt="2021-06-10T03:15:57.936" v="2508"/>
          <ac:spMkLst>
            <pc:docMk/>
            <pc:sldMk cId="4220258788" sldId="1017"/>
            <ac:spMk id="44" creationId="{D283E0E9-32EC-4073-9F10-D07C8C9B862B}"/>
          </ac:spMkLst>
        </pc:spChg>
        <pc:spChg chg="add mod">
          <ac:chgData name="塩川 和也" userId="39f0702c-b30a-4f15-b4da-77fc4aed6640" providerId="ADAL" clId="{78B511DA-4F58-43F2-AA70-E603C61B0517}" dt="2021-06-09T08:19:07.708" v="284" actId="1035"/>
          <ac:spMkLst>
            <pc:docMk/>
            <pc:sldMk cId="4220258788" sldId="1017"/>
            <ac:spMk id="45" creationId="{2A918AA3-318B-41F2-A1BB-ADC157704A00}"/>
          </ac:spMkLst>
        </pc:spChg>
        <pc:spChg chg="add mod">
          <ac:chgData name="塩川 和也" userId="39f0702c-b30a-4f15-b4da-77fc4aed6640" providerId="ADAL" clId="{78B511DA-4F58-43F2-AA70-E603C61B0517}" dt="2021-06-09T08:21:27.396" v="333"/>
          <ac:spMkLst>
            <pc:docMk/>
            <pc:sldMk cId="4220258788" sldId="1017"/>
            <ac:spMk id="47" creationId="{F4C8FB87-6CB9-45F2-A78D-F2388FC731F2}"/>
          </ac:spMkLst>
        </pc:spChg>
        <pc:spChg chg="mod">
          <ac:chgData name="塩川 和也" userId="39f0702c-b30a-4f15-b4da-77fc4aed6640" providerId="ADAL" clId="{78B511DA-4F58-43F2-AA70-E603C61B0517}" dt="2021-06-09T08:19:31.682" v="314" actId="1076"/>
          <ac:spMkLst>
            <pc:docMk/>
            <pc:sldMk cId="4220258788" sldId="1017"/>
            <ac:spMk id="81" creationId="{3A061F70-C927-4136-83DB-85FF654F6C94}"/>
          </ac:spMkLst>
        </pc:spChg>
        <pc:grpChg chg="add del mod">
          <ac:chgData name="塩川 和也" userId="39f0702c-b30a-4f15-b4da-77fc4aed6640" providerId="ADAL" clId="{78B511DA-4F58-43F2-AA70-E603C61B0517}" dt="2021-06-09T08:20:12.882" v="331" actId="478"/>
          <ac:grpSpMkLst>
            <pc:docMk/>
            <pc:sldMk cId="4220258788" sldId="1017"/>
            <ac:grpSpMk id="42" creationId="{AC908B95-A7CF-45F0-A9DD-5010D5EE14A8}"/>
          </ac:grpSpMkLst>
        </pc:grpChg>
        <pc:picChg chg="add mod">
          <ac:chgData name="塩川 和也" userId="39f0702c-b30a-4f15-b4da-77fc4aed6640" providerId="ADAL" clId="{78B511DA-4F58-43F2-AA70-E603C61B0517}" dt="2021-06-09T08:17:32.648" v="217" actId="1076"/>
          <ac:picMkLst>
            <pc:docMk/>
            <pc:sldMk cId="4220258788" sldId="1017"/>
            <ac:picMk id="5" creationId="{FE5AA6EF-7979-4B0B-8C56-691238F186CD}"/>
          </ac:picMkLst>
        </pc:picChg>
        <pc:picChg chg="add mod">
          <ac:chgData name="塩川 和也" userId="39f0702c-b30a-4f15-b4da-77fc4aed6640" providerId="ADAL" clId="{78B511DA-4F58-43F2-AA70-E603C61B0517}" dt="2021-06-09T08:20:07.060" v="329" actId="1037"/>
          <ac:picMkLst>
            <pc:docMk/>
            <pc:sldMk cId="4220258788" sldId="1017"/>
            <ac:picMk id="46" creationId="{E60D128E-EDEC-4A9F-B2D9-F9BE8CB52696}"/>
          </ac:picMkLst>
        </pc:picChg>
      </pc:sldChg>
      <pc:sldChg chg="addSp delSp modSp del mod">
        <pc:chgData name="塩川 和也" userId="39f0702c-b30a-4f15-b4da-77fc4aed6640" providerId="ADAL" clId="{78B511DA-4F58-43F2-AA70-E603C61B0517}" dt="2021-06-10T09:53:44.911" v="7670" actId="2696"/>
        <pc:sldMkLst>
          <pc:docMk/>
          <pc:sldMk cId="3566280163" sldId="1021"/>
        </pc:sldMkLst>
        <pc:spChg chg="mod">
          <ac:chgData name="塩川 和也" userId="39f0702c-b30a-4f15-b4da-77fc4aed6640" providerId="ADAL" clId="{78B511DA-4F58-43F2-AA70-E603C61B0517}" dt="2021-06-09T08:32:00.447" v="392" actId="14100"/>
          <ac:spMkLst>
            <pc:docMk/>
            <pc:sldMk cId="3566280163" sldId="1021"/>
            <ac:spMk id="16" creationId="{8D84EBFD-B82E-46DD-97A8-83770FD61A61}"/>
          </ac:spMkLst>
        </pc:spChg>
        <pc:spChg chg="del">
          <ac:chgData name="塩川 和也" userId="39f0702c-b30a-4f15-b4da-77fc4aed6640" providerId="ADAL" clId="{78B511DA-4F58-43F2-AA70-E603C61B0517}" dt="2021-06-09T09:00:22.968" v="636" actId="478"/>
          <ac:spMkLst>
            <pc:docMk/>
            <pc:sldMk cId="3566280163" sldId="1021"/>
            <ac:spMk id="20" creationId="{BC8E3C36-F0FD-4F85-8E95-6A317A6D7430}"/>
          </ac:spMkLst>
        </pc:spChg>
        <pc:spChg chg="mod">
          <ac:chgData name="塩川 和也" userId="39f0702c-b30a-4f15-b4da-77fc4aed6640" providerId="ADAL" clId="{78B511DA-4F58-43F2-AA70-E603C61B0517}" dt="2021-06-09T08:32:38.401" v="395" actId="1076"/>
          <ac:spMkLst>
            <pc:docMk/>
            <pc:sldMk cId="3566280163" sldId="1021"/>
            <ac:spMk id="29" creationId="{421FA752-BD17-40CF-A6EB-EADDD3DF0841}"/>
          </ac:spMkLst>
        </pc:spChg>
        <pc:spChg chg="mod ord">
          <ac:chgData name="塩川 和也" userId="39f0702c-b30a-4f15-b4da-77fc4aed6640" providerId="ADAL" clId="{78B511DA-4F58-43F2-AA70-E603C61B0517}" dt="2021-06-09T08:51:22.609" v="585" actId="166"/>
          <ac:spMkLst>
            <pc:docMk/>
            <pc:sldMk cId="3566280163" sldId="1021"/>
            <ac:spMk id="37" creationId="{38EAE4F6-9511-4534-A984-70071055B4D5}"/>
          </ac:spMkLst>
        </pc:spChg>
        <pc:spChg chg="mod">
          <ac:chgData name="塩川 和也" userId="39f0702c-b30a-4f15-b4da-77fc4aed6640" providerId="ADAL" clId="{78B511DA-4F58-43F2-AA70-E603C61B0517}" dt="2021-06-09T08:49:04.395" v="562" actId="1076"/>
          <ac:spMkLst>
            <pc:docMk/>
            <pc:sldMk cId="3566280163" sldId="1021"/>
            <ac:spMk id="39" creationId="{0F14BC03-7901-40A3-9E92-4CF8D3679328}"/>
          </ac:spMkLst>
        </pc:spChg>
        <pc:spChg chg="mod">
          <ac:chgData name="塩川 和也" userId="39f0702c-b30a-4f15-b4da-77fc4aed6640" providerId="ADAL" clId="{78B511DA-4F58-43F2-AA70-E603C61B0517}" dt="2021-06-09T08:29:53.380" v="350" actId="1038"/>
          <ac:spMkLst>
            <pc:docMk/>
            <pc:sldMk cId="3566280163" sldId="1021"/>
            <ac:spMk id="42" creationId="{3A8BD852-4CDE-4317-A301-12F9087A5651}"/>
          </ac:spMkLst>
        </pc:spChg>
        <pc:spChg chg="mod">
          <ac:chgData name="塩川 和也" userId="39f0702c-b30a-4f15-b4da-77fc4aed6640" providerId="ADAL" clId="{78B511DA-4F58-43F2-AA70-E603C61B0517}" dt="2021-06-09T08:52:06.754" v="592" actId="1076"/>
          <ac:spMkLst>
            <pc:docMk/>
            <pc:sldMk cId="3566280163" sldId="1021"/>
            <ac:spMk id="45" creationId="{99FFA83D-387A-4D45-9217-90E9A7960AA2}"/>
          </ac:spMkLst>
        </pc:spChg>
        <pc:spChg chg="mod">
          <ac:chgData name="塩川 和也" userId="39f0702c-b30a-4f15-b4da-77fc4aed6640" providerId="ADAL" clId="{78B511DA-4F58-43F2-AA70-E603C61B0517}" dt="2021-06-09T09:08:55.881" v="790" actId="1076"/>
          <ac:spMkLst>
            <pc:docMk/>
            <pc:sldMk cId="3566280163" sldId="1021"/>
            <ac:spMk id="57" creationId="{AD74C3E0-9B29-4F52-BE92-B01BAEC3DAE9}"/>
          </ac:spMkLst>
        </pc:spChg>
        <pc:spChg chg="mod">
          <ac:chgData name="塩川 和也" userId="39f0702c-b30a-4f15-b4da-77fc4aed6640" providerId="ADAL" clId="{78B511DA-4F58-43F2-AA70-E603C61B0517}" dt="2021-06-09T08:49:00.458" v="561" actId="14100"/>
          <ac:spMkLst>
            <pc:docMk/>
            <pc:sldMk cId="3566280163" sldId="1021"/>
            <ac:spMk id="61" creationId="{939C827B-3107-4B7D-B17D-85E7A5E69D56}"/>
          </ac:spMkLst>
        </pc:spChg>
        <pc:spChg chg="mod">
          <ac:chgData name="塩川 和也" userId="39f0702c-b30a-4f15-b4da-77fc4aed6640" providerId="ADAL" clId="{78B511DA-4F58-43F2-AA70-E603C61B0517}" dt="2021-06-09T08:51:38.676" v="587" actId="14100"/>
          <ac:spMkLst>
            <pc:docMk/>
            <pc:sldMk cId="3566280163" sldId="1021"/>
            <ac:spMk id="62" creationId="{E1D93E18-1E83-46B2-B5FD-468F2C569B76}"/>
          </ac:spMkLst>
        </pc:spChg>
        <pc:spChg chg="mod">
          <ac:chgData name="塩川 和也" userId="39f0702c-b30a-4f15-b4da-77fc4aed6640" providerId="ADAL" clId="{78B511DA-4F58-43F2-AA70-E603C61B0517}" dt="2021-06-09T08:51:44.044" v="588" actId="1076"/>
          <ac:spMkLst>
            <pc:docMk/>
            <pc:sldMk cId="3566280163" sldId="1021"/>
            <ac:spMk id="63" creationId="{43A85562-F99A-4CE7-9962-33A288BAEB99}"/>
          </ac:spMkLst>
        </pc:spChg>
        <pc:spChg chg="mod">
          <ac:chgData name="塩川 和也" userId="39f0702c-b30a-4f15-b4da-77fc4aed6640" providerId="ADAL" clId="{78B511DA-4F58-43F2-AA70-E603C61B0517}" dt="2021-06-09T09:13:05.815" v="985"/>
          <ac:spMkLst>
            <pc:docMk/>
            <pc:sldMk cId="3566280163" sldId="1021"/>
            <ac:spMk id="67" creationId="{9D1EC932-AECC-4066-8AC9-72486CA7C53F}"/>
          </ac:spMkLst>
        </pc:spChg>
        <pc:spChg chg="del">
          <ac:chgData name="塩川 和也" userId="39f0702c-b30a-4f15-b4da-77fc4aed6640" providerId="ADAL" clId="{78B511DA-4F58-43F2-AA70-E603C61B0517}" dt="2021-06-09T08:57:28.774" v="617" actId="478"/>
          <ac:spMkLst>
            <pc:docMk/>
            <pc:sldMk cId="3566280163" sldId="1021"/>
            <ac:spMk id="68" creationId="{599059A2-445C-4E6D-B0AD-8FBF5C2D17E9}"/>
          </ac:spMkLst>
        </pc:spChg>
        <pc:spChg chg="add mod">
          <ac:chgData name="塩川 和也" userId="39f0702c-b30a-4f15-b4da-77fc4aed6640" providerId="ADAL" clId="{78B511DA-4F58-43F2-AA70-E603C61B0517}" dt="2021-06-09T08:32:56.101" v="397" actId="571"/>
          <ac:spMkLst>
            <pc:docMk/>
            <pc:sldMk cId="3566280163" sldId="1021"/>
            <ac:spMk id="72" creationId="{9FBBB366-82F1-48D3-BEF4-6D5FA4EA267F}"/>
          </ac:spMkLst>
        </pc:spChg>
        <pc:spChg chg="add mod">
          <ac:chgData name="塩川 和也" userId="39f0702c-b30a-4f15-b4da-77fc4aed6640" providerId="ADAL" clId="{78B511DA-4F58-43F2-AA70-E603C61B0517}" dt="2021-06-09T08:33:41.977" v="480" actId="1076"/>
          <ac:spMkLst>
            <pc:docMk/>
            <pc:sldMk cId="3566280163" sldId="1021"/>
            <ac:spMk id="73" creationId="{B9B27709-E6FE-4808-9001-046F30CED9F5}"/>
          </ac:spMkLst>
        </pc:spChg>
        <pc:spChg chg="mod">
          <ac:chgData name="塩川 和也" userId="39f0702c-b30a-4f15-b4da-77fc4aed6640" providerId="ADAL" clId="{78B511DA-4F58-43F2-AA70-E603C61B0517}" dt="2021-06-09T08:32:24" v="393" actId="1076"/>
          <ac:spMkLst>
            <pc:docMk/>
            <pc:sldMk cId="3566280163" sldId="1021"/>
            <ac:spMk id="74" creationId="{3500D67E-023E-4ED7-95D7-CF7BE4F7C08F}"/>
          </ac:spMkLst>
        </pc:spChg>
        <pc:spChg chg="mod">
          <ac:chgData name="塩川 和也" userId="39f0702c-b30a-4f15-b4da-77fc4aed6640" providerId="ADAL" clId="{78B511DA-4F58-43F2-AA70-E603C61B0517}" dt="2021-06-09T08:47:49.430" v="550" actId="14100"/>
          <ac:spMkLst>
            <pc:docMk/>
            <pc:sldMk cId="3566280163" sldId="1021"/>
            <ac:spMk id="78" creationId="{30F5FCDE-8418-4544-AE03-34EF0A79032D}"/>
          </ac:spMkLst>
        </pc:spChg>
        <pc:spChg chg="mod">
          <ac:chgData name="塩川 和也" userId="39f0702c-b30a-4f15-b4da-77fc4aed6640" providerId="ADAL" clId="{78B511DA-4F58-43F2-AA70-E603C61B0517}" dt="2021-06-09T08:31:29.043" v="389" actId="1035"/>
          <ac:spMkLst>
            <pc:docMk/>
            <pc:sldMk cId="3566280163" sldId="1021"/>
            <ac:spMk id="79" creationId="{9E202148-9CB3-43DD-AAD0-E7F0163539C7}"/>
          </ac:spMkLst>
        </pc:spChg>
        <pc:spChg chg="mod">
          <ac:chgData name="塩川 和也" userId="39f0702c-b30a-4f15-b4da-77fc4aed6640" providerId="ADAL" clId="{78B511DA-4F58-43F2-AA70-E603C61B0517}" dt="2021-06-09T08:51:00.572" v="581" actId="1076"/>
          <ac:spMkLst>
            <pc:docMk/>
            <pc:sldMk cId="3566280163" sldId="1021"/>
            <ac:spMk id="84" creationId="{1E34398A-EBFB-4C22-8BE1-AA6B81F7980B}"/>
          </ac:spMkLst>
        </pc:spChg>
        <pc:spChg chg="add mod">
          <ac:chgData name="塩川 和也" userId="39f0702c-b30a-4f15-b4da-77fc4aed6640" providerId="ADAL" clId="{78B511DA-4F58-43F2-AA70-E603C61B0517}" dt="2021-06-10T03:16:15.020" v="2525"/>
          <ac:spMkLst>
            <pc:docMk/>
            <pc:sldMk cId="3566280163" sldId="1021"/>
            <ac:spMk id="88" creationId="{CB33EB18-5FAA-4E2A-B157-33163FF4CD42}"/>
          </ac:spMkLst>
        </pc:spChg>
        <pc:spChg chg="mod topLvl">
          <ac:chgData name="塩川 和也" userId="39f0702c-b30a-4f15-b4da-77fc4aed6640" providerId="ADAL" clId="{78B511DA-4F58-43F2-AA70-E603C61B0517}" dt="2021-06-09T08:47:19.905" v="546" actId="164"/>
          <ac:spMkLst>
            <pc:docMk/>
            <pc:sldMk cId="3566280163" sldId="1021"/>
            <ac:spMk id="92" creationId="{A8A647B9-3E17-412A-B772-FA2795A9F109}"/>
          </ac:spMkLst>
        </pc:spChg>
        <pc:spChg chg="mod topLvl">
          <ac:chgData name="塩川 和也" userId="39f0702c-b30a-4f15-b4da-77fc4aed6640" providerId="ADAL" clId="{78B511DA-4F58-43F2-AA70-E603C61B0517}" dt="2021-06-10T06:24:54.170" v="3300"/>
          <ac:spMkLst>
            <pc:docMk/>
            <pc:sldMk cId="3566280163" sldId="1021"/>
            <ac:spMk id="93" creationId="{073F181F-01F9-4ED8-826B-8D3CFEBCF409}"/>
          </ac:spMkLst>
        </pc:spChg>
        <pc:spChg chg="add mod">
          <ac:chgData name="塩川 和也" userId="39f0702c-b30a-4f15-b4da-77fc4aed6640" providerId="ADAL" clId="{78B511DA-4F58-43F2-AA70-E603C61B0517}" dt="2021-06-09T09:10:14.193" v="795" actId="164"/>
          <ac:spMkLst>
            <pc:docMk/>
            <pc:sldMk cId="3566280163" sldId="1021"/>
            <ac:spMk id="95" creationId="{831DB1CF-7996-4E95-AB7E-659CA57F4734}"/>
          </ac:spMkLst>
        </pc:spChg>
        <pc:spChg chg="mod">
          <ac:chgData name="塩川 和也" userId="39f0702c-b30a-4f15-b4da-77fc4aed6640" providerId="ADAL" clId="{78B511DA-4F58-43F2-AA70-E603C61B0517}" dt="2021-06-09T09:09:05.270" v="792" actId="1076"/>
          <ac:spMkLst>
            <pc:docMk/>
            <pc:sldMk cId="3566280163" sldId="1021"/>
            <ac:spMk id="101" creationId="{477EB768-F06B-4F3B-BBFB-EE923FAF406D}"/>
          </ac:spMkLst>
        </pc:spChg>
        <pc:spChg chg="mod">
          <ac:chgData name="塩川 和也" userId="39f0702c-b30a-4f15-b4da-77fc4aed6640" providerId="ADAL" clId="{78B511DA-4F58-43F2-AA70-E603C61B0517}" dt="2021-06-09T08:58:12.679" v="619" actId="164"/>
          <ac:spMkLst>
            <pc:docMk/>
            <pc:sldMk cId="3566280163" sldId="1021"/>
            <ac:spMk id="102" creationId="{3E597692-0BAC-4F1A-8C8D-69732F979DD9}"/>
          </ac:spMkLst>
        </pc:spChg>
        <pc:spChg chg="mod">
          <ac:chgData name="塩川 和也" userId="39f0702c-b30a-4f15-b4da-77fc4aed6640" providerId="ADAL" clId="{78B511DA-4F58-43F2-AA70-E603C61B0517}" dt="2021-06-09T09:08:55.881" v="790" actId="1076"/>
          <ac:spMkLst>
            <pc:docMk/>
            <pc:sldMk cId="3566280163" sldId="1021"/>
            <ac:spMk id="103" creationId="{23295AFC-F51A-45E4-AB4C-C9E6FA5B413F}"/>
          </ac:spMkLst>
        </pc:spChg>
        <pc:spChg chg="mod">
          <ac:chgData name="塩川 和也" userId="39f0702c-b30a-4f15-b4da-77fc4aed6640" providerId="ADAL" clId="{78B511DA-4F58-43F2-AA70-E603C61B0517}" dt="2021-06-09T08:58:41.602" v="624" actId="14100"/>
          <ac:spMkLst>
            <pc:docMk/>
            <pc:sldMk cId="3566280163" sldId="1021"/>
            <ac:spMk id="104" creationId="{CE9032C2-4CC7-4E82-8170-436B24D3167C}"/>
          </ac:spMkLst>
        </pc:spChg>
        <pc:spChg chg="mod">
          <ac:chgData name="塩川 和也" userId="39f0702c-b30a-4f15-b4da-77fc4aed6640" providerId="ADAL" clId="{78B511DA-4F58-43F2-AA70-E603C61B0517}" dt="2021-06-09T08:58:12.679" v="619" actId="164"/>
          <ac:spMkLst>
            <pc:docMk/>
            <pc:sldMk cId="3566280163" sldId="1021"/>
            <ac:spMk id="110" creationId="{91383F4D-EE64-470E-BB37-300823448B56}"/>
          </ac:spMkLst>
        </pc:spChg>
        <pc:spChg chg="mod">
          <ac:chgData name="塩川 和也" userId="39f0702c-b30a-4f15-b4da-77fc4aed6640" providerId="ADAL" clId="{78B511DA-4F58-43F2-AA70-E603C61B0517}" dt="2021-06-09T08:58:12.679" v="619" actId="164"/>
          <ac:spMkLst>
            <pc:docMk/>
            <pc:sldMk cId="3566280163" sldId="1021"/>
            <ac:spMk id="111" creationId="{A5F0D975-F527-49D5-AD16-F2105EC037E2}"/>
          </ac:spMkLst>
        </pc:spChg>
        <pc:spChg chg="del">
          <ac:chgData name="塩川 和也" userId="39f0702c-b30a-4f15-b4da-77fc4aed6640" providerId="ADAL" clId="{78B511DA-4F58-43F2-AA70-E603C61B0517}" dt="2021-06-09T09:00:22.968" v="636" actId="478"/>
          <ac:spMkLst>
            <pc:docMk/>
            <pc:sldMk cId="3566280163" sldId="1021"/>
            <ac:spMk id="112" creationId="{B45581C2-4AF4-4270-95D7-004366B0CF94}"/>
          </ac:spMkLst>
        </pc:spChg>
        <pc:spChg chg="del">
          <ac:chgData name="塩川 和也" userId="39f0702c-b30a-4f15-b4da-77fc4aed6640" providerId="ADAL" clId="{78B511DA-4F58-43F2-AA70-E603C61B0517}" dt="2021-06-09T09:00:22.968" v="636" actId="478"/>
          <ac:spMkLst>
            <pc:docMk/>
            <pc:sldMk cId="3566280163" sldId="1021"/>
            <ac:spMk id="113" creationId="{29AE349E-51A3-4D6D-B0F9-F71922EEF04C}"/>
          </ac:spMkLst>
        </pc:spChg>
        <pc:spChg chg="del">
          <ac:chgData name="塩川 和也" userId="39f0702c-b30a-4f15-b4da-77fc4aed6640" providerId="ADAL" clId="{78B511DA-4F58-43F2-AA70-E603C61B0517}" dt="2021-06-09T09:00:22.968" v="636" actId="478"/>
          <ac:spMkLst>
            <pc:docMk/>
            <pc:sldMk cId="3566280163" sldId="1021"/>
            <ac:spMk id="114" creationId="{4968BD4A-BBEE-4B32-88C3-F235EC13C9D9}"/>
          </ac:spMkLst>
        </pc:spChg>
        <pc:spChg chg="del">
          <ac:chgData name="塩川 和也" userId="39f0702c-b30a-4f15-b4da-77fc4aed6640" providerId="ADAL" clId="{78B511DA-4F58-43F2-AA70-E603C61B0517}" dt="2021-06-09T09:00:22.968" v="636" actId="478"/>
          <ac:spMkLst>
            <pc:docMk/>
            <pc:sldMk cId="3566280163" sldId="1021"/>
            <ac:spMk id="115" creationId="{D05F6753-EDF6-455C-9F9A-06F1504AD6A0}"/>
          </ac:spMkLst>
        </pc:spChg>
        <pc:spChg chg="del">
          <ac:chgData name="塩川 和也" userId="39f0702c-b30a-4f15-b4da-77fc4aed6640" providerId="ADAL" clId="{78B511DA-4F58-43F2-AA70-E603C61B0517}" dt="2021-06-09T09:00:22.968" v="636" actId="478"/>
          <ac:spMkLst>
            <pc:docMk/>
            <pc:sldMk cId="3566280163" sldId="1021"/>
            <ac:spMk id="116" creationId="{6585DAF7-2AC5-4F9B-93FF-93B7C032C424}"/>
          </ac:spMkLst>
        </pc:spChg>
        <pc:spChg chg="del">
          <ac:chgData name="塩川 和也" userId="39f0702c-b30a-4f15-b4da-77fc4aed6640" providerId="ADAL" clId="{78B511DA-4F58-43F2-AA70-E603C61B0517}" dt="2021-06-09T09:00:22.968" v="636" actId="478"/>
          <ac:spMkLst>
            <pc:docMk/>
            <pc:sldMk cId="3566280163" sldId="1021"/>
            <ac:spMk id="117" creationId="{EB653A20-C038-450D-83FA-E66E28ABD543}"/>
          </ac:spMkLst>
        </pc:spChg>
        <pc:spChg chg="mod">
          <ac:chgData name="塩川 和也" userId="39f0702c-b30a-4f15-b4da-77fc4aed6640" providerId="ADAL" clId="{78B511DA-4F58-43F2-AA70-E603C61B0517}" dt="2021-06-09T09:02:06.916" v="641" actId="14100"/>
          <ac:spMkLst>
            <pc:docMk/>
            <pc:sldMk cId="3566280163" sldId="1021"/>
            <ac:spMk id="118" creationId="{0B7297B7-C020-472F-A5D6-C349CF12B184}"/>
          </ac:spMkLst>
        </pc:spChg>
        <pc:spChg chg="del">
          <ac:chgData name="塩川 和也" userId="39f0702c-b30a-4f15-b4da-77fc4aed6640" providerId="ADAL" clId="{78B511DA-4F58-43F2-AA70-E603C61B0517}" dt="2021-06-09T09:00:22.968" v="636" actId="478"/>
          <ac:spMkLst>
            <pc:docMk/>
            <pc:sldMk cId="3566280163" sldId="1021"/>
            <ac:spMk id="119" creationId="{3AE7287E-15A7-49D5-88CE-DC0E39BBF15A}"/>
          </ac:spMkLst>
        </pc:spChg>
        <pc:spChg chg="del">
          <ac:chgData name="塩川 和也" userId="39f0702c-b30a-4f15-b4da-77fc4aed6640" providerId="ADAL" clId="{78B511DA-4F58-43F2-AA70-E603C61B0517}" dt="2021-06-09T09:00:22.968" v="636" actId="478"/>
          <ac:spMkLst>
            <pc:docMk/>
            <pc:sldMk cId="3566280163" sldId="1021"/>
            <ac:spMk id="120" creationId="{578A46B3-5C28-42AA-AC56-35C2CE7B6B96}"/>
          </ac:spMkLst>
        </pc:spChg>
        <pc:spChg chg="add mod">
          <ac:chgData name="塩川 和也" userId="39f0702c-b30a-4f15-b4da-77fc4aed6640" providerId="ADAL" clId="{78B511DA-4F58-43F2-AA70-E603C61B0517}" dt="2021-06-09T09:01:03.442" v="637"/>
          <ac:spMkLst>
            <pc:docMk/>
            <pc:sldMk cId="3566280163" sldId="1021"/>
            <ac:spMk id="124" creationId="{A70D75F6-F40F-4AF2-A9B7-FECB47C8FB79}"/>
          </ac:spMkLst>
        </pc:spChg>
        <pc:spChg chg="add mod">
          <ac:chgData name="塩川 和也" userId="39f0702c-b30a-4f15-b4da-77fc4aed6640" providerId="ADAL" clId="{78B511DA-4F58-43F2-AA70-E603C61B0517}" dt="2021-06-09T09:04:02.976" v="719" actId="1076"/>
          <ac:spMkLst>
            <pc:docMk/>
            <pc:sldMk cId="3566280163" sldId="1021"/>
            <ac:spMk id="126" creationId="{2A84DF03-BB48-4EF8-8A72-FC3544598D83}"/>
          </ac:spMkLst>
        </pc:spChg>
        <pc:spChg chg="add mod">
          <ac:chgData name="塩川 和也" userId="39f0702c-b30a-4f15-b4da-77fc4aed6640" providerId="ADAL" clId="{78B511DA-4F58-43F2-AA70-E603C61B0517}" dt="2021-06-10T06:24:54.170" v="3300"/>
          <ac:spMkLst>
            <pc:docMk/>
            <pc:sldMk cId="3566280163" sldId="1021"/>
            <ac:spMk id="127" creationId="{D0B8A341-A8D1-4DCC-8879-1741C6F7F402}"/>
          </ac:spMkLst>
        </pc:spChg>
        <pc:spChg chg="add mod">
          <ac:chgData name="塩川 和也" userId="39f0702c-b30a-4f15-b4da-77fc4aed6640" providerId="ADAL" clId="{78B511DA-4F58-43F2-AA70-E603C61B0517}" dt="2021-06-09T09:01:03.442" v="637"/>
          <ac:spMkLst>
            <pc:docMk/>
            <pc:sldMk cId="3566280163" sldId="1021"/>
            <ac:spMk id="129" creationId="{D3A903D8-BDEA-4848-8785-BF64BB8559C4}"/>
          </ac:spMkLst>
        </pc:spChg>
        <pc:spChg chg="add mod">
          <ac:chgData name="塩川 和也" userId="39f0702c-b30a-4f15-b4da-77fc4aed6640" providerId="ADAL" clId="{78B511DA-4F58-43F2-AA70-E603C61B0517}" dt="2021-06-09T09:01:03.442" v="637"/>
          <ac:spMkLst>
            <pc:docMk/>
            <pc:sldMk cId="3566280163" sldId="1021"/>
            <ac:spMk id="130" creationId="{AF25B898-5133-4E53-8996-CD99CC036590}"/>
          </ac:spMkLst>
        </pc:spChg>
        <pc:spChg chg="add mod">
          <ac:chgData name="塩川 和也" userId="39f0702c-b30a-4f15-b4da-77fc4aed6640" providerId="ADAL" clId="{78B511DA-4F58-43F2-AA70-E603C61B0517}" dt="2021-06-09T09:08:08.600" v="788" actId="1076"/>
          <ac:spMkLst>
            <pc:docMk/>
            <pc:sldMk cId="3566280163" sldId="1021"/>
            <ac:spMk id="131" creationId="{F81BE333-75D9-494D-BBEB-DBF25727B416}"/>
          </ac:spMkLst>
        </pc:spChg>
        <pc:spChg chg="add mod">
          <ac:chgData name="塩川 和也" userId="39f0702c-b30a-4f15-b4da-77fc4aed6640" providerId="ADAL" clId="{78B511DA-4F58-43F2-AA70-E603C61B0517}" dt="2021-06-09T09:08:08.600" v="788" actId="1076"/>
          <ac:spMkLst>
            <pc:docMk/>
            <pc:sldMk cId="3566280163" sldId="1021"/>
            <ac:spMk id="132" creationId="{04D04736-1FB5-428E-B63E-D0593968AA45}"/>
          </ac:spMkLst>
        </pc:spChg>
        <pc:spChg chg="add mod">
          <ac:chgData name="塩川 和也" userId="39f0702c-b30a-4f15-b4da-77fc4aed6640" providerId="ADAL" clId="{78B511DA-4F58-43F2-AA70-E603C61B0517}" dt="2021-06-09T09:01:03.442" v="637"/>
          <ac:spMkLst>
            <pc:docMk/>
            <pc:sldMk cId="3566280163" sldId="1021"/>
            <ac:spMk id="133" creationId="{9821E0DF-81C5-458B-B62E-8E5C551D4B06}"/>
          </ac:spMkLst>
        </pc:spChg>
        <pc:spChg chg="add mod">
          <ac:chgData name="塩川 和也" userId="39f0702c-b30a-4f15-b4da-77fc4aed6640" providerId="ADAL" clId="{78B511DA-4F58-43F2-AA70-E603C61B0517}" dt="2021-06-09T09:04:50.455" v="738" actId="403"/>
          <ac:spMkLst>
            <pc:docMk/>
            <pc:sldMk cId="3566280163" sldId="1021"/>
            <ac:spMk id="134" creationId="{B030188E-03D8-42BB-8E16-FC43B0E5EF65}"/>
          </ac:spMkLst>
        </pc:spChg>
        <pc:spChg chg="add mod">
          <ac:chgData name="塩川 和也" userId="39f0702c-b30a-4f15-b4da-77fc4aed6640" providerId="ADAL" clId="{78B511DA-4F58-43F2-AA70-E603C61B0517}" dt="2021-06-09T09:07:29.893" v="772" actId="14100"/>
          <ac:spMkLst>
            <pc:docMk/>
            <pc:sldMk cId="3566280163" sldId="1021"/>
            <ac:spMk id="135" creationId="{BBD3E72A-848F-4822-A192-0368DC22D6E8}"/>
          </ac:spMkLst>
        </pc:spChg>
        <pc:spChg chg="add mod">
          <ac:chgData name="塩川 和也" userId="39f0702c-b30a-4f15-b4da-77fc4aed6640" providerId="ADAL" clId="{78B511DA-4F58-43F2-AA70-E603C61B0517}" dt="2021-06-09T09:07:52.649" v="787" actId="20577"/>
          <ac:spMkLst>
            <pc:docMk/>
            <pc:sldMk cId="3566280163" sldId="1021"/>
            <ac:spMk id="136" creationId="{F9C4CD1F-79BC-4A64-AD44-2E0BC130CCF1}"/>
          </ac:spMkLst>
        </pc:spChg>
        <pc:spChg chg="add mod">
          <ac:chgData name="塩川 和也" userId="39f0702c-b30a-4f15-b4da-77fc4aed6640" providerId="ADAL" clId="{78B511DA-4F58-43F2-AA70-E603C61B0517}" dt="2021-06-09T09:01:03.442" v="637"/>
          <ac:spMkLst>
            <pc:docMk/>
            <pc:sldMk cId="3566280163" sldId="1021"/>
            <ac:spMk id="138" creationId="{6A1836D4-15EC-479A-9CAA-D0DDF1C7ED58}"/>
          </ac:spMkLst>
        </pc:spChg>
        <pc:spChg chg="add mod">
          <ac:chgData name="塩川 和也" userId="39f0702c-b30a-4f15-b4da-77fc4aed6640" providerId="ADAL" clId="{78B511DA-4F58-43F2-AA70-E603C61B0517}" dt="2021-06-09T09:10:35.492" v="798" actId="1076"/>
          <ac:spMkLst>
            <pc:docMk/>
            <pc:sldMk cId="3566280163" sldId="1021"/>
            <ac:spMk id="140" creationId="{47CDFE25-A14C-4843-8A97-9212E04AFD72}"/>
          </ac:spMkLst>
        </pc:spChg>
        <pc:spChg chg="add mod">
          <ac:chgData name="塩川 和也" userId="39f0702c-b30a-4f15-b4da-77fc4aed6640" providerId="ADAL" clId="{78B511DA-4F58-43F2-AA70-E603C61B0517}" dt="2021-06-09T09:10:14.193" v="795" actId="164"/>
          <ac:spMkLst>
            <pc:docMk/>
            <pc:sldMk cId="3566280163" sldId="1021"/>
            <ac:spMk id="142" creationId="{C46C7FD0-ABE4-4377-A9CD-361E24E94772}"/>
          </ac:spMkLst>
        </pc:spChg>
        <pc:spChg chg="add mod ord">
          <ac:chgData name="塩川 和也" userId="39f0702c-b30a-4f15-b4da-77fc4aed6640" providerId="ADAL" clId="{78B511DA-4F58-43F2-AA70-E603C61B0517}" dt="2021-06-10T06:24:54.170" v="3300"/>
          <ac:spMkLst>
            <pc:docMk/>
            <pc:sldMk cId="3566280163" sldId="1021"/>
            <ac:spMk id="143" creationId="{6407DF58-87A3-44B5-8B10-D86373C3D45B}"/>
          </ac:spMkLst>
        </pc:spChg>
        <pc:spChg chg="add mod">
          <ac:chgData name="塩川 和也" userId="39f0702c-b30a-4f15-b4da-77fc4aed6640" providerId="ADAL" clId="{78B511DA-4F58-43F2-AA70-E603C61B0517}" dt="2021-06-09T09:12:37.223" v="968" actId="14100"/>
          <ac:spMkLst>
            <pc:docMk/>
            <pc:sldMk cId="3566280163" sldId="1021"/>
            <ac:spMk id="144" creationId="{68DF55DE-27EF-4312-AE2F-6AFE644BCC00}"/>
          </ac:spMkLst>
        </pc:spChg>
        <pc:grpChg chg="add del mod">
          <ac:chgData name="塩川 和也" userId="39f0702c-b30a-4f15-b4da-77fc4aed6640" providerId="ADAL" clId="{78B511DA-4F58-43F2-AA70-E603C61B0517}" dt="2021-06-09T08:46:36.717" v="512" actId="165"/>
          <ac:grpSpMkLst>
            <pc:docMk/>
            <pc:sldMk cId="3566280163" sldId="1021"/>
            <ac:grpSpMk id="10" creationId="{63EE01BE-A421-4003-9B84-81BDE19EAC7D}"/>
          </ac:grpSpMkLst>
        </pc:grpChg>
        <pc:grpChg chg="add mod">
          <ac:chgData name="塩川 和也" userId="39f0702c-b30a-4f15-b4da-77fc4aed6640" providerId="ADAL" clId="{78B511DA-4F58-43F2-AA70-E603C61B0517}" dt="2021-06-09T08:47:24.253" v="547" actId="1076"/>
          <ac:grpSpMkLst>
            <pc:docMk/>
            <pc:sldMk cId="3566280163" sldId="1021"/>
            <ac:grpSpMk id="11" creationId="{E7517384-E9F3-4C83-9236-CBBB90511F98}"/>
          </ac:grpSpMkLst>
        </pc:grpChg>
        <pc:grpChg chg="add mod">
          <ac:chgData name="塩川 和也" userId="39f0702c-b30a-4f15-b4da-77fc4aed6640" providerId="ADAL" clId="{78B511DA-4F58-43F2-AA70-E603C61B0517}" dt="2021-06-09T08:58:21.569" v="620" actId="1076"/>
          <ac:grpSpMkLst>
            <pc:docMk/>
            <pc:sldMk cId="3566280163" sldId="1021"/>
            <ac:grpSpMk id="30" creationId="{602D7A37-422A-4AE7-9FDB-B5DB6BC82694}"/>
          </ac:grpSpMkLst>
        </pc:grpChg>
        <pc:grpChg chg="add mod">
          <ac:chgData name="塩川 和也" userId="39f0702c-b30a-4f15-b4da-77fc4aed6640" providerId="ADAL" clId="{78B511DA-4F58-43F2-AA70-E603C61B0517}" dt="2021-06-09T09:10:19.853" v="796" actId="1076"/>
          <ac:grpSpMkLst>
            <pc:docMk/>
            <pc:sldMk cId="3566280163" sldId="1021"/>
            <ac:grpSpMk id="46" creationId="{0832562D-FAC5-45D2-95BD-DDE25C72FEC6}"/>
          </ac:grpSpMkLst>
        </pc:grpChg>
        <pc:grpChg chg="add mod">
          <ac:chgData name="塩川 和也" userId="39f0702c-b30a-4f15-b4da-77fc4aed6640" providerId="ADAL" clId="{78B511DA-4F58-43F2-AA70-E603C61B0517}" dt="2021-06-09T09:01:03.442" v="637"/>
          <ac:grpSpMkLst>
            <pc:docMk/>
            <pc:sldMk cId="3566280163" sldId="1021"/>
            <ac:grpSpMk id="96" creationId="{F4F08825-5E66-4049-B68C-74CA635BB3CD}"/>
          </ac:grpSpMkLst>
        </pc:grpChg>
        <pc:picChg chg="add mod ord modCrop">
          <ac:chgData name="塩川 和也" userId="39f0702c-b30a-4f15-b4da-77fc4aed6640" providerId="ADAL" clId="{78B511DA-4F58-43F2-AA70-E603C61B0517}" dt="2021-06-09T09:13:41.024" v="987" actId="14861"/>
          <ac:picMkLst>
            <pc:docMk/>
            <pc:sldMk cId="3566280163" sldId="1021"/>
            <ac:picMk id="4" creationId="{A95583B5-D987-4AC8-ACDA-95F8174DDCE1}"/>
          </ac:picMkLst>
        </pc:picChg>
        <pc:picChg chg="del">
          <ac:chgData name="塩川 和也" userId="39f0702c-b30a-4f15-b4da-77fc4aed6640" providerId="ADAL" clId="{78B511DA-4F58-43F2-AA70-E603C61B0517}" dt="2021-06-09T08:50:24.656" v="573" actId="478"/>
          <ac:picMkLst>
            <pc:docMk/>
            <pc:sldMk cId="3566280163" sldId="1021"/>
            <ac:picMk id="8" creationId="{B99DFF1F-3733-4009-8844-84564182B209}"/>
          </ac:picMkLst>
        </pc:picChg>
        <pc:picChg chg="del">
          <ac:chgData name="塩川 和也" userId="39f0702c-b30a-4f15-b4da-77fc4aed6640" providerId="ADAL" clId="{78B511DA-4F58-43F2-AA70-E603C61B0517}" dt="2021-06-09T08:57:03.744" v="612" actId="478"/>
          <ac:picMkLst>
            <pc:docMk/>
            <pc:sldMk cId="3566280163" sldId="1021"/>
            <ac:picMk id="14" creationId="{A75DBBE0-50A4-4ACC-8FF0-D0533069FB17}"/>
          </ac:picMkLst>
        </pc:picChg>
        <pc:picChg chg="del">
          <ac:chgData name="塩川 和也" userId="39f0702c-b30a-4f15-b4da-77fc4aed6640" providerId="ADAL" clId="{78B511DA-4F58-43F2-AA70-E603C61B0517}" dt="2021-06-09T09:00:22.968" v="636" actId="478"/>
          <ac:picMkLst>
            <pc:docMk/>
            <pc:sldMk cId="3566280163" sldId="1021"/>
            <ac:picMk id="17" creationId="{C086AA6A-8C07-47F8-9DCA-8F61C82D49B9}"/>
          </ac:picMkLst>
        </pc:picChg>
        <pc:picChg chg="add mod ord">
          <ac:chgData name="塩川 和也" userId="39f0702c-b30a-4f15-b4da-77fc4aed6640" providerId="ADAL" clId="{78B511DA-4F58-43F2-AA70-E603C61B0517}" dt="2021-06-09T09:13:20.777" v="986" actId="14861"/>
          <ac:picMkLst>
            <pc:docMk/>
            <pc:sldMk cId="3566280163" sldId="1021"/>
            <ac:picMk id="18" creationId="{8B1CB659-1151-4882-B5BB-FF72D31343FD}"/>
          </ac:picMkLst>
        </pc:picChg>
        <pc:picChg chg="del">
          <ac:chgData name="塩川 和也" userId="39f0702c-b30a-4f15-b4da-77fc4aed6640" providerId="ADAL" clId="{78B511DA-4F58-43F2-AA70-E603C61B0517}" dt="2021-06-09T08:29:27.641" v="342" actId="478"/>
          <ac:picMkLst>
            <pc:docMk/>
            <pc:sldMk cId="3566280163" sldId="1021"/>
            <ac:picMk id="22" creationId="{C17BA85E-92B6-4201-937B-967EF44FE3FB}"/>
          </ac:picMkLst>
        </pc:picChg>
        <pc:picChg chg="add del mod ord">
          <ac:chgData name="塩川 和也" userId="39f0702c-b30a-4f15-b4da-77fc4aed6640" providerId="ADAL" clId="{78B511DA-4F58-43F2-AA70-E603C61B0517}" dt="2021-06-09T08:57:07.639" v="613" actId="478"/>
          <ac:picMkLst>
            <pc:docMk/>
            <pc:sldMk cId="3566280163" sldId="1021"/>
            <ac:picMk id="25" creationId="{65020538-DEEA-4B1C-A199-33D988A15D7A}"/>
          </ac:picMkLst>
        </pc:picChg>
        <pc:picChg chg="mod">
          <ac:chgData name="塩川 和也" userId="39f0702c-b30a-4f15-b4da-77fc4aed6640" providerId="ADAL" clId="{78B511DA-4F58-43F2-AA70-E603C61B0517}" dt="2021-06-09T08:48:46.075" v="559" actId="14100"/>
          <ac:picMkLst>
            <pc:docMk/>
            <pc:sldMk cId="3566280163" sldId="1021"/>
            <ac:picMk id="26" creationId="{84F843A0-AD2E-4510-AD0F-947257D79A5E}"/>
          </ac:picMkLst>
        </pc:picChg>
        <pc:picChg chg="add del mod ord">
          <ac:chgData name="塩川 和也" userId="39f0702c-b30a-4f15-b4da-77fc4aed6640" providerId="ADAL" clId="{78B511DA-4F58-43F2-AA70-E603C61B0517}" dt="2021-06-09T09:13:46.583" v="988" actId="14861"/>
          <ac:picMkLst>
            <pc:docMk/>
            <pc:sldMk cId="3566280163" sldId="1021"/>
            <ac:picMk id="28" creationId="{AA3183FF-D886-454F-91CC-09EBB1C1DCDA}"/>
          </ac:picMkLst>
        </pc:picChg>
        <pc:picChg chg="mod">
          <ac:chgData name="塩川 和也" userId="39f0702c-b30a-4f15-b4da-77fc4aed6640" providerId="ADAL" clId="{78B511DA-4F58-43F2-AA70-E603C61B0517}" dt="2021-06-09T08:29:57.910" v="351" actId="1076"/>
          <ac:picMkLst>
            <pc:docMk/>
            <pc:sldMk cId="3566280163" sldId="1021"/>
            <ac:picMk id="59" creationId="{664CEE9C-BF65-428E-9DA6-837791DFDADB}"/>
          </ac:picMkLst>
        </pc:picChg>
        <pc:picChg chg="mod">
          <ac:chgData name="塩川 和也" userId="39f0702c-b30a-4f15-b4da-77fc4aed6640" providerId="ADAL" clId="{78B511DA-4F58-43F2-AA70-E603C61B0517}" dt="2021-06-09T09:01:03.442" v="637"/>
          <ac:picMkLst>
            <pc:docMk/>
            <pc:sldMk cId="3566280163" sldId="1021"/>
            <ac:picMk id="97" creationId="{860621B9-0591-4347-B66E-0252997DEBBC}"/>
          </ac:picMkLst>
        </pc:picChg>
        <pc:picChg chg="mod">
          <ac:chgData name="塩川 和也" userId="39f0702c-b30a-4f15-b4da-77fc4aed6640" providerId="ADAL" clId="{78B511DA-4F58-43F2-AA70-E603C61B0517}" dt="2021-06-09T09:00:10.481" v="635" actId="1037"/>
          <ac:picMkLst>
            <pc:docMk/>
            <pc:sldMk cId="3566280163" sldId="1021"/>
            <ac:picMk id="108" creationId="{48ECFAC1-462B-4F12-A9EF-422FA5097A80}"/>
          </ac:picMkLst>
        </pc:picChg>
        <pc:picChg chg="mod">
          <ac:chgData name="塩川 和也" userId="39f0702c-b30a-4f15-b4da-77fc4aed6640" providerId="ADAL" clId="{78B511DA-4F58-43F2-AA70-E603C61B0517}" dt="2021-06-09T08:57:12.721" v="614" actId="1076"/>
          <ac:picMkLst>
            <pc:docMk/>
            <pc:sldMk cId="3566280163" sldId="1021"/>
            <ac:picMk id="109" creationId="{3D48D460-763A-44AF-A36C-0D3B5406BE90}"/>
          </ac:picMkLst>
        </pc:picChg>
        <pc:picChg chg="del">
          <ac:chgData name="塩川 和也" userId="39f0702c-b30a-4f15-b4da-77fc4aed6640" providerId="ADAL" clId="{78B511DA-4F58-43F2-AA70-E603C61B0517}" dt="2021-06-09T09:00:22.968" v="636" actId="478"/>
          <ac:picMkLst>
            <pc:docMk/>
            <pc:sldMk cId="3566280163" sldId="1021"/>
            <ac:picMk id="121" creationId="{3AD5A7D2-EB70-43CC-BA25-015A97470D71}"/>
          </ac:picMkLst>
        </pc:picChg>
        <pc:picChg chg="mod">
          <ac:chgData name="塩川 和也" userId="39f0702c-b30a-4f15-b4da-77fc4aed6640" providerId="ADAL" clId="{78B511DA-4F58-43F2-AA70-E603C61B0517}" dt="2021-06-09T09:01:03.442" v="637"/>
          <ac:picMkLst>
            <pc:docMk/>
            <pc:sldMk cId="3566280163" sldId="1021"/>
            <ac:picMk id="122" creationId="{49F8FB9C-3646-4FC1-9588-BAF447C48CF7}"/>
          </ac:picMkLst>
        </pc:picChg>
        <pc:picChg chg="add mod">
          <ac:chgData name="塩川 和也" userId="39f0702c-b30a-4f15-b4da-77fc4aed6640" providerId="ADAL" clId="{78B511DA-4F58-43F2-AA70-E603C61B0517}" dt="2021-06-09T09:01:03.442" v="637"/>
          <ac:picMkLst>
            <pc:docMk/>
            <pc:sldMk cId="3566280163" sldId="1021"/>
            <ac:picMk id="125" creationId="{14327FF6-8719-4EB0-99E5-792C09C4935C}"/>
          </ac:picMkLst>
        </pc:picChg>
        <pc:picChg chg="add mod">
          <ac:chgData name="塩川 和也" userId="39f0702c-b30a-4f15-b4da-77fc4aed6640" providerId="ADAL" clId="{78B511DA-4F58-43F2-AA70-E603C61B0517}" dt="2021-06-09T09:04:32.272" v="731" actId="1038"/>
          <ac:picMkLst>
            <pc:docMk/>
            <pc:sldMk cId="3566280163" sldId="1021"/>
            <ac:picMk id="128" creationId="{9A9D963F-2794-43A5-A9F6-C129664666B2}"/>
          </ac:picMkLst>
        </pc:picChg>
        <pc:picChg chg="add mod">
          <ac:chgData name="塩川 和也" userId="39f0702c-b30a-4f15-b4da-77fc4aed6640" providerId="ADAL" clId="{78B511DA-4F58-43F2-AA70-E603C61B0517}" dt="2021-06-09T09:10:14.193" v="795" actId="164"/>
          <ac:picMkLst>
            <pc:docMk/>
            <pc:sldMk cId="3566280163" sldId="1021"/>
            <ac:picMk id="137" creationId="{037CA2DC-E6BF-4407-8C5B-CC12D946A1C3}"/>
          </ac:picMkLst>
        </pc:picChg>
        <pc:picChg chg="add mod">
          <ac:chgData name="塩川 和也" userId="39f0702c-b30a-4f15-b4da-77fc4aed6640" providerId="ADAL" clId="{78B511DA-4F58-43F2-AA70-E603C61B0517}" dt="2021-06-09T09:10:14.193" v="795" actId="164"/>
          <ac:picMkLst>
            <pc:docMk/>
            <pc:sldMk cId="3566280163" sldId="1021"/>
            <ac:picMk id="141" creationId="{21382808-E235-4BE7-942C-E66C94727A90}"/>
          </ac:picMkLst>
        </pc:picChg>
        <pc:cxnChg chg="mod">
          <ac:chgData name="塩川 和也" userId="39f0702c-b30a-4f15-b4da-77fc4aed6640" providerId="ADAL" clId="{78B511DA-4F58-43F2-AA70-E603C61B0517}" dt="2021-06-09T08:32:28.390" v="394" actId="1076"/>
          <ac:cxnSpMkLst>
            <pc:docMk/>
            <pc:sldMk cId="3566280163" sldId="1021"/>
            <ac:cxnSpMk id="7" creationId="{657DC0C8-742E-4629-B0A5-E9809DB43206}"/>
          </ac:cxnSpMkLst>
        </pc:cxnChg>
        <pc:cxnChg chg="del mod">
          <ac:chgData name="塩川 和也" userId="39f0702c-b30a-4f15-b4da-77fc4aed6640" providerId="ADAL" clId="{78B511DA-4F58-43F2-AA70-E603C61B0517}" dt="2021-06-09T08:52:09.320" v="593" actId="478"/>
          <ac:cxnSpMkLst>
            <pc:docMk/>
            <pc:sldMk cId="3566280163" sldId="1021"/>
            <ac:cxnSpMk id="43" creationId="{19890921-A43A-449A-84DE-9BE4865D816A}"/>
          </ac:cxnSpMkLst>
        </pc:cxnChg>
        <pc:cxnChg chg="mod">
          <ac:chgData name="塩川 和也" userId="39f0702c-b30a-4f15-b4da-77fc4aed6640" providerId="ADAL" clId="{78B511DA-4F58-43F2-AA70-E603C61B0517}" dt="2021-06-09T08:49:11.831" v="565" actId="14100"/>
          <ac:cxnSpMkLst>
            <pc:docMk/>
            <pc:sldMk cId="3566280163" sldId="1021"/>
            <ac:cxnSpMk id="54" creationId="{86475C2D-3FB1-47D8-BF75-7A2779CF67A3}"/>
          </ac:cxnSpMkLst>
        </pc:cxnChg>
        <pc:cxnChg chg="add mod">
          <ac:chgData name="塩川 和也" userId="39f0702c-b30a-4f15-b4da-77fc4aed6640" providerId="ADAL" clId="{78B511DA-4F58-43F2-AA70-E603C61B0517}" dt="2021-06-09T08:51:59.863" v="591" actId="1076"/>
          <ac:cxnSpMkLst>
            <pc:docMk/>
            <pc:sldMk cId="3566280163" sldId="1021"/>
            <ac:cxnSpMk id="82" creationId="{5FCC54FD-DA3B-4AC7-8811-262E32FB3647}"/>
          </ac:cxnSpMkLst>
        </pc:cxnChg>
        <pc:cxnChg chg="del mod">
          <ac:chgData name="塩川 和也" userId="39f0702c-b30a-4f15-b4da-77fc4aed6640" providerId="ADAL" clId="{78B511DA-4F58-43F2-AA70-E603C61B0517}" dt="2021-06-09T08:52:14.650" v="594" actId="478"/>
          <ac:cxnSpMkLst>
            <pc:docMk/>
            <pc:sldMk cId="3566280163" sldId="1021"/>
            <ac:cxnSpMk id="85" creationId="{BD06673A-E6E8-4A28-89CB-BA0E675D4CF9}"/>
          </ac:cxnSpMkLst>
        </pc:cxnChg>
        <pc:cxnChg chg="add mod">
          <ac:chgData name="塩川 和也" userId="39f0702c-b30a-4f15-b4da-77fc4aed6640" providerId="ADAL" clId="{78B511DA-4F58-43F2-AA70-E603C61B0517}" dt="2021-06-09T08:52:26.292" v="598" actId="14100"/>
          <ac:cxnSpMkLst>
            <pc:docMk/>
            <pc:sldMk cId="3566280163" sldId="1021"/>
            <ac:cxnSpMk id="86" creationId="{6F0F5271-F51E-4A48-9535-957BDC7C84F6}"/>
          </ac:cxnSpMkLst>
        </pc:cxnChg>
        <pc:cxnChg chg="mod">
          <ac:chgData name="塩川 和也" userId="39f0702c-b30a-4f15-b4da-77fc4aed6640" providerId="ADAL" clId="{78B511DA-4F58-43F2-AA70-E603C61B0517}" dt="2021-06-09T08:58:54.592" v="627" actId="14100"/>
          <ac:cxnSpMkLst>
            <pc:docMk/>
            <pc:sldMk cId="3566280163" sldId="1021"/>
            <ac:cxnSpMk id="105" creationId="{6725BE9F-B419-47E0-9BCA-DB2EE2CAA842}"/>
          </ac:cxnSpMkLst>
        </pc:cxnChg>
        <pc:cxnChg chg="mod">
          <ac:chgData name="塩川 和也" userId="39f0702c-b30a-4f15-b4da-77fc4aed6640" providerId="ADAL" clId="{78B511DA-4F58-43F2-AA70-E603C61B0517}" dt="2021-06-09T09:08:59.951" v="791" actId="14100"/>
          <ac:cxnSpMkLst>
            <pc:docMk/>
            <pc:sldMk cId="3566280163" sldId="1021"/>
            <ac:cxnSpMk id="107" creationId="{C426D18F-CD7C-4207-8AA7-EBD84CDFA6F0}"/>
          </ac:cxnSpMkLst>
        </pc:cxnChg>
        <pc:cxnChg chg="add mod">
          <ac:chgData name="塩川 和也" userId="39f0702c-b30a-4f15-b4da-77fc4aed6640" providerId="ADAL" clId="{78B511DA-4F58-43F2-AA70-E603C61B0517}" dt="2021-06-09T09:01:03.442" v="637"/>
          <ac:cxnSpMkLst>
            <pc:docMk/>
            <pc:sldMk cId="3566280163" sldId="1021"/>
            <ac:cxnSpMk id="123" creationId="{ACB3D530-1C1E-4CE0-8F27-8C1163E98CFE}"/>
          </ac:cxnSpMkLst>
        </pc:cxnChg>
        <pc:cxnChg chg="add mod">
          <ac:chgData name="塩川 和也" userId="39f0702c-b30a-4f15-b4da-77fc4aed6640" providerId="ADAL" clId="{78B511DA-4F58-43F2-AA70-E603C61B0517}" dt="2021-06-09T09:10:28.724" v="797" actId="14100"/>
          <ac:cxnSpMkLst>
            <pc:docMk/>
            <pc:sldMk cId="3566280163" sldId="1021"/>
            <ac:cxnSpMk id="139" creationId="{571E3B80-0380-4D43-B779-8C98931ABF91}"/>
          </ac:cxnSpMkLst>
        </pc:cxnChg>
      </pc:sldChg>
      <pc:sldChg chg="addSp delSp modSp mod">
        <pc:chgData name="塩川 和也" userId="39f0702c-b30a-4f15-b4da-77fc4aed6640" providerId="ADAL" clId="{78B511DA-4F58-43F2-AA70-E603C61B0517}" dt="2021-06-10T06:24:54.170" v="3300"/>
        <pc:sldMkLst>
          <pc:docMk/>
          <pc:sldMk cId="2059792887" sldId="1022"/>
        </pc:sldMkLst>
        <pc:spChg chg="add mod">
          <ac:chgData name="塩川 和也" userId="39f0702c-b30a-4f15-b4da-77fc4aed6640" providerId="ADAL" clId="{78B511DA-4F58-43F2-AA70-E603C61B0517}" dt="2021-06-09T09:40:02.601" v="1373" actId="14861"/>
          <ac:spMkLst>
            <pc:docMk/>
            <pc:sldMk cId="2059792887" sldId="1022"/>
            <ac:spMk id="29" creationId="{155E6041-E9D3-4E94-8081-4192A3D4CCE9}"/>
          </ac:spMkLst>
        </pc:spChg>
        <pc:spChg chg="mod ord topLvl">
          <ac:chgData name="塩川 和也" userId="39f0702c-b30a-4f15-b4da-77fc4aed6640" providerId="ADAL" clId="{78B511DA-4F58-43F2-AA70-E603C61B0517}" dt="2021-06-09T09:40:05.609" v="1375" actId="14861"/>
          <ac:spMkLst>
            <pc:docMk/>
            <pc:sldMk cId="2059792887" sldId="1022"/>
            <ac:spMk id="35" creationId="{A21A3465-C781-4314-B8B7-48C9B5143E5A}"/>
          </ac:spMkLst>
        </pc:spChg>
        <pc:spChg chg="mod">
          <ac:chgData name="塩川 和也" userId="39f0702c-b30a-4f15-b4da-77fc4aed6640" providerId="ADAL" clId="{78B511DA-4F58-43F2-AA70-E603C61B0517}" dt="2021-06-09T09:38:39.318" v="1356" actId="20577"/>
          <ac:spMkLst>
            <pc:docMk/>
            <pc:sldMk cId="2059792887" sldId="1022"/>
            <ac:spMk id="39" creationId="{0F14BC03-7901-40A3-9E92-4CF8D3679328}"/>
          </ac:spMkLst>
        </pc:spChg>
        <pc:spChg chg="mod">
          <ac:chgData name="塩川 和也" userId="39f0702c-b30a-4f15-b4da-77fc4aed6640" providerId="ADAL" clId="{78B511DA-4F58-43F2-AA70-E603C61B0517}" dt="2021-06-09T09:24:12.999" v="1124" actId="1076"/>
          <ac:spMkLst>
            <pc:docMk/>
            <pc:sldMk cId="2059792887" sldId="1022"/>
            <ac:spMk id="40" creationId="{F51F17B0-A69D-42D6-93BF-F26658EF356C}"/>
          </ac:spMkLst>
        </pc:spChg>
        <pc:spChg chg="mod">
          <ac:chgData name="塩川 和也" userId="39f0702c-b30a-4f15-b4da-77fc4aed6640" providerId="ADAL" clId="{78B511DA-4F58-43F2-AA70-E603C61B0517}" dt="2021-06-09T09:24:27.688" v="1125" actId="1076"/>
          <ac:spMkLst>
            <pc:docMk/>
            <pc:sldMk cId="2059792887" sldId="1022"/>
            <ac:spMk id="41" creationId="{CD5F5CF7-77D3-475E-8534-7A641CBF396F}"/>
          </ac:spMkLst>
        </pc:spChg>
        <pc:spChg chg="add mod">
          <ac:chgData name="塩川 和也" userId="39f0702c-b30a-4f15-b4da-77fc4aed6640" providerId="ADAL" clId="{78B511DA-4F58-43F2-AA70-E603C61B0517}" dt="2021-06-09T09:21:00.510" v="1105"/>
          <ac:spMkLst>
            <pc:docMk/>
            <pc:sldMk cId="2059792887" sldId="1022"/>
            <ac:spMk id="45" creationId="{8A41C2A2-8CC1-4F16-815C-8AA802270FA8}"/>
          </ac:spMkLst>
        </pc:spChg>
        <pc:spChg chg="add mod">
          <ac:chgData name="塩川 和也" userId="39f0702c-b30a-4f15-b4da-77fc4aed6640" providerId="ADAL" clId="{78B511DA-4F58-43F2-AA70-E603C61B0517}" dt="2021-06-10T03:16:24.724" v="2542"/>
          <ac:spMkLst>
            <pc:docMk/>
            <pc:sldMk cId="2059792887" sldId="1022"/>
            <ac:spMk id="46" creationId="{D4B3BFEF-7B85-4864-A027-F2E85871E716}"/>
          </ac:spMkLst>
        </pc:spChg>
        <pc:spChg chg="del mod topLvl">
          <ac:chgData name="塩川 和也" userId="39f0702c-b30a-4f15-b4da-77fc4aed6640" providerId="ADAL" clId="{78B511DA-4F58-43F2-AA70-E603C61B0517}" dt="2021-06-09T09:23:55.826" v="1120" actId="478"/>
          <ac:spMkLst>
            <pc:docMk/>
            <pc:sldMk cId="2059792887" sldId="1022"/>
            <ac:spMk id="50" creationId="{C6B0F970-4F63-46DE-87AD-DF32A4ABA54F}"/>
          </ac:spMkLst>
        </pc:spChg>
        <pc:spChg chg="mod topLvl">
          <ac:chgData name="塩川 和也" userId="39f0702c-b30a-4f15-b4da-77fc4aed6640" providerId="ADAL" clId="{78B511DA-4F58-43F2-AA70-E603C61B0517}" dt="2021-06-09T09:24:06.471" v="1122" actId="164"/>
          <ac:spMkLst>
            <pc:docMk/>
            <pc:sldMk cId="2059792887" sldId="1022"/>
            <ac:spMk id="52" creationId="{710592BD-33D9-4ABF-9C8B-B21E7F16576E}"/>
          </ac:spMkLst>
        </pc:spChg>
        <pc:spChg chg="del">
          <ac:chgData name="塩川 和也" userId="39f0702c-b30a-4f15-b4da-77fc4aed6640" providerId="ADAL" clId="{78B511DA-4F58-43F2-AA70-E603C61B0517}" dt="2021-06-09T09:23:59.995" v="1121" actId="478"/>
          <ac:spMkLst>
            <pc:docMk/>
            <pc:sldMk cId="2059792887" sldId="1022"/>
            <ac:spMk id="56" creationId="{F8E62F69-94D9-4722-BB16-92DFD77035C7}"/>
          </ac:spMkLst>
        </pc:spChg>
        <pc:spChg chg="add mod">
          <ac:chgData name="塩川 和也" userId="39f0702c-b30a-4f15-b4da-77fc4aed6640" providerId="ADAL" clId="{78B511DA-4F58-43F2-AA70-E603C61B0517}" dt="2021-06-09T09:37:27.853" v="1263" actId="693"/>
          <ac:spMkLst>
            <pc:docMk/>
            <pc:sldMk cId="2059792887" sldId="1022"/>
            <ac:spMk id="57" creationId="{FA2DA0F7-4EA5-4AE9-99C0-B8E7F4498D4D}"/>
          </ac:spMkLst>
        </pc:spChg>
        <pc:spChg chg="add mod">
          <ac:chgData name="塩川 和也" userId="39f0702c-b30a-4f15-b4da-77fc4aed6640" providerId="ADAL" clId="{78B511DA-4F58-43F2-AA70-E603C61B0517}" dt="2021-06-09T09:37:32.791" v="1265" actId="693"/>
          <ac:spMkLst>
            <pc:docMk/>
            <pc:sldMk cId="2059792887" sldId="1022"/>
            <ac:spMk id="58" creationId="{23486F9B-7EDC-414A-9DFC-25F18C518C4F}"/>
          </ac:spMkLst>
        </pc:spChg>
        <pc:spChg chg="mod">
          <ac:chgData name="塩川 和也" userId="39f0702c-b30a-4f15-b4da-77fc4aed6640" providerId="ADAL" clId="{78B511DA-4F58-43F2-AA70-E603C61B0517}" dt="2021-06-09T09:23:31.127" v="1115" actId="165"/>
          <ac:spMkLst>
            <pc:docMk/>
            <pc:sldMk cId="2059792887" sldId="1022"/>
            <ac:spMk id="61" creationId="{F567FA08-BDB2-4519-ACBD-A5C9082B6B64}"/>
          </ac:spMkLst>
        </pc:spChg>
        <pc:spChg chg="mod">
          <ac:chgData name="塩川 和也" userId="39f0702c-b30a-4f15-b4da-77fc4aed6640" providerId="ADAL" clId="{78B511DA-4F58-43F2-AA70-E603C61B0517}" dt="2021-06-09T09:23:31.127" v="1115" actId="165"/>
          <ac:spMkLst>
            <pc:docMk/>
            <pc:sldMk cId="2059792887" sldId="1022"/>
            <ac:spMk id="62" creationId="{99C9E2FC-BB8C-4E3E-B136-A63E1FD568EE}"/>
          </ac:spMkLst>
        </pc:spChg>
        <pc:spChg chg="mod">
          <ac:chgData name="塩川 和也" userId="39f0702c-b30a-4f15-b4da-77fc4aed6640" providerId="ADAL" clId="{78B511DA-4F58-43F2-AA70-E603C61B0517}" dt="2021-06-09T09:28:20.568" v="1140" actId="1037"/>
          <ac:spMkLst>
            <pc:docMk/>
            <pc:sldMk cId="2059792887" sldId="1022"/>
            <ac:spMk id="64" creationId="{5987287C-6977-4546-8067-397110D4FACD}"/>
          </ac:spMkLst>
        </pc:spChg>
        <pc:spChg chg="mod">
          <ac:chgData name="塩川 和也" userId="39f0702c-b30a-4f15-b4da-77fc4aed6640" providerId="ADAL" clId="{78B511DA-4F58-43F2-AA70-E603C61B0517}" dt="2021-06-09T09:28:25.829" v="1141" actId="1076"/>
          <ac:spMkLst>
            <pc:docMk/>
            <pc:sldMk cId="2059792887" sldId="1022"/>
            <ac:spMk id="66" creationId="{B669C2BD-9AB4-4208-818D-1ACC5B8B1C4A}"/>
          </ac:spMkLst>
        </pc:spChg>
        <pc:spChg chg="del mod">
          <ac:chgData name="塩川 和也" userId="39f0702c-b30a-4f15-b4da-77fc4aed6640" providerId="ADAL" clId="{78B511DA-4F58-43F2-AA70-E603C61B0517}" dt="2021-06-09T09:32:17.703" v="1205" actId="478"/>
          <ac:spMkLst>
            <pc:docMk/>
            <pc:sldMk cId="2059792887" sldId="1022"/>
            <ac:spMk id="71" creationId="{4C3E3BB5-5C70-4AD0-8FC8-50D4AD319F0B}"/>
          </ac:spMkLst>
        </pc:spChg>
        <pc:spChg chg="mod ord topLvl">
          <ac:chgData name="塩川 和也" userId="39f0702c-b30a-4f15-b4da-77fc4aed6640" providerId="ADAL" clId="{78B511DA-4F58-43F2-AA70-E603C61B0517}" dt="2021-06-09T09:40:18.014" v="1381" actId="1036"/>
          <ac:spMkLst>
            <pc:docMk/>
            <pc:sldMk cId="2059792887" sldId="1022"/>
            <ac:spMk id="72" creationId="{5463BA7A-8A7F-407F-83CA-E8E0A0A91FBB}"/>
          </ac:spMkLst>
        </pc:spChg>
        <pc:spChg chg="mod topLvl">
          <ac:chgData name="塩川 和也" userId="39f0702c-b30a-4f15-b4da-77fc4aed6640" providerId="ADAL" clId="{78B511DA-4F58-43F2-AA70-E603C61B0517}" dt="2021-06-10T06:24:54.170" v="3300"/>
          <ac:spMkLst>
            <pc:docMk/>
            <pc:sldMk cId="2059792887" sldId="1022"/>
            <ac:spMk id="73" creationId="{D6D4ECDB-909A-4EF1-ACB6-AF00305E7FBB}"/>
          </ac:spMkLst>
        </pc:spChg>
        <pc:spChg chg="mod ord topLvl">
          <ac:chgData name="塩川 和也" userId="39f0702c-b30a-4f15-b4da-77fc4aed6640" providerId="ADAL" clId="{78B511DA-4F58-43F2-AA70-E603C61B0517}" dt="2021-06-09T09:38:55.585" v="1357" actId="1076"/>
          <ac:spMkLst>
            <pc:docMk/>
            <pc:sldMk cId="2059792887" sldId="1022"/>
            <ac:spMk id="74" creationId="{5EC867FB-1419-49E7-827D-FD32901FE810}"/>
          </ac:spMkLst>
        </pc:spChg>
        <pc:grpChg chg="add del">
          <ac:chgData name="塩川 和也" userId="39f0702c-b30a-4f15-b4da-77fc4aed6640" providerId="ADAL" clId="{78B511DA-4F58-43F2-AA70-E603C61B0517}" dt="2021-06-09T09:23:31.127" v="1115" actId="165"/>
          <ac:grpSpMkLst>
            <pc:docMk/>
            <pc:sldMk cId="2059792887" sldId="1022"/>
            <ac:grpSpMk id="6" creationId="{2BC61BD5-A1B4-43BB-986F-2E1730953CD4}"/>
          </ac:grpSpMkLst>
        </pc:grpChg>
        <pc:grpChg chg="del mod">
          <ac:chgData name="塩川 和也" userId="39f0702c-b30a-4f15-b4da-77fc4aed6640" providerId="ADAL" clId="{78B511DA-4F58-43F2-AA70-E603C61B0517}" dt="2021-06-09T09:30:08.209" v="1150" actId="165"/>
          <ac:grpSpMkLst>
            <pc:docMk/>
            <pc:sldMk cId="2059792887" sldId="1022"/>
            <ac:grpSpMk id="8" creationId="{CB738021-FE54-4649-86AD-FF20FD5FC600}"/>
          </ac:grpSpMkLst>
        </pc:grpChg>
        <pc:grpChg chg="add mod">
          <ac:chgData name="塩川 和也" userId="39f0702c-b30a-4f15-b4da-77fc4aed6640" providerId="ADAL" clId="{78B511DA-4F58-43F2-AA70-E603C61B0517}" dt="2021-06-09T09:24:09.173" v="1123" actId="1076"/>
          <ac:grpSpMkLst>
            <pc:docMk/>
            <pc:sldMk cId="2059792887" sldId="1022"/>
            <ac:grpSpMk id="9" creationId="{56FC6A59-BA61-4852-9507-DDBF441E3BB6}"/>
          </ac:grpSpMkLst>
        </pc:grpChg>
        <pc:grpChg chg="add del mod">
          <ac:chgData name="塩川 和也" userId="39f0702c-b30a-4f15-b4da-77fc4aed6640" providerId="ADAL" clId="{78B511DA-4F58-43F2-AA70-E603C61B0517}" dt="2021-06-09T09:39:10.372" v="1360" actId="165"/>
          <ac:grpSpMkLst>
            <pc:docMk/>
            <pc:sldMk cId="2059792887" sldId="1022"/>
            <ac:grpSpMk id="21" creationId="{E74ECD85-4705-4EA6-AD37-B8ECAC60E7EE}"/>
          </ac:grpSpMkLst>
        </pc:grpChg>
        <pc:grpChg chg="mod topLvl">
          <ac:chgData name="塩川 和也" userId="39f0702c-b30a-4f15-b4da-77fc4aed6640" providerId="ADAL" clId="{78B511DA-4F58-43F2-AA70-E603C61B0517}" dt="2021-06-09T09:24:06.471" v="1122" actId="164"/>
          <ac:grpSpMkLst>
            <pc:docMk/>
            <pc:sldMk cId="2059792887" sldId="1022"/>
            <ac:grpSpMk id="55" creationId="{BC46476C-DA57-4D81-8742-90E314F21B53}"/>
          </ac:grpSpMkLst>
        </pc:grpChg>
        <pc:grpChg chg="del mod">
          <ac:chgData name="塩川 和也" userId="39f0702c-b30a-4f15-b4da-77fc4aed6640" providerId="ADAL" clId="{78B511DA-4F58-43F2-AA70-E603C61B0517}" dt="2021-06-09T09:32:17.703" v="1205" actId="478"/>
          <ac:grpSpMkLst>
            <pc:docMk/>
            <pc:sldMk cId="2059792887" sldId="1022"/>
            <ac:grpSpMk id="68" creationId="{6DA022B3-7F99-4A9E-8DBE-CEB531E22D50}"/>
          </ac:grpSpMkLst>
        </pc:grpChg>
        <pc:picChg chg="del mod topLvl">
          <ac:chgData name="塩川 和也" userId="39f0702c-b30a-4f15-b4da-77fc4aed6640" providerId="ADAL" clId="{78B511DA-4F58-43F2-AA70-E603C61B0517}" dt="2021-06-09T09:23:36.761" v="1116" actId="478"/>
          <ac:picMkLst>
            <pc:docMk/>
            <pc:sldMk cId="2059792887" sldId="1022"/>
            <ac:picMk id="2" creationId="{936F74D6-9B7F-44A4-81C0-0AF00B941C90}"/>
          </ac:picMkLst>
        </pc:picChg>
        <pc:picChg chg="del">
          <ac:chgData name="塩川 和也" userId="39f0702c-b30a-4f15-b4da-77fc4aed6640" providerId="ADAL" clId="{78B511DA-4F58-43F2-AA70-E603C61B0517}" dt="2021-06-09T09:25:52.630" v="1133" actId="478"/>
          <ac:picMkLst>
            <pc:docMk/>
            <pc:sldMk cId="2059792887" sldId="1022"/>
            <ac:picMk id="3" creationId="{DEFDB980-350B-49A8-94D2-B8A503E37688}"/>
          </ac:picMkLst>
        </pc:picChg>
        <pc:picChg chg="add mod ord modCrop">
          <ac:chgData name="塩川 和也" userId="39f0702c-b30a-4f15-b4da-77fc4aed6640" providerId="ADAL" clId="{78B511DA-4F58-43F2-AA70-E603C61B0517}" dt="2021-06-09T09:39:57.201" v="1370" actId="14861"/>
          <ac:picMkLst>
            <pc:docMk/>
            <pc:sldMk cId="2059792887" sldId="1022"/>
            <ac:picMk id="7" creationId="{A10AF754-F88F-4CA9-88C2-5337590FC4DC}"/>
          </ac:picMkLst>
        </pc:picChg>
        <pc:picChg chg="del mod">
          <ac:chgData name="塩川 和也" userId="39f0702c-b30a-4f15-b4da-77fc4aed6640" providerId="ADAL" clId="{78B511DA-4F58-43F2-AA70-E603C61B0517}" dt="2021-06-09T09:32:17.703" v="1205" actId="478"/>
          <ac:picMkLst>
            <pc:docMk/>
            <pc:sldMk cId="2059792887" sldId="1022"/>
            <ac:picMk id="11" creationId="{2A0961D9-AB52-4F40-92D5-5078ED1A044F}"/>
          </ac:picMkLst>
        </pc:picChg>
        <pc:picChg chg="del mod topLvl">
          <ac:chgData name="塩川 和也" userId="39f0702c-b30a-4f15-b4da-77fc4aed6640" providerId="ADAL" clId="{78B511DA-4F58-43F2-AA70-E603C61B0517}" dt="2021-06-09T09:33:13.054" v="1208" actId="478"/>
          <ac:picMkLst>
            <pc:docMk/>
            <pc:sldMk cId="2059792887" sldId="1022"/>
            <ac:picMk id="12" creationId="{1863CDF1-EA04-4119-80C2-19847E28D5E6}"/>
          </ac:picMkLst>
        </pc:picChg>
        <pc:picChg chg="add mod ord">
          <ac:chgData name="塩川 和也" userId="39f0702c-b30a-4f15-b4da-77fc4aed6640" providerId="ADAL" clId="{78B511DA-4F58-43F2-AA70-E603C61B0517}" dt="2021-06-09T09:40:06.869" v="1376" actId="14861"/>
          <ac:picMkLst>
            <pc:docMk/>
            <pc:sldMk cId="2059792887" sldId="1022"/>
            <ac:picMk id="13" creationId="{31EFAB94-73CB-4962-AF73-84EB2C5FEEEE}"/>
          </ac:picMkLst>
        </pc:picChg>
        <pc:picChg chg="add mod topLvl">
          <ac:chgData name="塩川 和也" userId="39f0702c-b30a-4f15-b4da-77fc4aed6640" providerId="ADAL" clId="{78B511DA-4F58-43F2-AA70-E603C61B0517}" dt="2021-06-09T09:40:04.037" v="1374" actId="14861"/>
          <ac:picMkLst>
            <pc:docMk/>
            <pc:sldMk cId="2059792887" sldId="1022"/>
            <ac:picMk id="19" creationId="{0461E000-AFE5-4538-9FAD-C34318FB2705}"/>
          </ac:picMkLst>
        </pc:picChg>
        <pc:picChg chg="add mod modCrop">
          <ac:chgData name="塩川 和也" userId="39f0702c-b30a-4f15-b4da-77fc4aed6640" providerId="ADAL" clId="{78B511DA-4F58-43F2-AA70-E603C61B0517}" dt="2021-06-09T09:39:59.354" v="1371" actId="14861"/>
          <ac:picMkLst>
            <pc:docMk/>
            <pc:sldMk cId="2059792887" sldId="1022"/>
            <ac:picMk id="24" creationId="{2465001A-3D46-4EBC-B172-595C4D9F4887}"/>
          </ac:picMkLst>
        </pc:picChg>
        <pc:cxnChg chg="mod">
          <ac:chgData name="塩川 和也" userId="39f0702c-b30a-4f15-b4da-77fc4aed6640" providerId="ADAL" clId="{78B511DA-4F58-43F2-AA70-E603C61B0517}" dt="2021-06-09T09:40:22.024" v="1382" actId="14100"/>
          <ac:cxnSpMkLst>
            <pc:docMk/>
            <pc:sldMk cId="2059792887" sldId="1022"/>
            <ac:cxnSpMk id="14" creationId="{9A32D328-6790-4AFF-B807-32626F8C4DE7}"/>
          </ac:cxnSpMkLst>
        </pc:cxnChg>
        <pc:cxnChg chg="add mod">
          <ac:chgData name="塩川 和也" userId="39f0702c-b30a-4f15-b4da-77fc4aed6640" providerId="ADAL" clId="{78B511DA-4F58-43F2-AA70-E603C61B0517}" dt="2021-06-09T09:37:31.045" v="1264" actId="693"/>
          <ac:cxnSpMkLst>
            <pc:docMk/>
            <pc:sldMk cId="2059792887" sldId="1022"/>
            <ac:cxnSpMk id="59" creationId="{603643D2-AFCB-4063-BE17-01C5EE06B941}"/>
          </ac:cxnSpMkLst>
        </pc:cxnChg>
      </pc:sldChg>
      <pc:sldChg chg="addSp delSp modSp mod">
        <pc:chgData name="塩川 和也" userId="39f0702c-b30a-4f15-b4da-77fc4aed6640" providerId="ADAL" clId="{78B511DA-4F58-43F2-AA70-E603C61B0517}" dt="2021-06-10T06:24:54.170" v="3300"/>
        <pc:sldMkLst>
          <pc:docMk/>
          <pc:sldMk cId="755331810" sldId="1023"/>
        </pc:sldMkLst>
        <pc:spChg chg="mod">
          <ac:chgData name="塩川 和也" userId="39f0702c-b30a-4f15-b4da-77fc4aed6640" providerId="ADAL" clId="{78B511DA-4F58-43F2-AA70-E603C61B0517}" dt="2021-06-09T09:47:39.222" v="1455" actId="14100"/>
          <ac:spMkLst>
            <pc:docMk/>
            <pc:sldMk cId="755331810" sldId="1023"/>
            <ac:spMk id="11" creationId="{A5082B9D-0124-406C-96D3-00C2F11E6328}"/>
          </ac:spMkLst>
        </pc:spChg>
        <pc:spChg chg="add mod">
          <ac:chgData name="塩川 和也" userId="39f0702c-b30a-4f15-b4da-77fc4aed6640" providerId="ADAL" clId="{78B511DA-4F58-43F2-AA70-E603C61B0517}" dt="2021-06-10T03:16:43.615" v="2559"/>
          <ac:spMkLst>
            <pc:docMk/>
            <pc:sldMk cId="755331810" sldId="1023"/>
            <ac:spMk id="36" creationId="{1F98925E-83AB-443B-9A0C-3FB1263695D2}"/>
          </ac:spMkLst>
        </pc:spChg>
        <pc:spChg chg="del">
          <ac:chgData name="塩川 和也" userId="39f0702c-b30a-4f15-b4da-77fc4aed6640" providerId="ADAL" clId="{78B511DA-4F58-43F2-AA70-E603C61B0517}" dt="2021-06-09T09:44:07.107" v="1402" actId="478"/>
          <ac:spMkLst>
            <pc:docMk/>
            <pc:sldMk cId="755331810" sldId="1023"/>
            <ac:spMk id="37" creationId="{E5562915-5DC1-42DF-B0B9-0D4D98BC8777}"/>
          </ac:spMkLst>
        </pc:spChg>
        <pc:spChg chg="mod">
          <ac:chgData name="塩川 和也" userId="39f0702c-b30a-4f15-b4da-77fc4aed6640" providerId="ADAL" clId="{78B511DA-4F58-43F2-AA70-E603C61B0517}" dt="2021-06-09T09:50:29.813" v="1484" actId="20577"/>
          <ac:spMkLst>
            <pc:docMk/>
            <pc:sldMk cId="755331810" sldId="1023"/>
            <ac:spMk id="39" creationId="{0F14BC03-7901-40A3-9E92-4CF8D3679328}"/>
          </ac:spMkLst>
        </pc:spChg>
        <pc:spChg chg="add del mod">
          <ac:chgData name="塩川 和也" userId="39f0702c-b30a-4f15-b4da-77fc4aed6640" providerId="ADAL" clId="{78B511DA-4F58-43F2-AA70-E603C61B0517}" dt="2021-06-09T09:49:43.723" v="1472" actId="478"/>
          <ac:spMkLst>
            <pc:docMk/>
            <pc:sldMk cId="755331810" sldId="1023"/>
            <ac:spMk id="46" creationId="{8EDA8F73-6F99-4433-8A92-21435580602B}"/>
          </ac:spMkLst>
        </pc:spChg>
        <pc:spChg chg="add mod">
          <ac:chgData name="塩川 和也" userId="39f0702c-b30a-4f15-b4da-77fc4aed6640" providerId="ADAL" clId="{78B511DA-4F58-43F2-AA70-E603C61B0517}" dt="2021-06-09T09:49:38.582" v="1471" actId="1037"/>
          <ac:spMkLst>
            <pc:docMk/>
            <pc:sldMk cId="755331810" sldId="1023"/>
            <ac:spMk id="47" creationId="{689B53D4-4408-46AF-BF41-2CC93FE7C19D}"/>
          </ac:spMkLst>
        </pc:spChg>
        <pc:spChg chg="add mod">
          <ac:chgData name="塩川 和也" userId="39f0702c-b30a-4f15-b4da-77fc4aed6640" providerId="ADAL" clId="{78B511DA-4F58-43F2-AA70-E603C61B0517}" dt="2021-06-09T09:50:06.829" v="1478" actId="1036"/>
          <ac:spMkLst>
            <pc:docMk/>
            <pc:sldMk cId="755331810" sldId="1023"/>
            <ac:spMk id="48" creationId="{E73B5951-151A-4419-89E1-922D1361A70E}"/>
          </ac:spMkLst>
        </pc:spChg>
        <pc:spChg chg="mod">
          <ac:chgData name="塩川 和也" userId="39f0702c-b30a-4f15-b4da-77fc4aed6640" providerId="ADAL" clId="{78B511DA-4F58-43F2-AA70-E603C61B0517}" dt="2021-06-09T09:45:13.814" v="1411" actId="1038"/>
          <ac:spMkLst>
            <pc:docMk/>
            <pc:sldMk cId="755331810" sldId="1023"/>
            <ac:spMk id="51" creationId="{F525E67B-4F14-4E27-9292-BC26D5C5DF2C}"/>
          </ac:spMkLst>
        </pc:spChg>
        <pc:spChg chg="mod">
          <ac:chgData name="塩川 和也" userId="39f0702c-b30a-4f15-b4da-77fc4aed6640" providerId="ADAL" clId="{78B511DA-4F58-43F2-AA70-E603C61B0517}" dt="2021-06-09T09:45:48.904" v="1417" actId="14100"/>
          <ac:spMkLst>
            <pc:docMk/>
            <pc:sldMk cId="755331810" sldId="1023"/>
            <ac:spMk id="52" creationId="{8B2C17F7-F285-4187-A9C1-87116B6F16D6}"/>
          </ac:spMkLst>
        </pc:spChg>
        <pc:spChg chg="mod topLvl">
          <ac:chgData name="塩川 和也" userId="39f0702c-b30a-4f15-b4da-77fc4aed6640" providerId="ADAL" clId="{78B511DA-4F58-43F2-AA70-E603C61B0517}" dt="2021-06-09T09:51:48.382" v="1645" actId="1076"/>
          <ac:spMkLst>
            <pc:docMk/>
            <pc:sldMk cId="755331810" sldId="1023"/>
            <ac:spMk id="53" creationId="{B210C2DF-0702-4E1D-82E2-419501B4A0C4}"/>
          </ac:spMkLst>
        </pc:spChg>
        <pc:spChg chg="mod">
          <ac:chgData name="塩川 和也" userId="39f0702c-b30a-4f15-b4da-77fc4aed6640" providerId="ADAL" clId="{78B511DA-4F58-43F2-AA70-E603C61B0517}" dt="2021-06-09T09:42:18.994" v="1390" actId="1076"/>
          <ac:spMkLst>
            <pc:docMk/>
            <pc:sldMk cId="755331810" sldId="1023"/>
            <ac:spMk id="56" creationId="{963433D1-EA35-4443-B71F-AB3A2D052DE3}"/>
          </ac:spMkLst>
        </pc:spChg>
        <pc:spChg chg="mod">
          <ac:chgData name="塩川 和也" userId="39f0702c-b30a-4f15-b4da-77fc4aed6640" providerId="ADAL" clId="{78B511DA-4F58-43F2-AA70-E603C61B0517}" dt="2021-06-09T09:42:24.941" v="1392" actId="1076"/>
          <ac:spMkLst>
            <pc:docMk/>
            <pc:sldMk cId="755331810" sldId="1023"/>
            <ac:spMk id="57" creationId="{F7DFFA56-6614-4445-A567-E5D56535F8BE}"/>
          </ac:spMkLst>
        </pc:spChg>
        <pc:spChg chg="mod">
          <ac:chgData name="塩川 和也" userId="39f0702c-b30a-4f15-b4da-77fc4aed6640" providerId="ADAL" clId="{78B511DA-4F58-43F2-AA70-E603C61B0517}" dt="2021-06-09T09:43:41.814" v="1399" actId="14100"/>
          <ac:spMkLst>
            <pc:docMk/>
            <pc:sldMk cId="755331810" sldId="1023"/>
            <ac:spMk id="59" creationId="{39F72165-AE7C-4B77-B7EE-15806474E66D}"/>
          </ac:spMkLst>
        </pc:spChg>
        <pc:spChg chg="mod">
          <ac:chgData name="塩川 和也" userId="39f0702c-b30a-4f15-b4da-77fc4aed6640" providerId="ADAL" clId="{78B511DA-4F58-43F2-AA70-E603C61B0517}" dt="2021-06-09T09:43:45.519" v="1400" actId="1076"/>
          <ac:spMkLst>
            <pc:docMk/>
            <pc:sldMk cId="755331810" sldId="1023"/>
            <ac:spMk id="60" creationId="{95682596-7F77-4D99-B57A-A495388603B8}"/>
          </ac:spMkLst>
        </pc:spChg>
        <pc:spChg chg="mod">
          <ac:chgData name="塩川 和也" userId="39f0702c-b30a-4f15-b4da-77fc4aed6640" providerId="ADAL" clId="{78B511DA-4F58-43F2-AA70-E603C61B0517}" dt="2021-06-09T09:42:38.393" v="1396" actId="14100"/>
          <ac:spMkLst>
            <pc:docMk/>
            <pc:sldMk cId="755331810" sldId="1023"/>
            <ac:spMk id="61" creationId="{A42C5604-1939-4C71-8532-08671958D436}"/>
          </ac:spMkLst>
        </pc:spChg>
        <pc:spChg chg="add mod">
          <ac:chgData name="塩川 和也" userId="39f0702c-b30a-4f15-b4da-77fc4aed6640" providerId="ADAL" clId="{78B511DA-4F58-43F2-AA70-E603C61B0517}" dt="2021-06-10T06:24:54.170" v="3300"/>
          <ac:spMkLst>
            <pc:docMk/>
            <pc:sldMk cId="755331810" sldId="1023"/>
            <ac:spMk id="62" creationId="{38BE901C-6092-484E-900A-614389E37AC0}"/>
          </ac:spMkLst>
        </pc:spChg>
        <pc:spChg chg="add mod">
          <ac:chgData name="塩川 和也" userId="39f0702c-b30a-4f15-b4da-77fc4aed6640" providerId="ADAL" clId="{78B511DA-4F58-43F2-AA70-E603C61B0517}" dt="2021-06-09T09:54:09.186" v="1651"/>
          <ac:spMkLst>
            <pc:docMk/>
            <pc:sldMk cId="755331810" sldId="1023"/>
            <ac:spMk id="63" creationId="{973EFB6C-8163-4EDB-B309-3A63FF530A4D}"/>
          </ac:spMkLst>
        </pc:spChg>
        <pc:spChg chg="del">
          <ac:chgData name="塩川 和也" userId="39f0702c-b30a-4f15-b4da-77fc4aed6640" providerId="ADAL" clId="{78B511DA-4F58-43F2-AA70-E603C61B0517}" dt="2021-06-09T09:44:03.632" v="1401" actId="478"/>
          <ac:spMkLst>
            <pc:docMk/>
            <pc:sldMk cId="755331810" sldId="1023"/>
            <ac:spMk id="71" creationId="{409BD94D-20CD-47F5-B225-993BFC2E87FB}"/>
          </ac:spMkLst>
        </pc:spChg>
        <pc:spChg chg="mod">
          <ac:chgData name="塩川 和也" userId="39f0702c-b30a-4f15-b4da-77fc4aed6640" providerId="ADAL" clId="{78B511DA-4F58-43F2-AA70-E603C61B0517}" dt="2021-06-09T09:45:37.515" v="1415" actId="1076"/>
          <ac:spMkLst>
            <pc:docMk/>
            <pc:sldMk cId="755331810" sldId="1023"/>
            <ac:spMk id="76" creationId="{AFF169B7-45F9-494E-A8E1-71FBF094B1A0}"/>
          </ac:spMkLst>
        </pc:spChg>
        <pc:spChg chg="mod">
          <ac:chgData name="塩川 和也" userId="39f0702c-b30a-4f15-b4da-77fc4aed6640" providerId="ADAL" clId="{78B511DA-4F58-43F2-AA70-E603C61B0517}" dt="2021-06-09T09:44:30.354" v="1404" actId="14100"/>
          <ac:spMkLst>
            <pc:docMk/>
            <pc:sldMk cId="755331810" sldId="1023"/>
            <ac:spMk id="80" creationId="{C140B8A8-62A3-4829-97A0-2D72C4C7E327}"/>
          </ac:spMkLst>
        </pc:spChg>
        <pc:spChg chg="mod">
          <ac:chgData name="塩川 和也" userId="39f0702c-b30a-4f15-b4da-77fc4aed6640" providerId="ADAL" clId="{78B511DA-4F58-43F2-AA70-E603C61B0517}" dt="2021-06-09T09:45:18.671" v="1412" actId="1076"/>
          <ac:spMkLst>
            <pc:docMk/>
            <pc:sldMk cId="755331810" sldId="1023"/>
            <ac:spMk id="81" creationId="{4A96B6D9-21E2-41DB-A82D-EE3BF0AFF25E}"/>
          </ac:spMkLst>
        </pc:spChg>
        <pc:grpChg chg="del">
          <ac:chgData name="塩川 和也" userId="39f0702c-b30a-4f15-b4da-77fc4aed6640" providerId="ADAL" clId="{78B511DA-4F58-43F2-AA70-E603C61B0517}" dt="2021-06-09T09:46:25.989" v="1421" actId="478"/>
          <ac:grpSpMkLst>
            <pc:docMk/>
            <pc:sldMk cId="755331810" sldId="1023"/>
            <ac:grpSpMk id="7" creationId="{C05B2738-D6C9-4EC9-B07E-F34F380ABFC7}"/>
          </ac:grpSpMkLst>
        </pc:grpChg>
        <pc:grpChg chg="mod">
          <ac:chgData name="塩川 和也" userId="39f0702c-b30a-4f15-b4da-77fc4aed6640" providerId="ADAL" clId="{78B511DA-4F58-43F2-AA70-E603C61B0517}" dt="2021-06-09T09:48:10.694" v="1456" actId="1076"/>
          <ac:grpSpMkLst>
            <pc:docMk/>
            <pc:sldMk cId="755331810" sldId="1023"/>
            <ac:grpSpMk id="14" creationId="{9EB3B117-6D5A-4530-AF1C-04C96C7E8379}"/>
          </ac:grpSpMkLst>
        </pc:grpChg>
        <pc:picChg chg="del">
          <ac:chgData name="塩川 和也" userId="39f0702c-b30a-4f15-b4da-77fc4aed6640" providerId="ADAL" clId="{78B511DA-4F58-43F2-AA70-E603C61B0517}" dt="2021-06-09T09:42:09.893" v="1389" actId="478"/>
          <ac:picMkLst>
            <pc:docMk/>
            <pc:sldMk cId="755331810" sldId="1023"/>
            <ac:picMk id="2" creationId="{7044C5C0-7261-45FA-957D-CCD7FFE885CC}"/>
          </ac:picMkLst>
        </pc:picChg>
        <pc:picChg chg="del">
          <ac:chgData name="塩川 和也" userId="39f0702c-b30a-4f15-b4da-77fc4aed6640" providerId="ADAL" clId="{78B511DA-4F58-43F2-AA70-E603C61B0517}" dt="2021-06-09T09:46:17.160" v="1418" actId="478"/>
          <ac:picMkLst>
            <pc:docMk/>
            <pc:sldMk cId="755331810" sldId="1023"/>
            <ac:picMk id="6" creationId="{34D0F74C-30B9-4778-B8DE-CA759C34ADB2}"/>
          </ac:picMkLst>
        </pc:picChg>
        <pc:picChg chg="add mod ord">
          <ac:chgData name="塩川 和也" userId="39f0702c-b30a-4f15-b4da-77fc4aed6640" providerId="ADAL" clId="{78B511DA-4F58-43F2-AA70-E603C61B0517}" dt="2021-06-09T09:53:47.666" v="1648" actId="14861"/>
          <ac:picMkLst>
            <pc:docMk/>
            <pc:sldMk cId="755331810" sldId="1023"/>
            <ac:picMk id="8" creationId="{16A8829B-4BF7-4020-AE40-CCD5C96F772B}"/>
          </ac:picMkLst>
        </pc:picChg>
        <pc:picChg chg="add mod">
          <ac:chgData name="塩川 和也" userId="39f0702c-b30a-4f15-b4da-77fc4aed6640" providerId="ADAL" clId="{78B511DA-4F58-43F2-AA70-E603C61B0517}" dt="2021-06-09T09:53:51.343" v="1649" actId="14861"/>
          <ac:picMkLst>
            <pc:docMk/>
            <pc:sldMk cId="755331810" sldId="1023"/>
            <ac:picMk id="22" creationId="{34CCCB98-3BF3-49CA-A3FB-A402950CCCA6}"/>
          </ac:picMkLst>
        </pc:picChg>
        <pc:picChg chg="del topLvl">
          <ac:chgData name="塩川 和也" userId="39f0702c-b30a-4f15-b4da-77fc4aed6640" providerId="ADAL" clId="{78B511DA-4F58-43F2-AA70-E603C61B0517}" dt="2021-06-09T09:46:25.989" v="1421" actId="478"/>
          <ac:picMkLst>
            <pc:docMk/>
            <pc:sldMk cId="755331810" sldId="1023"/>
            <ac:picMk id="54" creationId="{7B12B970-754A-4255-AC6B-A92F303C12DE}"/>
          </ac:picMkLst>
        </pc:picChg>
        <pc:cxnChg chg="mod">
          <ac:chgData name="塩川 和也" userId="39f0702c-b30a-4f15-b4da-77fc4aed6640" providerId="ADAL" clId="{78B511DA-4F58-43F2-AA70-E603C61B0517}" dt="2021-06-09T09:45:43.794" v="1416" actId="14100"/>
          <ac:cxnSpMkLst>
            <pc:docMk/>
            <pc:sldMk cId="755331810" sldId="1023"/>
            <ac:cxnSpMk id="13" creationId="{0B4BC235-0F10-48F0-8B31-4964CB64C312}"/>
          </ac:cxnSpMkLst>
        </pc:cxnChg>
        <pc:cxnChg chg="add mod">
          <ac:chgData name="塩川 和也" userId="39f0702c-b30a-4f15-b4da-77fc4aed6640" providerId="ADAL" clId="{78B511DA-4F58-43F2-AA70-E603C61B0517}" dt="2021-06-09T09:53:52.793" v="1650" actId="14861"/>
          <ac:cxnSpMkLst>
            <pc:docMk/>
            <pc:sldMk cId="755331810" sldId="1023"/>
            <ac:cxnSpMk id="49" creationId="{BD805292-3B08-4C2B-9943-5204991E0C5E}"/>
          </ac:cxnSpMkLst>
        </pc:cxnChg>
        <pc:cxnChg chg="mod">
          <ac:chgData name="塩川 和也" userId="39f0702c-b30a-4f15-b4da-77fc4aed6640" providerId="ADAL" clId="{78B511DA-4F58-43F2-AA70-E603C61B0517}" dt="2021-06-09T09:51:53.571" v="1646" actId="14100"/>
          <ac:cxnSpMkLst>
            <pc:docMk/>
            <pc:sldMk cId="755331810" sldId="1023"/>
            <ac:cxnSpMk id="55" creationId="{E4BB5EBB-2D3C-4E80-9484-1C1A35E3871F}"/>
          </ac:cxnSpMkLst>
        </pc:cxnChg>
        <pc:cxnChg chg="mod">
          <ac:chgData name="塩川 和也" userId="39f0702c-b30a-4f15-b4da-77fc4aed6640" providerId="ADAL" clId="{78B511DA-4F58-43F2-AA70-E603C61B0517}" dt="2021-06-09T09:42:43.384" v="1397" actId="14100"/>
          <ac:cxnSpMkLst>
            <pc:docMk/>
            <pc:sldMk cId="755331810" sldId="1023"/>
            <ac:cxnSpMk id="58" creationId="{13C4FB7F-4D73-4ECD-9C45-CE7D08FC9CED}"/>
          </ac:cxnSpMkLst>
        </pc:cxnChg>
      </pc:sldChg>
      <pc:sldChg chg="modSp mod">
        <pc:chgData name="塩川 和也" userId="39f0702c-b30a-4f15-b4da-77fc4aed6640" providerId="ADAL" clId="{78B511DA-4F58-43F2-AA70-E603C61B0517}" dt="2021-06-10T06:24:47.823" v="3299" actId="313"/>
        <pc:sldMkLst>
          <pc:docMk/>
          <pc:sldMk cId="3591460853" sldId="1035"/>
        </pc:sldMkLst>
        <pc:spChg chg="mod">
          <ac:chgData name="塩川 和也" userId="39f0702c-b30a-4f15-b4da-77fc4aed6640" providerId="ADAL" clId="{78B511DA-4F58-43F2-AA70-E603C61B0517}" dt="2021-06-10T06:24:47.823" v="3299" actId="313"/>
          <ac:spMkLst>
            <pc:docMk/>
            <pc:sldMk cId="3591460853" sldId="1035"/>
            <ac:spMk id="7" creationId="{B039380F-46EC-4840-8D2A-39FB2DD6DC05}"/>
          </ac:spMkLst>
        </pc:spChg>
      </pc:sldChg>
      <pc:sldChg chg="modSp">
        <pc:chgData name="塩川 和也" userId="39f0702c-b30a-4f15-b4da-77fc4aed6640" providerId="ADAL" clId="{78B511DA-4F58-43F2-AA70-E603C61B0517}" dt="2021-06-10T06:24:54.170" v="3300"/>
        <pc:sldMkLst>
          <pc:docMk/>
          <pc:sldMk cId="371936399" sldId="1036"/>
        </pc:sldMkLst>
        <pc:spChg chg="mod">
          <ac:chgData name="塩川 和也" userId="39f0702c-b30a-4f15-b4da-77fc4aed6640" providerId="ADAL" clId="{78B511DA-4F58-43F2-AA70-E603C61B0517}" dt="2021-06-10T06:24:54.170" v="3300"/>
          <ac:spMkLst>
            <pc:docMk/>
            <pc:sldMk cId="371936399" sldId="1036"/>
            <ac:spMk id="11" creationId="{CCD3CB8D-BAE2-4A89-A9C3-3F1DE78D5DF4}"/>
          </ac:spMkLst>
        </pc:spChg>
        <pc:spChg chg="mod">
          <ac:chgData name="塩川 和也" userId="39f0702c-b30a-4f15-b4da-77fc4aed6640" providerId="ADAL" clId="{78B511DA-4F58-43F2-AA70-E603C61B0517}" dt="2021-06-10T06:24:54.170" v="3300"/>
          <ac:spMkLst>
            <pc:docMk/>
            <pc:sldMk cId="371936399" sldId="1036"/>
            <ac:spMk id="25" creationId="{E8D575D2-9A22-4DF6-ABFA-59C9B05F43FC}"/>
          </ac:spMkLst>
        </pc:spChg>
      </pc:sldChg>
      <pc:sldChg chg="del">
        <pc:chgData name="塩川 和也" userId="39f0702c-b30a-4f15-b4da-77fc4aed6640" providerId="ADAL" clId="{78B511DA-4F58-43F2-AA70-E603C61B0517}" dt="2021-06-10T09:02:27.770" v="5982" actId="2696"/>
        <pc:sldMkLst>
          <pc:docMk/>
          <pc:sldMk cId="3641993651" sldId="1039"/>
        </pc:sldMkLst>
      </pc:sldChg>
      <pc:sldChg chg="addSp delSp modSp mod">
        <pc:chgData name="塩川 和也" userId="39f0702c-b30a-4f15-b4da-77fc4aed6640" providerId="ADAL" clId="{78B511DA-4F58-43F2-AA70-E603C61B0517}" dt="2021-06-10T09:56:21.163" v="7770" actId="207"/>
        <pc:sldMkLst>
          <pc:docMk/>
          <pc:sldMk cId="3735370677" sldId="1060"/>
        </pc:sldMkLst>
        <pc:spChg chg="add del mod">
          <ac:chgData name="塩川 和也" userId="39f0702c-b30a-4f15-b4da-77fc4aed6640" providerId="ADAL" clId="{78B511DA-4F58-43F2-AA70-E603C61B0517}" dt="2021-06-09T09:20:58.927" v="1104" actId="21"/>
          <ac:spMkLst>
            <pc:docMk/>
            <pc:sldMk cId="3735370677" sldId="1060"/>
            <ac:spMk id="52" creationId="{14048659-5394-4678-B102-DDD9547D1CE1}"/>
          </ac:spMkLst>
        </pc:spChg>
        <pc:spChg chg="add del mod">
          <ac:chgData name="塩川 和也" userId="39f0702c-b30a-4f15-b4da-77fc4aed6640" providerId="ADAL" clId="{78B511DA-4F58-43F2-AA70-E603C61B0517}" dt="2021-06-10T09:55:21.431" v="7726" actId="478"/>
          <ac:spMkLst>
            <pc:docMk/>
            <pc:sldMk cId="3735370677" sldId="1060"/>
            <ac:spMk id="52" creationId="{980E0829-DBA5-4008-8887-A07AF71A8AB1}"/>
          </ac:spMkLst>
        </pc:spChg>
        <pc:spChg chg="mod">
          <ac:chgData name="塩川 和也" userId="39f0702c-b30a-4f15-b4da-77fc4aed6640" providerId="ADAL" clId="{78B511DA-4F58-43F2-AA70-E603C61B0517}" dt="2021-06-10T09:54:16.459" v="7675"/>
          <ac:spMkLst>
            <pc:docMk/>
            <pc:sldMk cId="3735370677" sldId="1060"/>
            <ac:spMk id="54" creationId="{4A44833E-F1FD-4AE9-82A4-6E6523227D27}"/>
          </ac:spMkLst>
        </pc:spChg>
        <pc:spChg chg="mod">
          <ac:chgData name="塩川 和也" userId="39f0702c-b30a-4f15-b4da-77fc4aed6640" providerId="ADAL" clId="{78B511DA-4F58-43F2-AA70-E603C61B0517}" dt="2021-06-10T09:54:16.459" v="7675"/>
          <ac:spMkLst>
            <pc:docMk/>
            <pc:sldMk cId="3735370677" sldId="1060"/>
            <ac:spMk id="56" creationId="{0B01A37A-EC91-4FBD-AD7B-5284ADA2AE82}"/>
          </ac:spMkLst>
        </pc:spChg>
        <pc:spChg chg="mod">
          <ac:chgData name="塩川 和也" userId="39f0702c-b30a-4f15-b4da-77fc4aed6640" providerId="ADAL" clId="{78B511DA-4F58-43F2-AA70-E603C61B0517}" dt="2021-06-10T09:54:16.459" v="7675"/>
          <ac:spMkLst>
            <pc:docMk/>
            <pc:sldMk cId="3735370677" sldId="1060"/>
            <ac:spMk id="59" creationId="{93DCDB30-ABF5-4E90-A4D2-092C1BB9231F}"/>
          </ac:spMkLst>
        </pc:spChg>
        <pc:spChg chg="mod">
          <ac:chgData name="塩川 和也" userId="39f0702c-b30a-4f15-b4da-77fc4aed6640" providerId="ADAL" clId="{78B511DA-4F58-43F2-AA70-E603C61B0517}" dt="2021-06-10T09:54:16.459" v="7675"/>
          <ac:spMkLst>
            <pc:docMk/>
            <pc:sldMk cId="3735370677" sldId="1060"/>
            <ac:spMk id="61" creationId="{EE203622-F439-47A9-AB06-99E2B1015D25}"/>
          </ac:spMkLst>
        </pc:spChg>
        <pc:spChg chg="mod">
          <ac:chgData name="塩川 和也" userId="39f0702c-b30a-4f15-b4da-77fc4aed6640" providerId="ADAL" clId="{78B511DA-4F58-43F2-AA70-E603C61B0517}" dt="2021-06-10T09:54:36.815" v="7721" actId="207"/>
          <ac:spMkLst>
            <pc:docMk/>
            <pc:sldMk cId="3735370677" sldId="1060"/>
            <ac:spMk id="62" creationId="{27EC738F-D1C2-476A-8CD2-A5F502F6AC27}"/>
          </ac:spMkLst>
        </pc:spChg>
        <pc:spChg chg="mod">
          <ac:chgData name="塩川 和也" userId="39f0702c-b30a-4f15-b4da-77fc4aed6640" providerId="ADAL" clId="{78B511DA-4F58-43F2-AA70-E603C61B0517}" dt="2021-06-10T09:56:21.163" v="7770" actId="207"/>
          <ac:spMkLst>
            <pc:docMk/>
            <pc:sldMk cId="3735370677" sldId="1060"/>
            <ac:spMk id="74" creationId="{6C044B22-07FF-4922-B5F2-92E316550163}"/>
          </ac:spMkLst>
        </pc:spChg>
        <pc:spChg chg="mod">
          <ac:chgData name="塩川 和也" userId="39f0702c-b30a-4f15-b4da-77fc4aed6640" providerId="ADAL" clId="{78B511DA-4F58-43F2-AA70-E603C61B0517}" dt="2021-06-10T09:55:33.571" v="7728"/>
          <ac:spMkLst>
            <pc:docMk/>
            <pc:sldMk cId="3735370677" sldId="1060"/>
            <ac:spMk id="78" creationId="{B5CAE8F2-100D-4F1E-B739-61C3E7C5987B}"/>
          </ac:spMkLst>
        </pc:spChg>
        <pc:spChg chg="mod">
          <ac:chgData name="塩川 和也" userId="39f0702c-b30a-4f15-b4da-77fc4aed6640" providerId="ADAL" clId="{78B511DA-4F58-43F2-AA70-E603C61B0517}" dt="2021-06-10T09:55:54.258" v="7766" actId="207"/>
          <ac:spMkLst>
            <pc:docMk/>
            <pc:sldMk cId="3735370677" sldId="1060"/>
            <ac:spMk id="79" creationId="{9CF61050-0276-4C76-A739-04CF3BE7F891}"/>
          </ac:spMkLst>
        </pc:spChg>
        <pc:spChg chg="add mod ord">
          <ac:chgData name="塩川 和也" userId="39f0702c-b30a-4f15-b4da-77fc4aed6640" providerId="ADAL" clId="{78B511DA-4F58-43F2-AA70-E603C61B0517}" dt="2021-06-10T09:55:47.141" v="7764" actId="167"/>
          <ac:spMkLst>
            <pc:docMk/>
            <pc:sldMk cId="3735370677" sldId="1060"/>
            <ac:spMk id="85" creationId="{B212C855-EBD9-4380-95D3-4D5C210203C9}"/>
          </ac:spMkLst>
        </pc:spChg>
        <pc:spChg chg="del">
          <ac:chgData name="塩川 和也" userId="39f0702c-b30a-4f15-b4da-77fc4aed6640" providerId="ADAL" clId="{78B511DA-4F58-43F2-AA70-E603C61B0517}" dt="2021-06-10T09:54:15.183" v="7674" actId="478"/>
          <ac:spMkLst>
            <pc:docMk/>
            <pc:sldMk cId="3735370677" sldId="1060"/>
            <ac:spMk id="100" creationId="{F512AD70-1C2C-4F39-8990-CA24BA31F5F6}"/>
          </ac:spMkLst>
        </pc:spChg>
        <pc:grpChg chg="add del mod">
          <ac:chgData name="塩川 和也" userId="39f0702c-b30a-4f15-b4da-77fc4aed6640" providerId="ADAL" clId="{78B511DA-4F58-43F2-AA70-E603C61B0517}" dt="2021-06-10T09:55:21.431" v="7726" actId="478"/>
          <ac:grpSpMkLst>
            <pc:docMk/>
            <pc:sldMk cId="3735370677" sldId="1060"/>
            <ac:grpSpMk id="53" creationId="{8B0DF0EC-44C7-45A5-8180-1B23A637728D}"/>
          </ac:grpSpMkLst>
        </pc:grpChg>
        <pc:grpChg chg="add del mod">
          <ac:chgData name="塩川 和也" userId="39f0702c-b30a-4f15-b4da-77fc4aed6640" providerId="ADAL" clId="{78B511DA-4F58-43F2-AA70-E603C61B0517}" dt="2021-06-10T09:55:21.431" v="7726" actId="478"/>
          <ac:grpSpMkLst>
            <pc:docMk/>
            <pc:sldMk cId="3735370677" sldId="1060"/>
            <ac:grpSpMk id="57" creationId="{7C152DC5-95E5-4B00-BB88-89C1CAAFC7A2}"/>
          </ac:grpSpMkLst>
        </pc:grpChg>
        <pc:grpChg chg="add mod">
          <ac:chgData name="塩川 和也" userId="39f0702c-b30a-4f15-b4da-77fc4aed6640" providerId="ADAL" clId="{78B511DA-4F58-43F2-AA70-E603C61B0517}" dt="2021-06-10T09:55:50.877" v="7765" actId="1076"/>
          <ac:grpSpMkLst>
            <pc:docMk/>
            <pc:sldMk cId="3735370677" sldId="1060"/>
            <ac:grpSpMk id="63" creationId="{E75C6F78-3C14-4A4F-976F-2A916BC92060}"/>
          </ac:grpSpMkLst>
        </pc:grpChg>
        <pc:grpChg chg="del">
          <ac:chgData name="塩川 和也" userId="39f0702c-b30a-4f15-b4da-77fc4aed6640" providerId="ADAL" clId="{78B511DA-4F58-43F2-AA70-E603C61B0517}" dt="2021-06-10T09:54:15.183" v="7674" actId="478"/>
          <ac:grpSpMkLst>
            <pc:docMk/>
            <pc:sldMk cId="3735370677" sldId="1060"/>
            <ac:grpSpMk id="101" creationId="{0D528BA3-7B37-4FC9-A5D0-F5721816C5FA}"/>
          </ac:grpSpMkLst>
        </pc:grpChg>
      </pc:sldChg>
      <pc:sldChg chg="modSp mod">
        <pc:chgData name="塩川 和也" userId="39f0702c-b30a-4f15-b4da-77fc4aed6640" providerId="ADAL" clId="{78B511DA-4F58-43F2-AA70-E603C61B0517}" dt="2021-06-10T06:24:36.044" v="3293" actId="313"/>
        <pc:sldMkLst>
          <pc:docMk/>
          <pc:sldMk cId="3484017358" sldId="1061"/>
        </pc:sldMkLst>
        <pc:spChg chg="mod">
          <ac:chgData name="塩川 和也" userId="39f0702c-b30a-4f15-b4da-77fc4aed6640" providerId="ADAL" clId="{78B511DA-4F58-43F2-AA70-E603C61B0517}" dt="2021-06-10T06:24:36.044" v="3293" actId="313"/>
          <ac:spMkLst>
            <pc:docMk/>
            <pc:sldMk cId="3484017358" sldId="1061"/>
            <ac:spMk id="6" creationId="{EF33582F-FD5D-4DE4-A0B2-DC624F683AF7}"/>
          </ac:spMkLst>
        </pc:spChg>
      </pc:sldChg>
      <pc:sldChg chg="addSp delSp modSp mod">
        <pc:chgData name="塩川 和也" userId="39f0702c-b30a-4f15-b4da-77fc4aed6640" providerId="ADAL" clId="{78B511DA-4F58-43F2-AA70-E603C61B0517}" dt="2021-06-10T06:29:10.217" v="3303" actId="21"/>
        <pc:sldMkLst>
          <pc:docMk/>
          <pc:sldMk cId="3124680301" sldId="1063"/>
        </pc:sldMkLst>
        <pc:spChg chg="mod">
          <ac:chgData name="塩川 和也" userId="39f0702c-b30a-4f15-b4da-77fc4aed6640" providerId="ADAL" clId="{78B511DA-4F58-43F2-AA70-E603C61B0517}" dt="2021-06-10T06:24:54.170" v="3300"/>
          <ac:spMkLst>
            <pc:docMk/>
            <pc:sldMk cId="3124680301" sldId="1063"/>
            <ac:spMk id="55" creationId="{05A3483A-F629-45F7-8F61-D71B1E88B275}"/>
          </ac:spMkLst>
        </pc:spChg>
        <pc:spChg chg="add mod">
          <ac:chgData name="塩川 和也" userId="39f0702c-b30a-4f15-b4da-77fc4aed6640" providerId="ADAL" clId="{78B511DA-4F58-43F2-AA70-E603C61B0517}" dt="2021-06-10T03:15:23.371" v="2504"/>
          <ac:spMkLst>
            <pc:docMk/>
            <pc:sldMk cId="3124680301" sldId="1063"/>
            <ac:spMk id="61" creationId="{8F81298C-A0A3-4501-A2F0-C99764FFF910}"/>
          </ac:spMkLst>
        </pc:spChg>
        <pc:spChg chg="mod">
          <ac:chgData name="塩川 和也" userId="39f0702c-b30a-4f15-b4da-77fc4aed6640" providerId="ADAL" clId="{78B511DA-4F58-43F2-AA70-E603C61B0517}" dt="2021-06-10T06:29:08.818" v="3302"/>
          <ac:spMkLst>
            <pc:docMk/>
            <pc:sldMk cId="3124680301" sldId="1063"/>
            <ac:spMk id="65" creationId="{034E9E08-E0A8-4DF7-AA63-A9A7300719A2}"/>
          </ac:spMkLst>
        </pc:spChg>
        <pc:spChg chg="mod">
          <ac:chgData name="塩川 和也" userId="39f0702c-b30a-4f15-b4da-77fc4aed6640" providerId="ADAL" clId="{78B511DA-4F58-43F2-AA70-E603C61B0517}" dt="2021-06-10T06:29:08.818" v="3302"/>
          <ac:spMkLst>
            <pc:docMk/>
            <pc:sldMk cId="3124680301" sldId="1063"/>
            <ac:spMk id="66" creationId="{97FBA176-D55B-45F2-9064-23B840D4BB90}"/>
          </ac:spMkLst>
        </pc:spChg>
        <pc:grpChg chg="add del mod">
          <ac:chgData name="塩川 和也" userId="39f0702c-b30a-4f15-b4da-77fc4aed6640" providerId="ADAL" clId="{78B511DA-4F58-43F2-AA70-E603C61B0517}" dt="2021-06-10T06:29:10.217" v="3303" actId="21"/>
          <ac:grpSpMkLst>
            <pc:docMk/>
            <pc:sldMk cId="3124680301" sldId="1063"/>
            <ac:grpSpMk id="64" creationId="{BC564360-AE73-4C67-8301-3AE1229A1094}"/>
          </ac:grpSpMkLst>
        </pc:grpChg>
      </pc:sldChg>
      <pc:sldChg chg="modSp mod">
        <pc:chgData name="塩川 和也" userId="39f0702c-b30a-4f15-b4da-77fc4aed6640" providerId="ADAL" clId="{78B511DA-4F58-43F2-AA70-E603C61B0517}" dt="2021-06-09T04:46:44.566" v="4" actId="20577"/>
        <pc:sldMkLst>
          <pc:docMk/>
          <pc:sldMk cId="2552366688" sldId="1067"/>
        </pc:sldMkLst>
        <pc:spChg chg="mod">
          <ac:chgData name="塩川 和也" userId="39f0702c-b30a-4f15-b4da-77fc4aed6640" providerId="ADAL" clId="{78B511DA-4F58-43F2-AA70-E603C61B0517}" dt="2021-06-09T04:46:44.566" v="4" actId="20577"/>
          <ac:spMkLst>
            <pc:docMk/>
            <pc:sldMk cId="2552366688" sldId="1067"/>
            <ac:spMk id="73" creationId="{A8E63514-81D5-44ED-9F1B-5EC31C34DB2A}"/>
          </ac:spMkLst>
        </pc:spChg>
      </pc:sldChg>
      <pc:sldChg chg="add del">
        <pc:chgData name="塩川 和也" userId="39f0702c-b30a-4f15-b4da-77fc4aed6640" providerId="ADAL" clId="{78B511DA-4F58-43F2-AA70-E603C61B0517}" dt="2021-06-10T02:49:50.654" v="2287" actId="2696"/>
        <pc:sldMkLst>
          <pc:docMk/>
          <pc:sldMk cId="1380549283" sldId="1079"/>
        </pc:sldMkLst>
      </pc:sldChg>
      <pc:sldChg chg="addSp delSp modSp add mod">
        <pc:chgData name="塩川 和也" userId="39f0702c-b30a-4f15-b4da-77fc4aed6640" providerId="ADAL" clId="{78B511DA-4F58-43F2-AA70-E603C61B0517}" dt="2021-06-10T09:55:05.927" v="7724" actId="478"/>
        <pc:sldMkLst>
          <pc:docMk/>
          <pc:sldMk cId="1841533808" sldId="1079"/>
        </pc:sldMkLst>
        <pc:spChg chg="mod">
          <ac:chgData name="塩川 和也" userId="39f0702c-b30a-4f15-b4da-77fc4aed6640" providerId="ADAL" clId="{78B511DA-4F58-43F2-AA70-E603C61B0517}" dt="2021-06-10T08:22:25.992" v="5225" actId="164"/>
          <ac:spMkLst>
            <pc:docMk/>
            <pc:sldMk cId="1841533808" sldId="1079"/>
            <ac:spMk id="16" creationId="{8D84EBFD-B82E-46DD-97A8-83770FD61A61}"/>
          </ac:spMkLst>
        </pc:spChg>
        <pc:spChg chg="mod">
          <ac:chgData name="塩川 和也" userId="39f0702c-b30a-4f15-b4da-77fc4aed6640" providerId="ADAL" clId="{78B511DA-4F58-43F2-AA70-E603C61B0517}" dt="2021-06-10T08:22:51.263" v="5228" actId="1076"/>
          <ac:spMkLst>
            <pc:docMk/>
            <pc:sldMk cId="1841533808" sldId="1079"/>
            <ac:spMk id="29" creationId="{421FA752-BD17-40CF-A6EB-EADDD3DF0841}"/>
          </ac:spMkLst>
        </pc:spChg>
        <pc:spChg chg="mod ord topLvl">
          <ac:chgData name="塩川 和也" userId="39f0702c-b30a-4f15-b4da-77fc4aed6640" providerId="ADAL" clId="{78B511DA-4F58-43F2-AA70-E603C61B0517}" dt="2021-06-10T08:27:54.872" v="5470" actId="14100"/>
          <ac:spMkLst>
            <pc:docMk/>
            <pc:sldMk cId="1841533808" sldId="1079"/>
            <ac:spMk id="37" creationId="{38EAE4F6-9511-4534-A984-70071055B4D5}"/>
          </ac:spMkLst>
        </pc:spChg>
        <pc:spChg chg="mod ord topLvl">
          <ac:chgData name="塩川 和也" userId="39f0702c-b30a-4f15-b4da-77fc4aed6640" providerId="ADAL" clId="{78B511DA-4F58-43F2-AA70-E603C61B0517}" dt="2021-06-10T08:32:54.348" v="5599" actId="1076"/>
          <ac:spMkLst>
            <pc:docMk/>
            <pc:sldMk cId="1841533808" sldId="1079"/>
            <ac:spMk id="39" creationId="{0F14BC03-7901-40A3-9E92-4CF8D3679328}"/>
          </ac:spMkLst>
        </pc:spChg>
        <pc:spChg chg="mod">
          <ac:chgData name="塩川 和也" userId="39f0702c-b30a-4f15-b4da-77fc4aed6640" providerId="ADAL" clId="{78B511DA-4F58-43F2-AA70-E603C61B0517}" dt="2021-06-10T08:22:25.992" v="5225" actId="164"/>
          <ac:spMkLst>
            <pc:docMk/>
            <pc:sldMk cId="1841533808" sldId="1079"/>
            <ac:spMk id="42" creationId="{3A8BD852-4CDE-4317-A301-12F9087A5651}"/>
          </ac:spMkLst>
        </pc:spChg>
        <pc:spChg chg="mod ord topLvl">
          <ac:chgData name="塩川 和也" userId="39f0702c-b30a-4f15-b4da-77fc4aed6640" providerId="ADAL" clId="{78B511DA-4F58-43F2-AA70-E603C61B0517}" dt="2021-06-10T08:29:50.819" v="5494" actId="14100"/>
          <ac:spMkLst>
            <pc:docMk/>
            <pc:sldMk cId="1841533808" sldId="1079"/>
            <ac:spMk id="45" creationId="{99FFA83D-387A-4D45-9217-90E9A7960AA2}"/>
          </ac:spMkLst>
        </pc:spChg>
        <pc:spChg chg="mod">
          <ac:chgData name="塩川 和也" userId="39f0702c-b30a-4f15-b4da-77fc4aed6640" providerId="ADAL" clId="{78B511DA-4F58-43F2-AA70-E603C61B0517}" dt="2021-06-10T08:23:05.379" v="5231" actId="1076"/>
          <ac:spMkLst>
            <pc:docMk/>
            <pc:sldMk cId="1841533808" sldId="1079"/>
            <ac:spMk id="57" creationId="{AD74C3E0-9B29-4F52-BE92-B01BAEC3DAE9}"/>
          </ac:spMkLst>
        </pc:spChg>
        <pc:spChg chg="mod ord topLvl">
          <ac:chgData name="塩川 和也" userId="39f0702c-b30a-4f15-b4da-77fc4aed6640" providerId="ADAL" clId="{78B511DA-4F58-43F2-AA70-E603C61B0517}" dt="2021-06-10T08:32:50.684" v="5598" actId="14100"/>
          <ac:spMkLst>
            <pc:docMk/>
            <pc:sldMk cId="1841533808" sldId="1079"/>
            <ac:spMk id="61" creationId="{939C827B-3107-4B7D-B17D-85E7A5E69D56}"/>
          </ac:spMkLst>
        </pc:spChg>
        <pc:spChg chg="mod">
          <ac:chgData name="塩川 和也" userId="39f0702c-b30a-4f15-b4da-77fc4aed6640" providerId="ADAL" clId="{78B511DA-4F58-43F2-AA70-E603C61B0517}" dt="2021-06-10T08:21:23.221" v="5216" actId="164"/>
          <ac:spMkLst>
            <pc:docMk/>
            <pc:sldMk cId="1841533808" sldId="1079"/>
            <ac:spMk id="62" creationId="{E1D93E18-1E83-46B2-B5FD-468F2C569B76}"/>
          </ac:spMkLst>
        </pc:spChg>
        <pc:spChg chg="mod">
          <ac:chgData name="塩川 和也" userId="39f0702c-b30a-4f15-b4da-77fc4aed6640" providerId="ADAL" clId="{78B511DA-4F58-43F2-AA70-E603C61B0517}" dt="2021-06-10T08:21:36.563" v="5220" actId="14100"/>
          <ac:spMkLst>
            <pc:docMk/>
            <pc:sldMk cId="1841533808" sldId="1079"/>
            <ac:spMk id="63" creationId="{43A85562-F99A-4CE7-9962-33A288BAEB99}"/>
          </ac:spMkLst>
        </pc:spChg>
        <pc:spChg chg="mod">
          <ac:chgData name="塩川 和也" userId="39f0702c-b30a-4f15-b4da-77fc4aed6640" providerId="ADAL" clId="{78B511DA-4F58-43F2-AA70-E603C61B0517}" dt="2021-06-10T08:22:25.992" v="5225" actId="164"/>
          <ac:spMkLst>
            <pc:docMk/>
            <pc:sldMk cId="1841533808" sldId="1079"/>
            <ac:spMk id="72" creationId="{9FBBB366-82F1-48D3-BEF4-6D5FA4EA267F}"/>
          </ac:spMkLst>
        </pc:spChg>
        <pc:spChg chg="mod">
          <ac:chgData name="塩川 和也" userId="39f0702c-b30a-4f15-b4da-77fc4aed6640" providerId="ADAL" clId="{78B511DA-4F58-43F2-AA70-E603C61B0517}" dt="2021-06-10T08:22:56.817" v="5229" actId="1076"/>
          <ac:spMkLst>
            <pc:docMk/>
            <pc:sldMk cId="1841533808" sldId="1079"/>
            <ac:spMk id="73" creationId="{B9B27709-E6FE-4808-9001-046F30CED9F5}"/>
          </ac:spMkLst>
        </pc:spChg>
        <pc:spChg chg="mod">
          <ac:chgData name="塩川 和也" userId="39f0702c-b30a-4f15-b4da-77fc4aed6640" providerId="ADAL" clId="{78B511DA-4F58-43F2-AA70-E603C61B0517}" dt="2021-06-10T08:22:45.786" v="5227" actId="1076"/>
          <ac:spMkLst>
            <pc:docMk/>
            <pc:sldMk cId="1841533808" sldId="1079"/>
            <ac:spMk id="74" creationId="{3500D67E-023E-4ED7-95D7-CF7BE4F7C08F}"/>
          </ac:spMkLst>
        </pc:spChg>
        <pc:spChg chg="mod ord topLvl">
          <ac:chgData name="塩川 和也" userId="39f0702c-b30a-4f15-b4da-77fc4aed6640" providerId="ADAL" clId="{78B511DA-4F58-43F2-AA70-E603C61B0517}" dt="2021-06-10T08:30:23.373" v="5499" actId="14100"/>
          <ac:spMkLst>
            <pc:docMk/>
            <pc:sldMk cId="1841533808" sldId="1079"/>
            <ac:spMk id="78" creationId="{30F5FCDE-8418-4544-AE03-34EF0A79032D}"/>
          </ac:spMkLst>
        </pc:spChg>
        <pc:spChg chg="mod ord topLvl">
          <ac:chgData name="塩川 和也" userId="39f0702c-b30a-4f15-b4da-77fc4aed6640" providerId="ADAL" clId="{78B511DA-4F58-43F2-AA70-E603C61B0517}" dt="2021-06-10T08:29:57.357" v="5495" actId="1076"/>
          <ac:spMkLst>
            <pc:docMk/>
            <pc:sldMk cId="1841533808" sldId="1079"/>
            <ac:spMk id="79" creationId="{9E202148-9CB3-43DD-AAD0-E7F0163539C7}"/>
          </ac:spMkLst>
        </pc:spChg>
        <pc:spChg chg="mod">
          <ac:chgData name="塩川 和也" userId="39f0702c-b30a-4f15-b4da-77fc4aed6640" providerId="ADAL" clId="{78B511DA-4F58-43F2-AA70-E603C61B0517}" dt="2021-06-10T08:27:16.298" v="5462" actId="165"/>
          <ac:spMkLst>
            <pc:docMk/>
            <pc:sldMk cId="1841533808" sldId="1079"/>
            <ac:spMk id="92" creationId="{A8A647B9-3E17-412A-B772-FA2795A9F109}"/>
          </ac:spMkLst>
        </pc:spChg>
        <pc:spChg chg="mod">
          <ac:chgData name="塩川 和也" userId="39f0702c-b30a-4f15-b4da-77fc4aed6640" providerId="ADAL" clId="{78B511DA-4F58-43F2-AA70-E603C61B0517}" dt="2021-06-10T08:30:11.295" v="5497" actId="14100"/>
          <ac:spMkLst>
            <pc:docMk/>
            <pc:sldMk cId="1841533808" sldId="1079"/>
            <ac:spMk id="93" creationId="{073F181F-01F9-4ED8-826B-8D3CFEBCF409}"/>
          </ac:spMkLst>
        </pc:spChg>
        <pc:spChg chg="mod">
          <ac:chgData name="塩川 和也" userId="39f0702c-b30a-4f15-b4da-77fc4aed6640" providerId="ADAL" clId="{78B511DA-4F58-43F2-AA70-E603C61B0517}" dt="2021-06-10T09:53:28.696" v="7668" actId="20577"/>
          <ac:spMkLst>
            <pc:docMk/>
            <pc:sldMk cId="1841533808" sldId="1079"/>
            <ac:spMk id="94" creationId="{0DE7FFE2-7DC9-4434-B7F1-60054215DADD}"/>
          </ac:spMkLst>
        </pc:spChg>
        <pc:spChg chg="del">
          <ac:chgData name="塩川 和也" userId="39f0702c-b30a-4f15-b4da-77fc4aed6640" providerId="ADAL" clId="{78B511DA-4F58-43F2-AA70-E603C61B0517}" dt="2021-06-10T08:21:08.818" v="5215" actId="478"/>
          <ac:spMkLst>
            <pc:docMk/>
            <pc:sldMk cId="1841533808" sldId="1079"/>
            <ac:spMk id="101" creationId="{477EB768-F06B-4F3B-BBFB-EE923FAF406D}"/>
          </ac:spMkLst>
        </pc:spChg>
        <pc:spChg chg="mod">
          <ac:chgData name="塩川 和也" userId="39f0702c-b30a-4f15-b4da-77fc4aed6640" providerId="ADAL" clId="{78B511DA-4F58-43F2-AA70-E603C61B0517}" dt="2021-06-10T08:23:02.991" v="5230" actId="14100"/>
          <ac:spMkLst>
            <pc:docMk/>
            <pc:sldMk cId="1841533808" sldId="1079"/>
            <ac:spMk id="103" creationId="{23295AFC-F51A-45E4-AB4C-C9E6FA5B413F}"/>
          </ac:spMkLst>
        </pc:spChg>
        <pc:spChg chg="del">
          <ac:chgData name="塩川 和也" userId="39f0702c-b30a-4f15-b4da-77fc4aed6640" providerId="ADAL" clId="{78B511DA-4F58-43F2-AA70-E603C61B0517}" dt="2021-06-10T08:21:08.818" v="5215" actId="478"/>
          <ac:spMkLst>
            <pc:docMk/>
            <pc:sldMk cId="1841533808" sldId="1079"/>
            <ac:spMk id="104" creationId="{CE9032C2-4CC7-4E82-8170-436B24D3167C}"/>
          </ac:spMkLst>
        </pc:spChg>
        <pc:spChg chg="del">
          <ac:chgData name="塩川 和也" userId="39f0702c-b30a-4f15-b4da-77fc4aed6640" providerId="ADAL" clId="{78B511DA-4F58-43F2-AA70-E603C61B0517}" dt="2021-06-10T08:21:08.818" v="5215" actId="478"/>
          <ac:spMkLst>
            <pc:docMk/>
            <pc:sldMk cId="1841533808" sldId="1079"/>
            <ac:spMk id="106" creationId="{CDB22A0F-9F7B-463C-B62F-B09AAC9821DD}"/>
          </ac:spMkLst>
        </pc:spChg>
        <pc:spChg chg="add mod">
          <ac:chgData name="塩川 和也" userId="39f0702c-b30a-4f15-b4da-77fc4aed6640" providerId="ADAL" clId="{78B511DA-4F58-43F2-AA70-E603C61B0517}" dt="2021-06-10T08:25:10.685" v="5250" actId="1076"/>
          <ac:spMkLst>
            <pc:docMk/>
            <pc:sldMk cId="1841533808" sldId="1079"/>
            <ac:spMk id="112" creationId="{037309EA-FCCE-4F87-A24D-474FFE5EF98D}"/>
          </ac:spMkLst>
        </pc:spChg>
        <pc:spChg chg="mod">
          <ac:chgData name="塩川 和也" userId="39f0702c-b30a-4f15-b4da-77fc4aed6640" providerId="ADAL" clId="{78B511DA-4F58-43F2-AA70-E603C61B0517}" dt="2021-06-10T08:23:50.904" v="5236"/>
          <ac:spMkLst>
            <pc:docMk/>
            <pc:sldMk cId="1841533808" sldId="1079"/>
            <ac:spMk id="114" creationId="{6298DE03-DD82-4CF9-8C27-3A7C09B8173D}"/>
          </ac:spMkLst>
        </pc:spChg>
        <pc:spChg chg="mod">
          <ac:chgData name="塩川 和也" userId="39f0702c-b30a-4f15-b4da-77fc4aed6640" providerId="ADAL" clId="{78B511DA-4F58-43F2-AA70-E603C61B0517}" dt="2021-06-10T08:23:50.904" v="5236"/>
          <ac:spMkLst>
            <pc:docMk/>
            <pc:sldMk cId="1841533808" sldId="1079"/>
            <ac:spMk id="115" creationId="{13B8F660-AD8D-4D20-BAC6-49D2016810CA}"/>
          </ac:spMkLst>
        </pc:spChg>
        <pc:spChg chg="add mod">
          <ac:chgData name="塩川 和也" userId="39f0702c-b30a-4f15-b4da-77fc4aed6640" providerId="ADAL" clId="{78B511DA-4F58-43F2-AA70-E603C61B0517}" dt="2021-06-10T08:27:06.718" v="5461"/>
          <ac:spMkLst>
            <pc:docMk/>
            <pc:sldMk cId="1841533808" sldId="1079"/>
            <ac:spMk id="116" creationId="{1ABDA51C-D23C-4C58-9885-8FE1EEDBF996}"/>
          </ac:spMkLst>
        </pc:spChg>
        <pc:spChg chg="add mod">
          <ac:chgData name="塩川 和也" userId="39f0702c-b30a-4f15-b4da-77fc4aed6640" providerId="ADAL" clId="{78B511DA-4F58-43F2-AA70-E603C61B0517}" dt="2021-06-10T08:28:54.214" v="5481" actId="1076"/>
          <ac:spMkLst>
            <pc:docMk/>
            <pc:sldMk cId="1841533808" sldId="1079"/>
            <ac:spMk id="117" creationId="{D6BE4E4B-AF2A-4974-BF7F-501C1496864F}"/>
          </ac:spMkLst>
        </pc:spChg>
        <pc:spChg chg="del">
          <ac:chgData name="塩川 和也" userId="39f0702c-b30a-4f15-b4da-77fc4aed6640" providerId="ADAL" clId="{78B511DA-4F58-43F2-AA70-E603C61B0517}" dt="2021-06-10T08:21:08.818" v="5215" actId="478"/>
          <ac:spMkLst>
            <pc:docMk/>
            <pc:sldMk cId="1841533808" sldId="1079"/>
            <ac:spMk id="118" creationId="{0B7297B7-C020-472F-A5D6-C349CF12B184}"/>
          </ac:spMkLst>
        </pc:spChg>
        <pc:spChg chg="add mod">
          <ac:chgData name="塩川 和也" userId="39f0702c-b30a-4f15-b4da-77fc4aed6640" providerId="ADAL" clId="{78B511DA-4F58-43F2-AA70-E603C61B0517}" dt="2021-06-10T08:33:07.763" v="5600" actId="571"/>
          <ac:spMkLst>
            <pc:docMk/>
            <pc:sldMk cId="1841533808" sldId="1079"/>
            <ac:spMk id="119" creationId="{9848B1A4-B850-4E8A-99CB-A36F2D772434}"/>
          </ac:spMkLst>
        </pc:spChg>
        <pc:spChg chg="mod">
          <ac:chgData name="塩川 和也" userId="39f0702c-b30a-4f15-b4da-77fc4aed6640" providerId="ADAL" clId="{78B511DA-4F58-43F2-AA70-E603C61B0517}" dt="2021-06-10T09:53:06.529" v="7660"/>
          <ac:spMkLst>
            <pc:docMk/>
            <pc:sldMk cId="1841533808" sldId="1079"/>
            <ac:spMk id="121" creationId="{C6E4728C-7C9D-4497-A0E1-84E0F5D99C5F}"/>
          </ac:spMkLst>
        </pc:spChg>
        <pc:spChg chg="del">
          <ac:chgData name="塩川 和也" userId="39f0702c-b30a-4f15-b4da-77fc4aed6640" providerId="ADAL" clId="{78B511DA-4F58-43F2-AA70-E603C61B0517}" dt="2021-06-10T08:21:08.818" v="5215" actId="478"/>
          <ac:spMkLst>
            <pc:docMk/>
            <pc:sldMk cId="1841533808" sldId="1079"/>
            <ac:spMk id="124" creationId="{A70D75F6-F40F-4AF2-A9B7-FECB47C8FB79}"/>
          </ac:spMkLst>
        </pc:spChg>
        <pc:spChg chg="del">
          <ac:chgData name="塩川 和也" userId="39f0702c-b30a-4f15-b4da-77fc4aed6640" providerId="ADAL" clId="{78B511DA-4F58-43F2-AA70-E603C61B0517}" dt="2021-06-10T08:21:08.818" v="5215" actId="478"/>
          <ac:spMkLst>
            <pc:docMk/>
            <pc:sldMk cId="1841533808" sldId="1079"/>
            <ac:spMk id="126" creationId="{2A84DF03-BB48-4EF8-8A72-FC3544598D83}"/>
          </ac:spMkLst>
        </pc:spChg>
        <pc:spChg chg="del">
          <ac:chgData name="塩川 和也" userId="39f0702c-b30a-4f15-b4da-77fc4aed6640" providerId="ADAL" clId="{78B511DA-4F58-43F2-AA70-E603C61B0517}" dt="2021-06-10T08:21:08.818" v="5215" actId="478"/>
          <ac:spMkLst>
            <pc:docMk/>
            <pc:sldMk cId="1841533808" sldId="1079"/>
            <ac:spMk id="127" creationId="{D0B8A341-A8D1-4DCC-8879-1741C6F7F402}"/>
          </ac:spMkLst>
        </pc:spChg>
        <pc:spChg chg="del">
          <ac:chgData name="塩川 和也" userId="39f0702c-b30a-4f15-b4da-77fc4aed6640" providerId="ADAL" clId="{78B511DA-4F58-43F2-AA70-E603C61B0517}" dt="2021-06-10T08:21:08.818" v="5215" actId="478"/>
          <ac:spMkLst>
            <pc:docMk/>
            <pc:sldMk cId="1841533808" sldId="1079"/>
            <ac:spMk id="129" creationId="{D3A903D8-BDEA-4848-8785-BF64BB8559C4}"/>
          </ac:spMkLst>
        </pc:spChg>
        <pc:spChg chg="del">
          <ac:chgData name="塩川 和也" userId="39f0702c-b30a-4f15-b4da-77fc4aed6640" providerId="ADAL" clId="{78B511DA-4F58-43F2-AA70-E603C61B0517}" dt="2021-06-10T08:21:08.818" v="5215" actId="478"/>
          <ac:spMkLst>
            <pc:docMk/>
            <pc:sldMk cId="1841533808" sldId="1079"/>
            <ac:spMk id="130" creationId="{AF25B898-5133-4E53-8996-CD99CC036590}"/>
          </ac:spMkLst>
        </pc:spChg>
        <pc:spChg chg="del">
          <ac:chgData name="塩川 和也" userId="39f0702c-b30a-4f15-b4da-77fc4aed6640" providerId="ADAL" clId="{78B511DA-4F58-43F2-AA70-E603C61B0517}" dt="2021-06-10T08:21:08.818" v="5215" actId="478"/>
          <ac:spMkLst>
            <pc:docMk/>
            <pc:sldMk cId="1841533808" sldId="1079"/>
            <ac:spMk id="131" creationId="{F81BE333-75D9-494D-BBEB-DBF25727B416}"/>
          </ac:spMkLst>
        </pc:spChg>
        <pc:spChg chg="del">
          <ac:chgData name="塩川 和也" userId="39f0702c-b30a-4f15-b4da-77fc4aed6640" providerId="ADAL" clId="{78B511DA-4F58-43F2-AA70-E603C61B0517}" dt="2021-06-10T08:21:08.818" v="5215" actId="478"/>
          <ac:spMkLst>
            <pc:docMk/>
            <pc:sldMk cId="1841533808" sldId="1079"/>
            <ac:spMk id="132" creationId="{04D04736-1FB5-428E-B63E-D0593968AA45}"/>
          </ac:spMkLst>
        </pc:spChg>
        <pc:spChg chg="del">
          <ac:chgData name="塩川 和也" userId="39f0702c-b30a-4f15-b4da-77fc4aed6640" providerId="ADAL" clId="{78B511DA-4F58-43F2-AA70-E603C61B0517}" dt="2021-06-10T08:21:08.818" v="5215" actId="478"/>
          <ac:spMkLst>
            <pc:docMk/>
            <pc:sldMk cId="1841533808" sldId="1079"/>
            <ac:spMk id="133" creationId="{9821E0DF-81C5-458B-B62E-8E5C551D4B06}"/>
          </ac:spMkLst>
        </pc:spChg>
        <pc:spChg chg="del">
          <ac:chgData name="塩川 和也" userId="39f0702c-b30a-4f15-b4da-77fc4aed6640" providerId="ADAL" clId="{78B511DA-4F58-43F2-AA70-E603C61B0517}" dt="2021-06-10T08:21:08.818" v="5215" actId="478"/>
          <ac:spMkLst>
            <pc:docMk/>
            <pc:sldMk cId="1841533808" sldId="1079"/>
            <ac:spMk id="134" creationId="{B030188E-03D8-42BB-8E16-FC43B0E5EF65}"/>
          </ac:spMkLst>
        </pc:spChg>
        <pc:spChg chg="del">
          <ac:chgData name="塩川 和也" userId="39f0702c-b30a-4f15-b4da-77fc4aed6640" providerId="ADAL" clId="{78B511DA-4F58-43F2-AA70-E603C61B0517}" dt="2021-06-10T08:21:08.818" v="5215" actId="478"/>
          <ac:spMkLst>
            <pc:docMk/>
            <pc:sldMk cId="1841533808" sldId="1079"/>
            <ac:spMk id="135" creationId="{BBD3E72A-848F-4822-A192-0368DC22D6E8}"/>
          </ac:spMkLst>
        </pc:spChg>
        <pc:spChg chg="del">
          <ac:chgData name="塩川 和也" userId="39f0702c-b30a-4f15-b4da-77fc4aed6640" providerId="ADAL" clId="{78B511DA-4F58-43F2-AA70-E603C61B0517}" dt="2021-06-10T08:21:08.818" v="5215" actId="478"/>
          <ac:spMkLst>
            <pc:docMk/>
            <pc:sldMk cId="1841533808" sldId="1079"/>
            <ac:spMk id="136" creationId="{F9C4CD1F-79BC-4A64-AD44-2E0BC130CCF1}"/>
          </ac:spMkLst>
        </pc:spChg>
        <pc:spChg chg="del">
          <ac:chgData name="塩川 和也" userId="39f0702c-b30a-4f15-b4da-77fc4aed6640" providerId="ADAL" clId="{78B511DA-4F58-43F2-AA70-E603C61B0517}" dt="2021-06-10T08:21:08.818" v="5215" actId="478"/>
          <ac:spMkLst>
            <pc:docMk/>
            <pc:sldMk cId="1841533808" sldId="1079"/>
            <ac:spMk id="138" creationId="{6A1836D4-15EC-479A-9CAA-D0DDF1C7ED58}"/>
          </ac:spMkLst>
        </pc:spChg>
        <pc:spChg chg="del">
          <ac:chgData name="塩川 和也" userId="39f0702c-b30a-4f15-b4da-77fc4aed6640" providerId="ADAL" clId="{78B511DA-4F58-43F2-AA70-E603C61B0517}" dt="2021-06-10T08:21:08.818" v="5215" actId="478"/>
          <ac:spMkLst>
            <pc:docMk/>
            <pc:sldMk cId="1841533808" sldId="1079"/>
            <ac:spMk id="143" creationId="{6407DF58-87A3-44B5-8B10-D86373C3D45B}"/>
          </ac:spMkLst>
        </pc:spChg>
        <pc:spChg chg="del">
          <ac:chgData name="塩川 和也" userId="39f0702c-b30a-4f15-b4da-77fc4aed6640" providerId="ADAL" clId="{78B511DA-4F58-43F2-AA70-E603C61B0517}" dt="2021-06-10T08:21:08.818" v="5215" actId="478"/>
          <ac:spMkLst>
            <pc:docMk/>
            <pc:sldMk cId="1841533808" sldId="1079"/>
            <ac:spMk id="144" creationId="{68DF55DE-27EF-4312-AE2F-6AFE644BCC00}"/>
          </ac:spMkLst>
        </pc:spChg>
        <pc:spChg chg="mod">
          <ac:chgData name="塩川 和也" userId="39f0702c-b30a-4f15-b4da-77fc4aed6640" providerId="ADAL" clId="{78B511DA-4F58-43F2-AA70-E603C61B0517}" dt="2021-06-10T09:53:06.529" v="7660"/>
          <ac:spMkLst>
            <pc:docMk/>
            <pc:sldMk cId="1841533808" sldId="1079"/>
            <ac:spMk id="145" creationId="{2B7445E5-B150-4657-97BB-2F8253FF6CC7}"/>
          </ac:spMkLst>
        </pc:spChg>
        <pc:spChg chg="mod">
          <ac:chgData name="塩川 和也" userId="39f0702c-b30a-4f15-b4da-77fc4aed6640" providerId="ADAL" clId="{78B511DA-4F58-43F2-AA70-E603C61B0517}" dt="2021-06-10T09:53:06.529" v="7660"/>
          <ac:spMkLst>
            <pc:docMk/>
            <pc:sldMk cId="1841533808" sldId="1079"/>
            <ac:spMk id="146" creationId="{E94EA980-1A31-4116-8B92-545A743FE1B7}"/>
          </ac:spMkLst>
        </pc:spChg>
        <pc:grpChg chg="add mod">
          <ac:chgData name="塩川 和也" userId="39f0702c-b30a-4f15-b4da-77fc4aed6640" providerId="ADAL" clId="{78B511DA-4F58-43F2-AA70-E603C61B0517}" dt="2021-06-10T08:26:32.609" v="5263" actId="1037"/>
          <ac:grpSpMkLst>
            <pc:docMk/>
            <pc:sldMk cId="1841533808" sldId="1079"/>
            <ac:grpSpMk id="3" creationId="{926566C2-2E22-4CBE-9D41-8F56290D8536}"/>
          </ac:grpSpMkLst>
        </pc:grpChg>
        <pc:grpChg chg="add mod">
          <ac:chgData name="塩川 和也" userId="39f0702c-b30a-4f15-b4da-77fc4aed6640" providerId="ADAL" clId="{78B511DA-4F58-43F2-AA70-E603C61B0517}" dt="2021-06-10T08:22:29.951" v="5226" actId="14100"/>
          <ac:grpSpMkLst>
            <pc:docMk/>
            <pc:sldMk cId="1841533808" sldId="1079"/>
            <ac:grpSpMk id="6" creationId="{FF0045BC-B8A6-4D3B-9B26-122291FF00E7}"/>
          </ac:grpSpMkLst>
        </pc:grpChg>
        <pc:grpChg chg="mod ord topLvl">
          <ac:chgData name="塩川 和也" userId="39f0702c-b30a-4f15-b4da-77fc4aed6640" providerId="ADAL" clId="{78B511DA-4F58-43F2-AA70-E603C61B0517}" dt="2021-06-10T08:30:03.643" v="5496" actId="1076"/>
          <ac:grpSpMkLst>
            <pc:docMk/>
            <pc:sldMk cId="1841533808" sldId="1079"/>
            <ac:grpSpMk id="11" creationId="{E7517384-E9F3-4C83-9236-CBBB90511F98}"/>
          </ac:grpSpMkLst>
        </pc:grpChg>
        <pc:grpChg chg="add del mod">
          <ac:chgData name="塩川 和也" userId="39f0702c-b30a-4f15-b4da-77fc4aed6640" providerId="ADAL" clId="{78B511DA-4F58-43F2-AA70-E603C61B0517}" dt="2021-06-10T08:27:16.298" v="5462" actId="165"/>
          <ac:grpSpMkLst>
            <pc:docMk/>
            <pc:sldMk cId="1841533808" sldId="1079"/>
            <ac:grpSpMk id="17" creationId="{D514898E-3FE6-4DA1-8E2B-06FD79113F57}"/>
          </ac:grpSpMkLst>
        </pc:grpChg>
        <pc:grpChg chg="del">
          <ac:chgData name="塩川 和也" userId="39f0702c-b30a-4f15-b4da-77fc4aed6640" providerId="ADAL" clId="{78B511DA-4F58-43F2-AA70-E603C61B0517}" dt="2021-06-10T08:21:08.818" v="5215" actId="478"/>
          <ac:grpSpMkLst>
            <pc:docMk/>
            <pc:sldMk cId="1841533808" sldId="1079"/>
            <ac:grpSpMk id="30" creationId="{602D7A37-422A-4AE7-9FDB-B5DB6BC82694}"/>
          </ac:grpSpMkLst>
        </pc:grpChg>
        <pc:grpChg chg="del">
          <ac:chgData name="塩川 和也" userId="39f0702c-b30a-4f15-b4da-77fc4aed6640" providerId="ADAL" clId="{78B511DA-4F58-43F2-AA70-E603C61B0517}" dt="2021-06-10T08:21:08.818" v="5215" actId="478"/>
          <ac:grpSpMkLst>
            <pc:docMk/>
            <pc:sldMk cId="1841533808" sldId="1079"/>
            <ac:grpSpMk id="46" creationId="{0832562D-FAC5-45D2-95BD-DDE25C72FEC6}"/>
          </ac:grpSpMkLst>
        </pc:grpChg>
        <pc:grpChg chg="del">
          <ac:chgData name="塩川 和也" userId="39f0702c-b30a-4f15-b4da-77fc4aed6640" providerId="ADAL" clId="{78B511DA-4F58-43F2-AA70-E603C61B0517}" dt="2021-06-10T08:21:08.818" v="5215" actId="478"/>
          <ac:grpSpMkLst>
            <pc:docMk/>
            <pc:sldMk cId="1841533808" sldId="1079"/>
            <ac:grpSpMk id="96" creationId="{F4F08825-5E66-4049-B68C-74CA635BB3CD}"/>
          </ac:grpSpMkLst>
        </pc:grpChg>
        <pc:grpChg chg="del mod">
          <ac:chgData name="塩川 和也" userId="39f0702c-b30a-4f15-b4da-77fc4aed6640" providerId="ADAL" clId="{78B511DA-4F58-43F2-AA70-E603C61B0517}" dt="2021-06-10T09:55:05.927" v="7724" actId="478"/>
          <ac:grpSpMkLst>
            <pc:docMk/>
            <pc:sldMk cId="1841533808" sldId="1079"/>
            <ac:grpSpMk id="98" creationId="{2CD2EC64-14BC-4B9A-ABC3-1ACF713ECD12}"/>
          </ac:grpSpMkLst>
        </pc:grpChg>
        <pc:grpChg chg="add mod">
          <ac:chgData name="塩川 和也" userId="39f0702c-b30a-4f15-b4da-77fc4aed6640" providerId="ADAL" clId="{78B511DA-4F58-43F2-AA70-E603C61B0517}" dt="2021-06-10T08:25:57.079" v="5257" actId="1076"/>
          <ac:grpSpMkLst>
            <pc:docMk/>
            <pc:sldMk cId="1841533808" sldId="1079"/>
            <ac:grpSpMk id="113" creationId="{004D8ED5-AB76-46D2-965E-4651CD05AC83}"/>
          </ac:grpSpMkLst>
        </pc:grpChg>
        <pc:grpChg chg="add mod ord">
          <ac:chgData name="塩川 和也" userId="39f0702c-b30a-4f15-b4da-77fc4aed6640" providerId="ADAL" clId="{78B511DA-4F58-43F2-AA70-E603C61B0517}" dt="2021-06-10T09:55:02.915" v="7723" actId="167"/>
          <ac:grpSpMkLst>
            <pc:docMk/>
            <pc:sldMk cId="1841533808" sldId="1079"/>
            <ac:grpSpMk id="120" creationId="{E5A88C5E-12F8-47FA-B5C4-A0C6C207D23D}"/>
          </ac:grpSpMkLst>
        </pc:grpChg>
        <pc:picChg chg="mod modCrop">
          <ac:chgData name="塩川 和也" userId="39f0702c-b30a-4f15-b4da-77fc4aed6640" providerId="ADAL" clId="{78B511DA-4F58-43F2-AA70-E603C61B0517}" dt="2021-06-10T08:22:25.992" v="5225" actId="164"/>
          <ac:picMkLst>
            <pc:docMk/>
            <pc:sldMk cId="1841533808" sldId="1079"/>
            <ac:picMk id="4" creationId="{A95583B5-D987-4AC8-ACDA-95F8174DDCE1}"/>
          </ac:picMkLst>
        </pc:picChg>
        <pc:picChg chg="mod">
          <ac:chgData name="塩川 和也" userId="39f0702c-b30a-4f15-b4da-77fc4aed6640" providerId="ADAL" clId="{78B511DA-4F58-43F2-AA70-E603C61B0517}" dt="2021-06-10T08:30:53.417" v="5504" actId="14100"/>
          <ac:picMkLst>
            <pc:docMk/>
            <pc:sldMk cId="1841533808" sldId="1079"/>
            <ac:picMk id="18" creationId="{8B1CB659-1151-4882-B5BB-FF72D31343FD}"/>
          </ac:picMkLst>
        </pc:picChg>
        <pc:picChg chg="mod ord topLvl">
          <ac:chgData name="塩川 和也" userId="39f0702c-b30a-4f15-b4da-77fc4aed6640" providerId="ADAL" clId="{78B511DA-4F58-43F2-AA70-E603C61B0517}" dt="2021-06-10T08:30:44.965" v="5503" actId="14100"/>
          <ac:picMkLst>
            <pc:docMk/>
            <pc:sldMk cId="1841533808" sldId="1079"/>
            <ac:picMk id="26" creationId="{84F843A0-AD2E-4510-AD0F-947257D79A5E}"/>
          </ac:picMkLst>
        </pc:picChg>
        <pc:picChg chg="del">
          <ac:chgData name="塩川 和也" userId="39f0702c-b30a-4f15-b4da-77fc4aed6640" providerId="ADAL" clId="{78B511DA-4F58-43F2-AA70-E603C61B0517}" dt="2021-06-10T08:21:08.818" v="5215" actId="478"/>
          <ac:picMkLst>
            <pc:docMk/>
            <pc:sldMk cId="1841533808" sldId="1079"/>
            <ac:picMk id="28" creationId="{AA3183FF-D886-454F-91CC-09EBB1C1DCDA}"/>
          </ac:picMkLst>
        </pc:picChg>
        <pc:picChg chg="mod">
          <ac:chgData name="塩川 和也" userId="39f0702c-b30a-4f15-b4da-77fc4aed6640" providerId="ADAL" clId="{78B511DA-4F58-43F2-AA70-E603C61B0517}" dt="2021-06-10T08:22:25.992" v="5225" actId="164"/>
          <ac:picMkLst>
            <pc:docMk/>
            <pc:sldMk cId="1841533808" sldId="1079"/>
            <ac:picMk id="59" creationId="{664CEE9C-BF65-428E-9DA6-837791DFDADB}"/>
          </ac:picMkLst>
        </pc:picChg>
        <pc:picChg chg="add mod modCrop">
          <ac:chgData name="塩川 和也" userId="39f0702c-b30a-4f15-b4da-77fc4aed6640" providerId="ADAL" clId="{78B511DA-4F58-43F2-AA70-E603C61B0517}" dt="2021-06-10T08:25:15.987" v="5251" actId="1076"/>
          <ac:picMkLst>
            <pc:docMk/>
            <pc:sldMk cId="1841533808" sldId="1079"/>
            <ac:picMk id="90" creationId="{8528F1CA-748F-491F-B851-A7A7FF5CFCE8}"/>
          </ac:picMkLst>
        </pc:picChg>
        <pc:picChg chg="del">
          <ac:chgData name="塩川 和也" userId="39f0702c-b30a-4f15-b4da-77fc4aed6640" providerId="ADAL" clId="{78B511DA-4F58-43F2-AA70-E603C61B0517}" dt="2021-06-10T08:21:08.818" v="5215" actId="478"/>
          <ac:picMkLst>
            <pc:docMk/>
            <pc:sldMk cId="1841533808" sldId="1079"/>
            <ac:picMk id="108" creationId="{48ECFAC1-462B-4F12-A9EF-422FA5097A80}"/>
          </ac:picMkLst>
        </pc:picChg>
        <pc:picChg chg="del">
          <ac:chgData name="塩川 和也" userId="39f0702c-b30a-4f15-b4da-77fc4aed6640" providerId="ADAL" clId="{78B511DA-4F58-43F2-AA70-E603C61B0517}" dt="2021-06-10T08:21:08.818" v="5215" actId="478"/>
          <ac:picMkLst>
            <pc:docMk/>
            <pc:sldMk cId="1841533808" sldId="1079"/>
            <ac:picMk id="109" creationId="{3D48D460-763A-44AF-A36C-0D3B5406BE90}"/>
          </ac:picMkLst>
        </pc:picChg>
        <pc:picChg chg="del">
          <ac:chgData name="塩川 和也" userId="39f0702c-b30a-4f15-b4da-77fc4aed6640" providerId="ADAL" clId="{78B511DA-4F58-43F2-AA70-E603C61B0517}" dt="2021-06-10T08:21:08.818" v="5215" actId="478"/>
          <ac:picMkLst>
            <pc:docMk/>
            <pc:sldMk cId="1841533808" sldId="1079"/>
            <ac:picMk id="125" creationId="{14327FF6-8719-4EB0-99E5-792C09C4935C}"/>
          </ac:picMkLst>
        </pc:picChg>
        <pc:picChg chg="del">
          <ac:chgData name="塩川 和也" userId="39f0702c-b30a-4f15-b4da-77fc4aed6640" providerId="ADAL" clId="{78B511DA-4F58-43F2-AA70-E603C61B0517}" dt="2021-06-10T08:21:08.818" v="5215" actId="478"/>
          <ac:picMkLst>
            <pc:docMk/>
            <pc:sldMk cId="1841533808" sldId="1079"/>
            <ac:picMk id="128" creationId="{9A9D963F-2794-43A5-A9F6-C129664666B2}"/>
          </ac:picMkLst>
        </pc:picChg>
        <pc:cxnChg chg="mod">
          <ac:chgData name="塩川 和也" userId="39f0702c-b30a-4f15-b4da-77fc4aed6640" providerId="ADAL" clId="{78B511DA-4F58-43F2-AA70-E603C61B0517}" dt="2021-06-10T08:22:25.992" v="5225" actId="164"/>
          <ac:cxnSpMkLst>
            <pc:docMk/>
            <pc:sldMk cId="1841533808" sldId="1079"/>
            <ac:cxnSpMk id="7" creationId="{657DC0C8-742E-4629-B0A5-E9809DB43206}"/>
          </ac:cxnSpMkLst>
        </pc:cxnChg>
        <pc:cxnChg chg="mod ord topLvl">
          <ac:chgData name="塩川 和也" userId="39f0702c-b30a-4f15-b4da-77fc4aed6640" providerId="ADAL" clId="{78B511DA-4F58-43F2-AA70-E603C61B0517}" dt="2021-06-10T08:30:29.443" v="5500" actId="14100"/>
          <ac:cxnSpMkLst>
            <pc:docMk/>
            <pc:sldMk cId="1841533808" sldId="1079"/>
            <ac:cxnSpMk id="54" creationId="{86475C2D-3FB1-47D8-BF75-7A2779CF67A3}"/>
          </ac:cxnSpMkLst>
        </pc:cxnChg>
        <pc:cxnChg chg="mod ord topLvl">
          <ac:chgData name="塩川 和也" userId="39f0702c-b30a-4f15-b4da-77fc4aed6640" providerId="ADAL" clId="{78B511DA-4F58-43F2-AA70-E603C61B0517}" dt="2021-06-10T08:29:41.196" v="5490" actId="14100"/>
          <ac:cxnSpMkLst>
            <pc:docMk/>
            <pc:sldMk cId="1841533808" sldId="1079"/>
            <ac:cxnSpMk id="82" creationId="{5FCC54FD-DA3B-4AC7-8811-262E32FB3647}"/>
          </ac:cxnSpMkLst>
        </pc:cxnChg>
        <pc:cxnChg chg="mod ord">
          <ac:chgData name="塩川 和也" userId="39f0702c-b30a-4f15-b4da-77fc4aed6640" providerId="ADAL" clId="{78B511DA-4F58-43F2-AA70-E603C61B0517}" dt="2021-06-10T08:30:53.417" v="5504" actId="14100"/>
          <ac:cxnSpMkLst>
            <pc:docMk/>
            <pc:sldMk cId="1841533808" sldId="1079"/>
            <ac:cxnSpMk id="86" creationId="{6F0F5271-F51E-4A48-9535-957BDC7C84F6}"/>
          </ac:cxnSpMkLst>
        </pc:cxnChg>
        <pc:cxnChg chg="del mod">
          <ac:chgData name="塩川 和也" userId="39f0702c-b30a-4f15-b4da-77fc4aed6640" providerId="ADAL" clId="{78B511DA-4F58-43F2-AA70-E603C61B0517}" dt="2021-06-10T08:21:08.818" v="5215" actId="478"/>
          <ac:cxnSpMkLst>
            <pc:docMk/>
            <pc:sldMk cId="1841533808" sldId="1079"/>
            <ac:cxnSpMk id="105" creationId="{6725BE9F-B419-47E0-9BCA-DB2EE2CAA842}"/>
          </ac:cxnSpMkLst>
        </pc:cxnChg>
        <pc:cxnChg chg="mod">
          <ac:chgData name="塩川 和也" userId="39f0702c-b30a-4f15-b4da-77fc4aed6640" providerId="ADAL" clId="{78B511DA-4F58-43F2-AA70-E603C61B0517}" dt="2021-06-10T08:23:02.991" v="5230" actId="14100"/>
          <ac:cxnSpMkLst>
            <pc:docMk/>
            <pc:sldMk cId="1841533808" sldId="1079"/>
            <ac:cxnSpMk id="107" creationId="{C426D18F-CD7C-4207-8AA7-EBD84CDFA6F0}"/>
          </ac:cxnSpMkLst>
        </pc:cxnChg>
        <pc:cxnChg chg="del">
          <ac:chgData name="塩川 和也" userId="39f0702c-b30a-4f15-b4da-77fc4aed6640" providerId="ADAL" clId="{78B511DA-4F58-43F2-AA70-E603C61B0517}" dt="2021-06-10T08:21:08.818" v="5215" actId="478"/>
          <ac:cxnSpMkLst>
            <pc:docMk/>
            <pc:sldMk cId="1841533808" sldId="1079"/>
            <ac:cxnSpMk id="123" creationId="{ACB3D530-1C1E-4CE0-8F27-8C1163E98CFE}"/>
          </ac:cxnSpMkLst>
        </pc:cxnChg>
        <pc:cxnChg chg="del mod">
          <ac:chgData name="塩川 和也" userId="39f0702c-b30a-4f15-b4da-77fc4aed6640" providerId="ADAL" clId="{78B511DA-4F58-43F2-AA70-E603C61B0517}" dt="2021-06-10T08:21:08.818" v="5215" actId="478"/>
          <ac:cxnSpMkLst>
            <pc:docMk/>
            <pc:sldMk cId="1841533808" sldId="1079"/>
            <ac:cxnSpMk id="139" creationId="{571E3B80-0380-4D43-B779-8C98931ABF91}"/>
          </ac:cxnSpMkLst>
        </pc:cxnChg>
      </pc:sldChg>
      <pc:sldChg chg="addSp delSp modSp add mod">
        <pc:chgData name="塩川 和也" userId="39f0702c-b30a-4f15-b4da-77fc4aed6640" providerId="ADAL" clId="{78B511DA-4F58-43F2-AA70-E603C61B0517}" dt="2021-06-10T14:02:54.364" v="7869"/>
        <pc:sldMkLst>
          <pc:docMk/>
          <pc:sldMk cId="3727802698" sldId="1080"/>
        </pc:sldMkLst>
        <pc:spChg chg="del">
          <ac:chgData name="塩川 和也" userId="39f0702c-b30a-4f15-b4da-77fc4aed6640" providerId="ADAL" clId="{78B511DA-4F58-43F2-AA70-E603C61B0517}" dt="2021-06-10T08:33:30.174" v="5603" actId="478"/>
          <ac:spMkLst>
            <pc:docMk/>
            <pc:sldMk cId="3727802698" sldId="1080"/>
            <ac:spMk id="16" creationId="{8D84EBFD-B82E-46DD-97A8-83770FD61A61}"/>
          </ac:spMkLst>
        </pc:spChg>
        <pc:spChg chg="del">
          <ac:chgData name="塩川 和也" userId="39f0702c-b30a-4f15-b4da-77fc4aed6640" providerId="ADAL" clId="{78B511DA-4F58-43F2-AA70-E603C61B0517}" dt="2021-06-10T08:33:30.174" v="5603" actId="478"/>
          <ac:spMkLst>
            <pc:docMk/>
            <pc:sldMk cId="3727802698" sldId="1080"/>
            <ac:spMk id="29" creationId="{421FA752-BD17-40CF-A6EB-EADDD3DF0841}"/>
          </ac:spMkLst>
        </pc:spChg>
        <pc:spChg chg="del">
          <ac:chgData name="塩川 和也" userId="39f0702c-b30a-4f15-b4da-77fc4aed6640" providerId="ADAL" clId="{78B511DA-4F58-43F2-AA70-E603C61B0517}" dt="2021-06-10T08:37:58.071" v="5628" actId="478"/>
          <ac:spMkLst>
            <pc:docMk/>
            <pc:sldMk cId="3727802698" sldId="1080"/>
            <ac:spMk id="33" creationId="{70850732-EF02-4973-BA9B-181EB1BFA126}"/>
          </ac:spMkLst>
        </pc:spChg>
        <pc:spChg chg="del">
          <ac:chgData name="塩川 和也" userId="39f0702c-b30a-4f15-b4da-77fc4aed6640" providerId="ADAL" clId="{78B511DA-4F58-43F2-AA70-E603C61B0517}" dt="2021-06-10T08:33:32.934" v="5604" actId="478"/>
          <ac:spMkLst>
            <pc:docMk/>
            <pc:sldMk cId="3727802698" sldId="1080"/>
            <ac:spMk id="36" creationId="{26D8100F-5A66-4CFE-B1AA-69E29577AA12}"/>
          </ac:spMkLst>
        </pc:spChg>
        <pc:spChg chg="del">
          <ac:chgData name="塩川 和也" userId="39f0702c-b30a-4f15-b4da-77fc4aed6640" providerId="ADAL" clId="{78B511DA-4F58-43F2-AA70-E603C61B0517}" dt="2021-06-10T08:33:24.036" v="5602" actId="478"/>
          <ac:spMkLst>
            <pc:docMk/>
            <pc:sldMk cId="3727802698" sldId="1080"/>
            <ac:spMk id="37" creationId="{38EAE4F6-9511-4534-A984-70071055B4D5}"/>
          </ac:spMkLst>
        </pc:spChg>
        <pc:spChg chg="del">
          <ac:chgData name="塩川 和也" userId="39f0702c-b30a-4f15-b4da-77fc4aed6640" providerId="ADAL" clId="{78B511DA-4F58-43F2-AA70-E603C61B0517}" dt="2021-06-10T08:33:30.174" v="5603" actId="478"/>
          <ac:spMkLst>
            <pc:docMk/>
            <pc:sldMk cId="3727802698" sldId="1080"/>
            <ac:spMk id="39" creationId="{0F14BC03-7901-40A3-9E92-4CF8D3679328}"/>
          </ac:spMkLst>
        </pc:spChg>
        <pc:spChg chg="del">
          <ac:chgData name="塩川 和也" userId="39f0702c-b30a-4f15-b4da-77fc4aed6640" providerId="ADAL" clId="{78B511DA-4F58-43F2-AA70-E603C61B0517}" dt="2021-06-10T08:33:30.174" v="5603" actId="478"/>
          <ac:spMkLst>
            <pc:docMk/>
            <pc:sldMk cId="3727802698" sldId="1080"/>
            <ac:spMk id="42" creationId="{3A8BD852-4CDE-4317-A301-12F9087A5651}"/>
          </ac:spMkLst>
        </pc:spChg>
        <pc:spChg chg="del">
          <ac:chgData name="塩川 和也" userId="39f0702c-b30a-4f15-b4da-77fc4aed6640" providerId="ADAL" clId="{78B511DA-4F58-43F2-AA70-E603C61B0517}" dt="2021-06-10T08:33:30.174" v="5603" actId="478"/>
          <ac:spMkLst>
            <pc:docMk/>
            <pc:sldMk cId="3727802698" sldId="1080"/>
            <ac:spMk id="45" creationId="{99FFA83D-387A-4D45-9217-90E9A7960AA2}"/>
          </ac:spMkLst>
        </pc:spChg>
        <pc:spChg chg="del">
          <ac:chgData name="塩川 和也" userId="39f0702c-b30a-4f15-b4da-77fc4aed6640" providerId="ADAL" clId="{78B511DA-4F58-43F2-AA70-E603C61B0517}" dt="2021-06-10T08:33:30.174" v="5603" actId="478"/>
          <ac:spMkLst>
            <pc:docMk/>
            <pc:sldMk cId="3727802698" sldId="1080"/>
            <ac:spMk id="57" creationId="{AD74C3E0-9B29-4F52-BE92-B01BAEC3DAE9}"/>
          </ac:spMkLst>
        </pc:spChg>
        <pc:spChg chg="del">
          <ac:chgData name="塩川 和也" userId="39f0702c-b30a-4f15-b4da-77fc4aed6640" providerId="ADAL" clId="{78B511DA-4F58-43F2-AA70-E603C61B0517}" dt="2021-06-10T08:33:24.036" v="5602" actId="478"/>
          <ac:spMkLst>
            <pc:docMk/>
            <pc:sldMk cId="3727802698" sldId="1080"/>
            <ac:spMk id="61" creationId="{939C827B-3107-4B7D-B17D-85E7A5E69D56}"/>
          </ac:spMkLst>
        </pc:spChg>
        <pc:spChg chg="del">
          <ac:chgData name="塩川 和也" userId="39f0702c-b30a-4f15-b4da-77fc4aed6640" providerId="ADAL" clId="{78B511DA-4F58-43F2-AA70-E603C61B0517}" dt="2021-06-10T08:33:24.036" v="5602" actId="478"/>
          <ac:spMkLst>
            <pc:docMk/>
            <pc:sldMk cId="3727802698" sldId="1080"/>
            <ac:spMk id="62" creationId="{E1D93E18-1E83-46B2-B5FD-468F2C569B76}"/>
          </ac:spMkLst>
        </pc:spChg>
        <pc:spChg chg="del">
          <ac:chgData name="塩川 和也" userId="39f0702c-b30a-4f15-b4da-77fc4aed6640" providerId="ADAL" clId="{78B511DA-4F58-43F2-AA70-E603C61B0517}" dt="2021-06-10T08:33:24.036" v="5602" actId="478"/>
          <ac:spMkLst>
            <pc:docMk/>
            <pc:sldMk cId="3727802698" sldId="1080"/>
            <ac:spMk id="63" creationId="{43A85562-F99A-4CE7-9962-33A288BAEB99}"/>
          </ac:spMkLst>
        </pc:spChg>
        <pc:spChg chg="del">
          <ac:chgData name="塩川 和也" userId="39f0702c-b30a-4f15-b4da-77fc4aed6640" providerId="ADAL" clId="{78B511DA-4F58-43F2-AA70-E603C61B0517}" dt="2021-06-10T08:33:30.174" v="5603" actId="478"/>
          <ac:spMkLst>
            <pc:docMk/>
            <pc:sldMk cId="3727802698" sldId="1080"/>
            <ac:spMk id="72" creationId="{9FBBB366-82F1-48D3-BEF4-6D5FA4EA267F}"/>
          </ac:spMkLst>
        </pc:spChg>
        <pc:spChg chg="del">
          <ac:chgData name="塩川 和也" userId="39f0702c-b30a-4f15-b4da-77fc4aed6640" providerId="ADAL" clId="{78B511DA-4F58-43F2-AA70-E603C61B0517}" dt="2021-06-10T08:33:30.174" v="5603" actId="478"/>
          <ac:spMkLst>
            <pc:docMk/>
            <pc:sldMk cId="3727802698" sldId="1080"/>
            <ac:spMk id="73" creationId="{B9B27709-E6FE-4808-9001-046F30CED9F5}"/>
          </ac:spMkLst>
        </pc:spChg>
        <pc:spChg chg="del">
          <ac:chgData name="塩川 和也" userId="39f0702c-b30a-4f15-b4da-77fc4aed6640" providerId="ADAL" clId="{78B511DA-4F58-43F2-AA70-E603C61B0517}" dt="2021-06-10T08:33:30.174" v="5603" actId="478"/>
          <ac:spMkLst>
            <pc:docMk/>
            <pc:sldMk cId="3727802698" sldId="1080"/>
            <ac:spMk id="74" creationId="{3500D67E-023E-4ED7-95D7-CF7BE4F7C08F}"/>
          </ac:spMkLst>
        </pc:spChg>
        <pc:spChg chg="del">
          <ac:chgData name="塩川 和也" userId="39f0702c-b30a-4f15-b4da-77fc4aed6640" providerId="ADAL" clId="{78B511DA-4F58-43F2-AA70-E603C61B0517}" dt="2021-06-10T08:33:30.174" v="5603" actId="478"/>
          <ac:spMkLst>
            <pc:docMk/>
            <pc:sldMk cId="3727802698" sldId="1080"/>
            <ac:spMk id="78" creationId="{30F5FCDE-8418-4544-AE03-34EF0A79032D}"/>
          </ac:spMkLst>
        </pc:spChg>
        <pc:spChg chg="del">
          <ac:chgData name="塩川 和也" userId="39f0702c-b30a-4f15-b4da-77fc4aed6640" providerId="ADAL" clId="{78B511DA-4F58-43F2-AA70-E603C61B0517}" dt="2021-06-10T08:33:30.174" v="5603" actId="478"/>
          <ac:spMkLst>
            <pc:docMk/>
            <pc:sldMk cId="3727802698" sldId="1080"/>
            <ac:spMk id="79" creationId="{9E202148-9CB3-43DD-AAD0-E7F0163539C7}"/>
          </ac:spMkLst>
        </pc:spChg>
        <pc:spChg chg="mod">
          <ac:chgData name="塩川 和也" userId="39f0702c-b30a-4f15-b4da-77fc4aed6640" providerId="ADAL" clId="{78B511DA-4F58-43F2-AA70-E603C61B0517}" dt="2021-06-10T08:38:19.982" v="5630" actId="1076"/>
          <ac:spMkLst>
            <pc:docMk/>
            <pc:sldMk cId="3727802698" sldId="1080"/>
            <ac:spMk id="81" creationId="{F35AE3FC-7D42-48AB-B716-BB372E78B0C1}"/>
          </ac:spMkLst>
        </pc:spChg>
        <pc:spChg chg="del">
          <ac:chgData name="塩川 和也" userId="39f0702c-b30a-4f15-b4da-77fc4aed6640" providerId="ADAL" clId="{78B511DA-4F58-43F2-AA70-E603C61B0517}" dt="2021-06-10T08:33:20.681" v="5601" actId="478"/>
          <ac:spMkLst>
            <pc:docMk/>
            <pc:sldMk cId="3727802698" sldId="1080"/>
            <ac:spMk id="84" creationId="{1E34398A-EBFB-4C22-8BE1-AA6B81F7980B}"/>
          </ac:spMkLst>
        </pc:spChg>
        <pc:spChg chg="del">
          <ac:chgData name="塩川 和也" userId="39f0702c-b30a-4f15-b4da-77fc4aed6640" providerId="ADAL" clId="{78B511DA-4F58-43F2-AA70-E603C61B0517}" dt="2021-06-10T09:54:02.633" v="7671" actId="478"/>
          <ac:spMkLst>
            <pc:docMk/>
            <pc:sldMk cId="3727802698" sldId="1080"/>
            <ac:spMk id="94" creationId="{0DE7FFE2-7DC9-4434-B7F1-60054215DADD}"/>
          </ac:spMkLst>
        </pc:spChg>
        <pc:spChg chg="del mod topLvl">
          <ac:chgData name="塩川 和也" userId="39f0702c-b30a-4f15-b4da-77fc4aed6640" providerId="ADAL" clId="{78B511DA-4F58-43F2-AA70-E603C61B0517}" dt="2021-06-10T09:19:40.482" v="6583" actId="478"/>
          <ac:spMkLst>
            <pc:docMk/>
            <pc:sldMk cId="3727802698" sldId="1080"/>
            <ac:spMk id="95" creationId="{831DB1CF-7996-4E95-AB7E-659CA57F4734}"/>
          </ac:spMkLst>
        </pc:spChg>
        <pc:spChg chg="del">
          <ac:chgData name="塩川 和也" userId="39f0702c-b30a-4f15-b4da-77fc4aed6640" providerId="ADAL" clId="{78B511DA-4F58-43F2-AA70-E603C61B0517}" dt="2021-06-10T08:33:30.174" v="5603" actId="478"/>
          <ac:spMkLst>
            <pc:docMk/>
            <pc:sldMk cId="3727802698" sldId="1080"/>
            <ac:spMk id="101" creationId="{477EB768-F06B-4F3B-BBFB-EE923FAF406D}"/>
          </ac:spMkLst>
        </pc:spChg>
        <pc:spChg chg="mod topLvl">
          <ac:chgData name="塩川 和也" userId="39f0702c-b30a-4f15-b4da-77fc4aed6640" providerId="ADAL" clId="{78B511DA-4F58-43F2-AA70-E603C61B0517}" dt="2021-06-10T08:39:53.100" v="5763" actId="164"/>
          <ac:spMkLst>
            <pc:docMk/>
            <pc:sldMk cId="3727802698" sldId="1080"/>
            <ac:spMk id="102" creationId="{3E597692-0BAC-4F1A-8C8D-69732F979DD9}"/>
          </ac:spMkLst>
        </pc:spChg>
        <pc:spChg chg="del">
          <ac:chgData name="塩川 和也" userId="39f0702c-b30a-4f15-b4da-77fc4aed6640" providerId="ADAL" clId="{78B511DA-4F58-43F2-AA70-E603C61B0517}" dt="2021-06-10T08:33:30.174" v="5603" actId="478"/>
          <ac:spMkLst>
            <pc:docMk/>
            <pc:sldMk cId="3727802698" sldId="1080"/>
            <ac:spMk id="103" creationId="{23295AFC-F51A-45E4-AB4C-C9E6FA5B413F}"/>
          </ac:spMkLst>
        </pc:spChg>
        <pc:spChg chg="mod topLvl">
          <ac:chgData name="塩川 和也" userId="39f0702c-b30a-4f15-b4da-77fc4aed6640" providerId="ADAL" clId="{78B511DA-4F58-43F2-AA70-E603C61B0517}" dt="2021-06-10T08:38:19.982" v="5630" actId="1076"/>
          <ac:spMkLst>
            <pc:docMk/>
            <pc:sldMk cId="3727802698" sldId="1080"/>
            <ac:spMk id="104" creationId="{CE9032C2-4CC7-4E82-8170-436B24D3167C}"/>
          </ac:spMkLst>
        </pc:spChg>
        <pc:spChg chg="mod">
          <ac:chgData name="塩川 和也" userId="39f0702c-b30a-4f15-b4da-77fc4aed6640" providerId="ADAL" clId="{78B511DA-4F58-43F2-AA70-E603C61B0517}" dt="2021-06-10T09:20:44.325" v="6707" actId="14100"/>
          <ac:spMkLst>
            <pc:docMk/>
            <pc:sldMk cId="3727802698" sldId="1080"/>
            <ac:spMk id="106" creationId="{CDB22A0F-9F7B-463C-B62F-B09AAC9821DD}"/>
          </ac:spMkLst>
        </pc:spChg>
        <pc:spChg chg="mod topLvl">
          <ac:chgData name="塩川 和也" userId="39f0702c-b30a-4f15-b4da-77fc4aed6640" providerId="ADAL" clId="{78B511DA-4F58-43F2-AA70-E603C61B0517}" dt="2021-06-10T08:39:53.100" v="5763" actId="164"/>
          <ac:spMkLst>
            <pc:docMk/>
            <pc:sldMk cId="3727802698" sldId="1080"/>
            <ac:spMk id="110" creationId="{91383F4D-EE64-470E-BB37-300823448B56}"/>
          </ac:spMkLst>
        </pc:spChg>
        <pc:spChg chg="mod topLvl">
          <ac:chgData name="塩川 和也" userId="39f0702c-b30a-4f15-b4da-77fc4aed6640" providerId="ADAL" clId="{78B511DA-4F58-43F2-AA70-E603C61B0517}" dt="2021-06-10T08:39:53.100" v="5763" actId="164"/>
          <ac:spMkLst>
            <pc:docMk/>
            <pc:sldMk cId="3727802698" sldId="1080"/>
            <ac:spMk id="111" creationId="{A5F0D975-F527-49D5-AD16-F2105EC037E2}"/>
          </ac:spMkLst>
        </pc:spChg>
        <pc:spChg chg="add mod">
          <ac:chgData name="塩川 和也" userId="39f0702c-b30a-4f15-b4da-77fc4aed6640" providerId="ADAL" clId="{78B511DA-4F58-43F2-AA70-E603C61B0517}" dt="2021-06-10T09:07:15.347" v="6310" actId="571"/>
          <ac:spMkLst>
            <pc:docMk/>
            <pc:sldMk cId="3727802698" sldId="1080"/>
            <ac:spMk id="114" creationId="{49115026-97AB-45E1-A5EA-83B771EF1F66}"/>
          </ac:spMkLst>
        </pc:spChg>
        <pc:spChg chg="add mod">
          <ac:chgData name="塩川 和也" userId="39f0702c-b30a-4f15-b4da-77fc4aed6640" providerId="ADAL" clId="{78B511DA-4F58-43F2-AA70-E603C61B0517}" dt="2021-06-10T09:07:15.347" v="6310" actId="571"/>
          <ac:spMkLst>
            <pc:docMk/>
            <pc:sldMk cId="3727802698" sldId="1080"/>
            <ac:spMk id="115" creationId="{C4C569C5-CF31-4F43-A19D-B7B195CE8AF2}"/>
          </ac:spMkLst>
        </pc:spChg>
        <pc:spChg chg="add del mod topLvl">
          <ac:chgData name="塩川 和也" userId="39f0702c-b30a-4f15-b4da-77fc4aed6640" providerId="ADAL" clId="{78B511DA-4F58-43F2-AA70-E603C61B0517}" dt="2021-06-10T09:19:40.482" v="6583" actId="478"/>
          <ac:spMkLst>
            <pc:docMk/>
            <pc:sldMk cId="3727802698" sldId="1080"/>
            <ac:spMk id="116" creationId="{6482907D-FC30-403B-BA13-C90B06D9CF0A}"/>
          </ac:spMkLst>
        </pc:spChg>
        <pc:spChg chg="mod topLvl">
          <ac:chgData name="塩川 和也" userId="39f0702c-b30a-4f15-b4da-77fc4aed6640" providerId="ADAL" clId="{78B511DA-4F58-43F2-AA70-E603C61B0517}" dt="2021-06-10T08:38:19.982" v="5630" actId="1076"/>
          <ac:spMkLst>
            <pc:docMk/>
            <pc:sldMk cId="3727802698" sldId="1080"/>
            <ac:spMk id="118" creationId="{0B7297B7-C020-472F-A5D6-C349CF12B184}"/>
          </ac:spMkLst>
        </pc:spChg>
        <pc:spChg chg="add mod">
          <ac:chgData name="塩川 和也" userId="39f0702c-b30a-4f15-b4da-77fc4aed6640" providerId="ADAL" clId="{78B511DA-4F58-43F2-AA70-E603C61B0517}" dt="2021-06-10T09:13:06.741" v="6467" actId="571"/>
          <ac:spMkLst>
            <pc:docMk/>
            <pc:sldMk cId="3727802698" sldId="1080"/>
            <ac:spMk id="119" creationId="{BCE98E1B-B1BF-427C-92A6-8B4E0F991678}"/>
          </ac:spMkLst>
        </pc:spChg>
        <pc:spChg chg="mod topLvl">
          <ac:chgData name="塩川 和也" userId="39f0702c-b30a-4f15-b4da-77fc4aed6640" providerId="ADAL" clId="{78B511DA-4F58-43F2-AA70-E603C61B0517}" dt="2021-06-10T09:05:24.922" v="6289" actId="164"/>
          <ac:spMkLst>
            <pc:docMk/>
            <pc:sldMk cId="3727802698" sldId="1080"/>
            <ac:spMk id="124" creationId="{A70D75F6-F40F-4AF2-A9B7-FECB47C8FB79}"/>
          </ac:spMkLst>
        </pc:spChg>
        <pc:spChg chg="mod">
          <ac:chgData name="塩川 和也" userId="39f0702c-b30a-4f15-b4da-77fc4aed6640" providerId="ADAL" clId="{78B511DA-4F58-43F2-AA70-E603C61B0517}" dt="2021-06-10T09:09:06.075" v="6387" actId="14100"/>
          <ac:spMkLst>
            <pc:docMk/>
            <pc:sldMk cId="3727802698" sldId="1080"/>
            <ac:spMk id="126" creationId="{2A84DF03-BB48-4EF8-8A72-FC3544598D83}"/>
          </ac:spMkLst>
        </pc:spChg>
        <pc:spChg chg="mod">
          <ac:chgData name="塩川 和也" userId="39f0702c-b30a-4f15-b4da-77fc4aed6640" providerId="ADAL" clId="{78B511DA-4F58-43F2-AA70-E603C61B0517}" dt="2021-06-10T09:08:43.468" v="6373" actId="6549"/>
          <ac:spMkLst>
            <pc:docMk/>
            <pc:sldMk cId="3727802698" sldId="1080"/>
            <ac:spMk id="127" creationId="{D0B8A341-A8D1-4DCC-8879-1741C6F7F402}"/>
          </ac:spMkLst>
        </pc:spChg>
        <pc:spChg chg="mod ord topLvl">
          <ac:chgData name="塩川 和也" userId="39f0702c-b30a-4f15-b4da-77fc4aed6640" providerId="ADAL" clId="{78B511DA-4F58-43F2-AA70-E603C61B0517}" dt="2021-06-10T09:24:27.319" v="7045" actId="1076"/>
          <ac:spMkLst>
            <pc:docMk/>
            <pc:sldMk cId="3727802698" sldId="1080"/>
            <ac:spMk id="129" creationId="{D3A903D8-BDEA-4848-8785-BF64BB8559C4}"/>
          </ac:spMkLst>
        </pc:spChg>
        <pc:spChg chg="mod">
          <ac:chgData name="塩川 和也" userId="39f0702c-b30a-4f15-b4da-77fc4aed6640" providerId="ADAL" clId="{78B511DA-4F58-43F2-AA70-E603C61B0517}" dt="2021-06-10T09:05:33.999" v="6291" actId="1076"/>
          <ac:spMkLst>
            <pc:docMk/>
            <pc:sldMk cId="3727802698" sldId="1080"/>
            <ac:spMk id="130" creationId="{AF25B898-5133-4E53-8996-CD99CC036590}"/>
          </ac:spMkLst>
        </pc:spChg>
        <pc:spChg chg="mod topLvl">
          <ac:chgData name="塩川 和也" userId="39f0702c-b30a-4f15-b4da-77fc4aed6640" providerId="ADAL" clId="{78B511DA-4F58-43F2-AA70-E603C61B0517}" dt="2021-06-10T09:04:32.691" v="6266" actId="164"/>
          <ac:spMkLst>
            <pc:docMk/>
            <pc:sldMk cId="3727802698" sldId="1080"/>
            <ac:spMk id="131" creationId="{F81BE333-75D9-494D-BBEB-DBF25727B416}"/>
          </ac:spMkLst>
        </pc:spChg>
        <pc:spChg chg="mod topLvl">
          <ac:chgData name="塩川 和也" userId="39f0702c-b30a-4f15-b4da-77fc4aed6640" providerId="ADAL" clId="{78B511DA-4F58-43F2-AA70-E603C61B0517}" dt="2021-06-10T09:04:32.691" v="6266" actId="164"/>
          <ac:spMkLst>
            <pc:docMk/>
            <pc:sldMk cId="3727802698" sldId="1080"/>
            <ac:spMk id="132" creationId="{04D04736-1FB5-428E-B63E-D0593968AA45}"/>
          </ac:spMkLst>
        </pc:spChg>
        <pc:spChg chg="mod topLvl">
          <ac:chgData name="塩川 和也" userId="39f0702c-b30a-4f15-b4da-77fc4aed6640" providerId="ADAL" clId="{78B511DA-4F58-43F2-AA70-E603C61B0517}" dt="2021-06-10T09:04:32.691" v="6266" actId="164"/>
          <ac:spMkLst>
            <pc:docMk/>
            <pc:sldMk cId="3727802698" sldId="1080"/>
            <ac:spMk id="133" creationId="{9821E0DF-81C5-458B-B62E-8E5C551D4B06}"/>
          </ac:spMkLst>
        </pc:spChg>
        <pc:spChg chg="mod ord topLvl">
          <ac:chgData name="塩川 和也" userId="39f0702c-b30a-4f15-b4da-77fc4aed6640" providerId="ADAL" clId="{78B511DA-4F58-43F2-AA70-E603C61B0517}" dt="2021-06-10T09:04:32.691" v="6266" actId="164"/>
          <ac:spMkLst>
            <pc:docMk/>
            <pc:sldMk cId="3727802698" sldId="1080"/>
            <ac:spMk id="134" creationId="{B030188E-03D8-42BB-8E16-FC43B0E5EF65}"/>
          </ac:spMkLst>
        </pc:spChg>
        <pc:spChg chg="mod ord">
          <ac:chgData name="塩川 和也" userId="39f0702c-b30a-4f15-b4da-77fc4aed6640" providerId="ADAL" clId="{78B511DA-4F58-43F2-AA70-E603C61B0517}" dt="2021-06-10T09:04:32.691" v="6266" actId="164"/>
          <ac:spMkLst>
            <pc:docMk/>
            <pc:sldMk cId="3727802698" sldId="1080"/>
            <ac:spMk id="135" creationId="{BBD3E72A-848F-4822-A192-0368DC22D6E8}"/>
          </ac:spMkLst>
        </pc:spChg>
        <pc:spChg chg="mod ord">
          <ac:chgData name="塩川 和也" userId="39f0702c-b30a-4f15-b4da-77fc4aed6640" providerId="ADAL" clId="{78B511DA-4F58-43F2-AA70-E603C61B0517}" dt="2021-06-10T09:04:32.691" v="6266" actId="164"/>
          <ac:spMkLst>
            <pc:docMk/>
            <pc:sldMk cId="3727802698" sldId="1080"/>
            <ac:spMk id="136" creationId="{F9C4CD1F-79BC-4A64-AD44-2E0BC130CCF1}"/>
          </ac:spMkLst>
        </pc:spChg>
        <pc:spChg chg="del mod ord topLvl">
          <ac:chgData name="塩川 和也" userId="39f0702c-b30a-4f15-b4da-77fc4aed6640" providerId="ADAL" clId="{78B511DA-4F58-43F2-AA70-E603C61B0517}" dt="2021-06-10T09:17:05.189" v="6554" actId="478"/>
          <ac:spMkLst>
            <pc:docMk/>
            <pc:sldMk cId="3727802698" sldId="1080"/>
            <ac:spMk id="138" creationId="{6A1836D4-15EC-479A-9CAA-D0DDF1C7ED58}"/>
          </ac:spMkLst>
        </pc:spChg>
        <pc:spChg chg="mod ord topLvl">
          <ac:chgData name="塩川 和也" userId="39f0702c-b30a-4f15-b4da-77fc4aed6640" providerId="ADAL" clId="{78B511DA-4F58-43F2-AA70-E603C61B0517}" dt="2021-06-10T09:42:27.586" v="7244" actId="166"/>
          <ac:spMkLst>
            <pc:docMk/>
            <pc:sldMk cId="3727802698" sldId="1080"/>
            <ac:spMk id="140" creationId="{47CDFE25-A14C-4843-8A97-9212E04AFD72}"/>
          </ac:spMkLst>
        </pc:spChg>
        <pc:spChg chg="del mod topLvl">
          <ac:chgData name="塩川 和也" userId="39f0702c-b30a-4f15-b4da-77fc4aed6640" providerId="ADAL" clId="{78B511DA-4F58-43F2-AA70-E603C61B0517}" dt="2021-06-10T09:19:40.482" v="6583" actId="478"/>
          <ac:spMkLst>
            <pc:docMk/>
            <pc:sldMk cId="3727802698" sldId="1080"/>
            <ac:spMk id="142" creationId="{C46C7FD0-ABE4-4377-A9CD-361E24E94772}"/>
          </ac:spMkLst>
        </pc:spChg>
        <pc:spChg chg="mod topLvl">
          <ac:chgData name="塩川 和也" userId="39f0702c-b30a-4f15-b4da-77fc4aed6640" providerId="ADAL" clId="{78B511DA-4F58-43F2-AA70-E603C61B0517}" dt="2021-06-10T09:21:02.921" v="6715" actId="1038"/>
          <ac:spMkLst>
            <pc:docMk/>
            <pc:sldMk cId="3727802698" sldId="1080"/>
            <ac:spMk id="143" creationId="{6407DF58-87A3-44B5-8B10-D86373C3D45B}"/>
          </ac:spMkLst>
        </pc:spChg>
        <pc:spChg chg="mod topLvl">
          <ac:chgData name="塩川 和也" userId="39f0702c-b30a-4f15-b4da-77fc4aed6640" providerId="ADAL" clId="{78B511DA-4F58-43F2-AA70-E603C61B0517}" dt="2021-06-10T09:20:58.747" v="6709" actId="1076"/>
          <ac:spMkLst>
            <pc:docMk/>
            <pc:sldMk cId="3727802698" sldId="1080"/>
            <ac:spMk id="144" creationId="{68DF55DE-27EF-4312-AE2F-6AFE644BCC00}"/>
          </ac:spMkLst>
        </pc:spChg>
        <pc:spChg chg="mod ord topLvl">
          <ac:chgData name="塩川 和也" userId="39f0702c-b30a-4f15-b4da-77fc4aed6640" providerId="ADAL" clId="{78B511DA-4F58-43F2-AA70-E603C61B0517}" dt="2021-06-10T09:52:43.213" v="7659" actId="14100"/>
          <ac:spMkLst>
            <pc:docMk/>
            <pc:sldMk cId="3727802698" sldId="1080"/>
            <ac:spMk id="146" creationId="{30E9BCE5-A7DF-4FFC-A542-FDB391CB808B}"/>
          </ac:spMkLst>
        </pc:spChg>
        <pc:spChg chg="del mod topLvl">
          <ac:chgData name="塩川 和也" userId="39f0702c-b30a-4f15-b4da-77fc4aed6640" providerId="ADAL" clId="{78B511DA-4F58-43F2-AA70-E603C61B0517}" dt="2021-06-10T09:19:44.916" v="6584" actId="478"/>
          <ac:spMkLst>
            <pc:docMk/>
            <pc:sldMk cId="3727802698" sldId="1080"/>
            <ac:spMk id="147" creationId="{F1B3A85F-5EEE-4983-ACB9-137DFAD8803F}"/>
          </ac:spMkLst>
        </pc:spChg>
        <pc:spChg chg="add mod">
          <ac:chgData name="塩川 和也" userId="39f0702c-b30a-4f15-b4da-77fc4aed6640" providerId="ADAL" clId="{78B511DA-4F58-43F2-AA70-E603C61B0517}" dt="2021-06-10T09:21:54.459" v="7039"/>
          <ac:spMkLst>
            <pc:docMk/>
            <pc:sldMk cId="3727802698" sldId="1080"/>
            <ac:spMk id="148" creationId="{1B9F2090-ABC1-4773-A8F5-22C04B802C58}"/>
          </ac:spMkLst>
        </pc:spChg>
        <pc:spChg chg="add del mod topLvl">
          <ac:chgData name="塩川 和也" userId="39f0702c-b30a-4f15-b4da-77fc4aed6640" providerId="ADAL" clId="{78B511DA-4F58-43F2-AA70-E603C61B0517}" dt="2021-06-10T09:24:58.277" v="7050" actId="478"/>
          <ac:spMkLst>
            <pc:docMk/>
            <pc:sldMk cId="3727802698" sldId="1080"/>
            <ac:spMk id="149" creationId="{23D27042-6534-44F1-935C-0C39CF6C4B89}"/>
          </ac:spMkLst>
        </pc:spChg>
        <pc:spChg chg="add mod ord topLvl">
          <ac:chgData name="塩川 和也" userId="39f0702c-b30a-4f15-b4da-77fc4aed6640" providerId="ADAL" clId="{78B511DA-4F58-43F2-AA70-E603C61B0517}" dt="2021-06-10T09:52:13.755" v="7654" actId="166"/>
          <ac:spMkLst>
            <pc:docMk/>
            <pc:sldMk cId="3727802698" sldId="1080"/>
            <ac:spMk id="152" creationId="{F8B3A029-F5BB-4086-B190-DD606DD4ACCB}"/>
          </ac:spMkLst>
        </pc:spChg>
        <pc:spChg chg="add mod topLvl">
          <ac:chgData name="塩川 和也" userId="39f0702c-b30a-4f15-b4da-77fc4aed6640" providerId="ADAL" clId="{78B511DA-4F58-43F2-AA70-E603C61B0517}" dt="2021-06-10T09:33:25.145" v="7097" actId="164"/>
          <ac:spMkLst>
            <pc:docMk/>
            <pc:sldMk cId="3727802698" sldId="1080"/>
            <ac:spMk id="155" creationId="{3A6CF781-F77B-4F58-B313-F6EAB11AE485}"/>
          </ac:spMkLst>
        </pc:spChg>
        <pc:spChg chg="add mod topLvl">
          <ac:chgData name="塩川 和也" userId="39f0702c-b30a-4f15-b4da-77fc4aed6640" providerId="ADAL" clId="{78B511DA-4F58-43F2-AA70-E603C61B0517}" dt="2021-06-10T09:39:49.561" v="7230" actId="6549"/>
          <ac:spMkLst>
            <pc:docMk/>
            <pc:sldMk cId="3727802698" sldId="1080"/>
            <ac:spMk id="156" creationId="{C9829AC7-5DA4-4662-8C97-9275BE0DCA78}"/>
          </ac:spMkLst>
        </pc:spChg>
        <pc:spChg chg="add mod ord topLvl">
          <ac:chgData name="塩川 和也" userId="39f0702c-b30a-4f15-b4da-77fc4aed6640" providerId="ADAL" clId="{78B511DA-4F58-43F2-AA70-E603C61B0517}" dt="2021-06-10T14:02:54.364" v="7869"/>
          <ac:spMkLst>
            <pc:docMk/>
            <pc:sldMk cId="3727802698" sldId="1080"/>
            <ac:spMk id="158" creationId="{8138BBD8-D057-489F-BBEA-58DAAB6AB9A0}"/>
          </ac:spMkLst>
        </pc:spChg>
        <pc:spChg chg="add mod topLvl">
          <ac:chgData name="塩川 和也" userId="39f0702c-b30a-4f15-b4da-77fc4aed6640" providerId="ADAL" clId="{78B511DA-4F58-43F2-AA70-E603C61B0517}" dt="2021-06-10T09:47:26.844" v="7278" actId="1035"/>
          <ac:spMkLst>
            <pc:docMk/>
            <pc:sldMk cId="3727802698" sldId="1080"/>
            <ac:spMk id="160" creationId="{36919178-2130-4CD1-8602-ECE97A64C6D3}"/>
          </ac:spMkLst>
        </pc:spChg>
        <pc:spChg chg="add mod topLvl">
          <ac:chgData name="塩川 和也" userId="39f0702c-b30a-4f15-b4da-77fc4aed6640" providerId="ADAL" clId="{78B511DA-4F58-43F2-AA70-E603C61B0517}" dt="2021-06-10T09:47:30.451" v="7281" actId="1038"/>
          <ac:spMkLst>
            <pc:docMk/>
            <pc:sldMk cId="3727802698" sldId="1080"/>
            <ac:spMk id="161" creationId="{A2BF6250-7AEE-4A04-9531-E60C0CCBBC5A}"/>
          </ac:spMkLst>
        </pc:spChg>
        <pc:spChg chg="mod">
          <ac:chgData name="塩川 和也" userId="39f0702c-b30a-4f15-b4da-77fc4aed6640" providerId="ADAL" clId="{78B511DA-4F58-43F2-AA70-E603C61B0517}" dt="2021-06-10T09:33:11.261" v="7095"/>
          <ac:spMkLst>
            <pc:docMk/>
            <pc:sldMk cId="3727802698" sldId="1080"/>
            <ac:spMk id="164" creationId="{1498389C-BA93-4BE8-B23C-392AE5C5BB81}"/>
          </ac:spMkLst>
        </pc:spChg>
        <pc:spChg chg="mod">
          <ac:chgData name="塩川 和也" userId="39f0702c-b30a-4f15-b4da-77fc4aed6640" providerId="ADAL" clId="{78B511DA-4F58-43F2-AA70-E603C61B0517}" dt="2021-06-10T09:33:11.261" v="7095"/>
          <ac:spMkLst>
            <pc:docMk/>
            <pc:sldMk cId="3727802698" sldId="1080"/>
            <ac:spMk id="165" creationId="{7D777D29-395E-4630-8F85-0430555AB538}"/>
          </ac:spMkLst>
        </pc:spChg>
        <pc:spChg chg="mod">
          <ac:chgData name="塩川 和也" userId="39f0702c-b30a-4f15-b4da-77fc4aed6640" providerId="ADAL" clId="{78B511DA-4F58-43F2-AA70-E603C61B0517}" dt="2021-06-10T09:34:30.774" v="7103"/>
          <ac:spMkLst>
            <pc:docMk/>
            <pc:sldMk cId="3727802698" sldId="1080"/>
            <ac:spMk id="174" creationId="{DA0BCF07-6FD1-4053-B22D-3BB82C5B1AEE}"/>
          </ac:spMkLst>
        </pc:spChg>
        <pc:spChg chg="mod">
          <ac:chgData name="塩川 和也" userId="39f0702c-b30a-4f15-b4da-77fc4aed6640" providerId="ADAL" clId="{78B511DA-4F58-43F2-AA70-E603C61B0517}" dt="2021-06-10T09:34:30.774" v="7103"/>
          <ac:spMkLst>
            <pc:docMk/>
            <pc:sldMk cId="3727802698" sldId="1080"/>
            <ac:spMk id="175" creationId="{A23A0C64-260E-4367-B222-D7A506F7F85B}"/>
          </ac:spMkLst>
        </pc:spChg>
        <pc:spChg chg="mod">
          <ac:chgData name="塩川 和也" userId="39f0702c-b30a-4f15-b4da-77fc4aed6640" providerId="ADAL" clId="{78B511DA-4F58-43F2-AA70-E603C61B0517}" dt="2021-06-10T09:34:50.321" v="7105" actId="1076"/>
          <ac:spMkLst>
            <pc:docMk/>
            <pc:sldMk cId="3727802698" sldId="1080"/>
            <ac:spMk id="181" creationId="{A1B3CBF4-5EA5-41ED-B8C1-9AF1586681F5}"/>
          </ac:spMkLst>
        </pc:spChg>
        <pc:spChg chg="mod">
          <ac:chgData name="塩川 和也" userId="39f0702c-b30a-4f15-b4da-77fc4aed6640" providerId="ADAL" clId="{78B511DA-4F58-43F2-AA70-E603C61B0517}" dt="2021-06-10T09:34:30.774" v="7103"/>
          <ac:spMkLst>
            <pc:docMk/>
            <pc:sldMk cId="3727802698" sldId="1080"/>
            <ac:spMk id="183" creationId="{EEA9CA0F-39BD-4049-8025-249A4EF951DC}"/>
          </ac:spMkLst>
        </pc:spChg>
        <pc:spChg chg="mod ord topLvl">
          <ac:chgData name="塩川 和也" userId="39f0702c-b30a-4f15-b4da-77fc4aed6640" providerId="ADAL" clId="{78B511DA-4F58-43F2-AA70-E603C61B0517}" dt="2021-06-10T09:43:24.136" v="7249" actId="207"/>
          <ac:spMkLst>
            <pc:docMk/>
            <pc:sldMk cId="3727802698" sldId="1080"/>
            <ac:spMk id="186" creationId="{A38EA54B-4434-4360-BB26-3FA64628B429}"/>
          </ac:spMkLst>
        </pc:spChg>
        <pc:spChg chg="mod ord topLvl">
          <ac:chgData name="塩川 和也" userId="39f0702c-b30a-4f15-b4da-77fc4aed6640" providerId="ADAL" clId="{78B511DA-4F58-43F2-AA70-E603C61B0517}" dt="2021-06-10T09:51:50.202" v="7651" actId="14861"/>
          <ac:spMkLst>
            <pc:docMk/>
            <pc:sldMk cId="3727802698" sldId="1080"/>
            <ac:spMk id="187" creationId="{3499B531-8874-45F6-924D-160D3265CF0A}"/>
          </ac:spMkLst>
        </pc:spChg>
        <pc:spChg chg="mod ord topLvl">
          <ac:chgData name="塩川 和也" userId="39f0702c-b30a-4f15-b4da-77fc4aed6640" providerId="ADAL" clId="{78B511DA-4F58-43F2-AA70-E603C61B0517}" dt="2021-06-10T09:51:47.746" v="7650" actId="14861"/>
          <ac:spMkLst>
            <pc:docMk/>
            <pc:sldMk cId="3727802698" sldId="1080"/>
            <ac:spMk id="193" creationId="{860B2EF9-745B-4B6B-AEA9-F4C4A8420081}"/>
          </ac:spMkLst>
        </pc:spChg>
        <pc:spChg chg="mod ord topLvl">
          <ac:chgData name="塩川 和也" userId="39f0702c-b30a-4f15-b4da-77fc4aed6640" providerId="ADAL" clId="{78B511DA-4F58-43F2-AA70-E603C61B0517}" dt="2021-06-10T09:40:22.590" v="7233" actId="165"/>
          <ac:spMkLst>
            <pc:docMk/>
            <pc:sldMk cId="3727802698" sldId="1080"/>
            <ac:spMk id="195" creationId="{DC53019E-BFC9-4737-81CA-05642BD8AC43}"/>
          </ac:spMkLst>
        </pc:spChg>
        <pc:spChg chg="mod">
          <ac:chgData name="塩川 和也" userId="39f0702c-b30a-4f15-b4da-77fc4aed6640" providerId="ADAL" clId="{78B511DA-4F58-43F2-AA70-E603C61B0517}" dt="2021-06-10T09:45:42.262" v="7250"/>
          <ac:spMkLst>
            <pc:docMk/>
            <pc:sldMk cId="3727802698" sldId="1080"/>
            <ac:spMk id="203" creationId="{1C755C80-4843-4CD4-8EF4-7C799654E120}"/>
          </ac:spMkLst>
        </pc:spChg>
        <pc:spChg chg="mod">
          <ac:chgData name="塩川 和也" userId="39f0702c-b30a-4f15-b4da-77fc4aed6640" providerId="ADAL" clId="{78B511DA-4F58-43F2-AA70-E603C61B0517}" dt="2021-06-10T09:45:42.262" v="7250"/>
          <ac:spMkLst>
            <pc:docMk/>
            <pc:sldMk cId="3727802698" sldId="1080"/>
            <ac:spMk id="204" creationId="{00109739-8B02-4CF0-99B1-EF272F23AC32}"/>
          </ac:spMkLst>
        </pc:spChg>
        <pc:spChg chg="add mod">
          <ac:chgData name="塩川 和也" userId="39f0702c-b30a-4f15-b4da-77fc4aed6640" providerId="ADAL" clId="{78B511DA-4F58-43F2-AA70-E603C61B0517}" dt="2021-06-10T09:50:54.495" v="7640" actId="164"/>
          <ac:spMkLst>
            <pc:docMk/>
            <pc:sldMk cId="3727802698" sldId="1080"/>
            <ac:spMk id="206" creationId="{BF06AC48-D0D1-4829-9FA0-91BC7AE11BB2}"/>
          </ac:spMkLst>
        </pc:spChg>
        <pc:spChg chg="add mod">
          <ac:chgData name="塩川 和也" userId="39f0702c-b30a-4f15-b4da-77fc4aed6640" providerId="ADAL" clId="{78B511DA-4F58-43F2-AA70-E603C61B0517}" dt="2021-06-10T09:52:29.325" v="7658" actId="207"/>
          <ac:spMkLst>
            <pc:docMk/>
            <pc:sldMk cId="3727802698" sldId="1080"/>
            <ac:spMk id="208" creationId="{49EB0E5A-C13C-4ADA-95F4-9BD035D4E19B}"/>
          </ac:spMkLst>
        </pc:spChg>
        <pc:spChg chg="add del mod">
          <ac:chgData name="塩川 和也" userId="39f0702c-b30a-4f15-b4da-77fc4aed6640" providerId="ADAL" clId="{78B511DA-4F58-43F2-AA70-E603C61B0517}" dt="2021-06-10T09:55:15.177" v="7725" actId="478"/>
          <ac:spMkLst>
            <pc:docMk/>
            <pc:sldMk cId="3727802698" sldId="1080"/>
            <ac:spMk id="209" creationId="{B3A22809-F3DB-4B3C-8792-348C536B88FF}"/>
          </ac:spMkLst>
        </pc:spChg>
        <pc:spChg chg="mod">
          <ac:chgData name="塩川 和也" userId="39f0702c-b30a-4f15-b4da-77fc4aed6640" providerId="ADAL" clId="{78B511DA-4F58-43F2-AA70-E603C61B0517}" dt="2021-06-10T09:54:05.004" v="7673"/>
          <ac:spMkLst>
            <pc:docMk/>
            <pc:sldMk cId="3727802698" sldId="1080"/>
            <ac:spMk id="211" creationId="{E23B5256-3A3E-4059-8A87-E6D5A02D9CB0}"/>
          </ac:spMkLst>
        </pc:spChg>
        <pc:spChg chg="mod">
          <ac:chgData name="塩川 和也" userId="39f0702c-b30a-4f15-b4da-77fc4aed6640" providerId="ADAL" clId="{78B511DA-4F58-43F2-AA70-E603C61B0517}" dt="2021-06-10T09:54:05.004" v="7673"/>
          <ac:spMkLst>
            <pc:docMk/>
            <pc:sldMk cId="3727802698" sldId="1080"/>
            <ac:spMk id="212" creationId="{31D98123-F3C7-4DA1-BBFB-FBC8F9A5643D}"/>
          </ac:spMkLst>
        </pc:spChg>
        <pc:spChg chg="mod">
          <ac:chgData name="塩川 和也" userId="39f0702c-b30a-4f15-b4da-77fc4aed6640" providerId="ADAL" clId="{78B511DA-4F58-43F2-AA70-E603C61B0517}" dt="2021-06-10T09:54:05.004" v="7673"/>
          <ac:spMkLst>
            <pc:docMk/>
            <pc:sldMk cId="3727802698" sldId="1080"/>
            <ac:spMk id="214" creationId="{B41BFC0E-F77A-4EEB-A128-9DF49289641B}"/>
          </ac:spMkLst>
        </pc:spChg>
        <pc:spChg chg="mod">
          <ac:chgData name="塩川 和也" userId="39f0702c-b30a-4f15-b4da-77fc4aed6640" providerId="ADAL" clId="{78B511DA-4F58-43F2-AA70-E603C61B0517}" dt="2021-06-10T09:54:42.497" v="7722" actId="207"/>
          <ac:spMkLst>
            <pc:docMk/>
            <pc:sldMk cId="3727802698" sldId="1080"/>
            <ac:spMk id="215" creationId="{459DBB77-541E-493A-88F4-CADEDDDE4D2F}"/>
          </ac:spMkLst>
        </pc:spChg>
        <pc:spChg chg="mod">
          <ac:chgData name="塩川 和也" userId="39f0702c-b30a-4f15-b4da-77fc4aed6640" providerId="ADAL" clId="{78B511DA-4F58-43F2-AA70-E603C61B0517}" dt="2021-06-10T09:54:05.004" v="7673"/>
          <ac:spMkLst>
            <pc:docMk/>
            <pc:sldMk cId="3727802698" sldId="1080"/>
            <ac:spMk id="216" creationId="{5B9F135A-33EA-450A-B619-6FB3096370E4}"/>
          </ac:spMkLst>
        </pc:spChg>
        <pc:spChg chg="mod">
          <ac:chgData name="塩川 和也" userId="39f0702c-b30a-4f15-b4da-77fc4aed6640" providerId="ADAL" clId="{78B511DA-4F58-43F2-AA70-E603C61B0517}" dt="2021-06-10T09:56:14.688" v="7769" actId="207"/>
          <ac:spMkLst>
            <pc:docMk/>
            <pc:sldMk cId="3727802698" sldId="1080"/>
            <ac:spMk id="218" creationId="{C9CD186B-ECCA-4CED-9DF6-EF20B81BCC9C}"/>
          </ac:spMkLst>
        </pc:spChg>
        <pc:spChg chg="mod">
          <ac:chgData name="塩川 和也" userId="39f0702c-b30a-4f15-b4da-77fc4aed6640" providerId="ADAL" clId="{78B511DA-4F58-43F2-AA70-E603C61B0517}" dt="2021-06-10T09:56:07.875" v="7768" actId="207"/>
          <ac:spMkLst>
            <pc:docMk/>
            <pc:sldMk cId="3727802698" sldId="1080"/>
            <ac:spMk id="219" creationId="{DD04123A-ECED-43A2-85B5-5A636778DB55}"/>
          </ac:spMkLst>
        </pc:spChg>
        <pc:spChg chg="mod">
          <ac:chgData name="塩川 和也" userId="39f0702c-b30a-4f15-b4da-77fc4aed6640" providerId="ADAL" clId="{78B511DA-4F58-43F2-AA70-E603C61B0517}" dt="2021-06-10T09:55:32.051" v="7727"/>
          <ac:spMkLst>
            <pc:docMk/>
            <pc:sldMk cId="3727802698" sldId="1080"/>
            <ac:spMk id="220" creationId="{EA9E1520-7A0F-4348-970D-C76510051730}"/>
          </ac:spMkLst>
        </pc:spChg>
        <pc:spChg chg="add mod">
          <ac:chgData name="塩川 和也" userId="39f0702c-b30a-4f15-b4da-77fc4aed6640" providerId="ADAL" clId="{78B511DA-4F58-43F2-AA70-E603C61B0517}" dt="2021-06-10T09:55:32.051" v="7727"/>
          <ac:spMkLst>
            <pc:docMk/>
            <pc:sldMk cId="3727802698" sldId="1080"/>
            <ac:spMk id="221" creationId="{22578736-E849-40D8-BC74-DD275A6010F7}"/>
          </ac:spMkLst>
        </pc:spChg>
        <pc:grpChg chg="add del mod">
          <ac:chgData name="塩川 和也" userId="39f0702c-b30a-4f15-b4da-77fc4aed6640" providerId="ADAL" clId="{78B511DA-4F58-43F2-AA70-E603C61B0517}" dt="2021-06-10T08:34:33.451" v="5610" actId="165"/>
          <ac:grpSpMkLst>
            <pc:docMk/>
            <pc:sldMk cId="3727802698" sldId="1080"/>
            <ac:grpSpMk id="3" creationId="{4B5DD8A8-92E5-4A10-B197-26ADCC8AF5A9}"/>
          </ac:grpSpMkLst>
        </pc:grpChg>
        <pc:grpChg chg="add del mod ord">
          <ac:chgData name="塩川 和也" userId="39f0702c-b30a-4f15-b4da-77fc4aed6640" providerId="ADAL" clId="{78B511DA-4F58-43F2-AA70-E603C61B0517}" dt="2021-06-10T08:40:19.167" v="5768" actId="165"/>
          <ac:grpSpMkLst>
            <pc:docMk/>
            <pc:sldMk cId="3727802698" sldId="1080"/>
            <ac:grpSpMk id="6" creationId="{F47B24CF-5EC7-4A01-9EB8-6750C4873B50}"/>
          </ac:grpSpMkLst>
        </pc:grpChg>
        <pc:grpChg chg="add mod">
          <ac:chgData name="塩川 和也" userId="39f0702c-b30a-4f15-b4da-77fc4aed6640" providerId="ADAL" clId="{78B511DA-4F58-43F2-AA70-E603C61B0517}" dt="2021-06-10T08:40:00.009" v="5764" actId="1076"/>
          <ac:grpSpMkLst>
            <pc:docMk/>
            <pc:sldMk cId="3727802698" sldId="1080"/>
            <ac:grpSpMk id="8" creationId="{1E024774-9C44-4B8E-B19F-FD20696B9C79}"/>
          </ac:grpSpMkLst>
        </pc:grpChg>
        <pc:grpChg chg="add mod">
          <ac:chgData name="塩川 和也" userId="39f0702c-b30a-4f15-b4da-77fc4aed6640" providerId="ADAL" clId="{78B511DA-4F58-43F2-AA70-E603C61B0517}" dt="2021-06-10T08:40:13.999" v="5767" actId="164"/>
          <ac:grpSpMkLst>
            <pc:docMk/>
            <pc:sldMk cId="3727802698" sldId="1080"/>
            <ac:grpSpMk id="9" creationId="{45124A7A-1840-463D-9C12-ED71E1BF20EA}"/>
          </ac:grpSpMkLst>
        </pc:grpChg>
        <pc:grpChg chg="add mod ord">
          <ac:chgData name="塩川 和也" userId="39f0702c-b30a-4f15-b4da-77fc4aed6640" providerId="ADAL" clId="{78B511DA-4F58-43F2-AA70-E603C61B0517}" dt="2021-06-10T09:05:55.666" v="6295" actId="14100"/>
          <ac:grpSpMkLst>
            <pc:docMk/>
            <pc:sldMk cId="3727802698" sldId="1080"/>
            <ac:grpSpMk id="10" creationId="{B36ADF94-A3F6-4136-A244-CE195C68E340}"/>
          </ac:grpSpMkLst>
        </pc:grpChg>
        <pc:grpChg chg="del">
          <ac:chgData name="塩川 和也" userId="39f0702c-b30a-4f15-b4da-77fc4aed6640" providerId="ADAL" clId="{78B511DA-4F58-43F2-AA70-E603C61B0517}" dt="2021-06-10T08:33:24.036" v="5602" actId="478"/>
          <ac:grpSpMkLst>
            <pc:docMk/>
            <pc:sldMk cId="3727802698" sldId="1080"/>
            <ac:grpSpMk id="11" creationId="{E7517384-E9F3-4C83-9236-CBBB90511F98}"/>
          </ac:grpSpMkLst>
        </pc:grpChg>
        <pc:grpChg chg="add del mod topLvl">
          <ac:chgData name="塩川 和也" userId="39f0702c-b30a-4f15-b4da-77fc4aed6640" providerId="ADAL" clId="{78B511DA-4F58-43F2-AA70-E603C61B0517}" dt="2021-06-10T08:49:47.964" v="5819" actId="165"/>
          <ac:grpSpMkLst>
            <pc:docMk/>
            <pc:sldMk cId="3727802698" sldId="1080"/>
            <ac:grpSpMk id="12" creationId="{EB1C4FB8-1613-4314-A979-B11AACC14E4D}"/>
          </ac:grpSpMkLst>
        </pc:grpChg>
        <pc:grpChg chg="add del mod">
          <ac:chgData name="塩川 和也" userId="39f0702c-b30a-4f15-b4da-77fc4aed6640" providerId="ADAL" clId="{78B511DA-4F58-43F2-AA70-E603C61B0517}" dt="2021-06-10T08:47:50.025" v="5818" actId="165"/>
          <ac:grpSpMkLst>
            <pc:docMk/>
            <pc:sldMk cId="3727802698" sldId="1080"/>
            <ac:grpSpMk id="13" creationId="{F0DD7979-5F57-4E3D-A102-37CA082CD42C}"/>
          </ac:grpSpMkLst>
        </pc:grpChg>
        <pc:grpChg chg="add del mod topLvl">
          <ac:chgData name="塩川 和也" userId="39f0702c-b30a-4f15-b4da-77fc4aed6640" providerId="ADAL" clId="{78B511DA-4F58-43F2-AA70-E603C61B0517}" dt="2021-06-10T09:16:58.107" v="6552" actId="165"/>
          <ac:grpSpMkLst>
            <pc:docMk/>
            <pc:sldMk cId="3727802698" sldId="1080"/>
            <ac:grpSpMk id="22" creationId="{05C3FAF1-C231-4146-A395-F41BFE1994D6}"/>
          </ac:grpSpMkLst>
        </pc:grpChg>
        <pc:grpChg chg="add del mod">
          <ac:chgData name="塩川 和也" userId="39f0702c-b30a-4f15-b4da-77fc4aed6640" providerId="ADAL" clId="{78B511DA-4F58-43F2-AA70-E603C61B0517}" dt="2021-06-10T09:16:53.508" v="6551" actId="165"/>
          <ac:grpSpMkLst>
            <pc:docMk/>
            <pc:sldMk cId="3727802698" sldId="1080"/>
            <ac:grpSpMk id="23" creationId="{3A466074-2308-4943-88DA-102C6F0BF0ED}"/>
          </ac:grpSpMkLst>
        </pc:grpChg>
        <pc:grpChg chg="add mod ord">
          <ac:chgData name="塩川 和也" userId="39f0702c-b30a-4f15-b4da-77fc4aed6640" providerId="ADAL" clId="{78B511DA-4F58-43F2-AA70-E603C61B0517}" dt="2021-06-10T09:04:37.492" v="6267" actId="1076"/>
          <ac:grpSpMkLst>
            <pc:docMk/>
            <pc:sldMk cId="3727802698" sldId="1080"/>
            <ac:grpSpMk id="24" creationId="{173CFF00-5FBE-4E28-9029-9246BFB487D3}"/>
          </ac:grpSpMkLst>
        </pc:grpChg>
        <pc:grpChg chg="add mod ord">
          <ac:chgData name="塩川 和也" userId="39f0702c-b30a-4f15-b4da-77fc4aed6640" providerId="ADAL" clId="{78B511DA-4F58-43F2-AA70-E603C61B0517}" dt="2021-06-10T09:04:37.492" v="6267" actId="1076"/>
          <ac:grpSpMkLst>
            <pc:docMk/>
            <pc:sldMk cId="3727802698" sldId="1080"/>
            <ac:grpSpMk id="25" creationId="{6BF6D83C-ED28-45F1-A4E4-212DF6FF634B}"/>
          </ac:grpSpMkLst>
        </pc:grpChg>
        <pc:grpChg chg="add mod">
          <ac:chgData name="塩川 和也" userId="39f0702c-b30a-4f15-b4da-77fc4aed6640" providerId="ADAL" clId="{78B511DA-4F58-43F2-AA70-E603C61B0517}" dt="2021-06-10T09:24:22.839" v="7043" actId="1076"/>
          <ac:grpSpMkLst>
            <pc:docMk/>
            <pc:sldMk cId="3727802698" sldId="1080"/>
            <ac:grpSpMk id="27" creationId="{985588B1-7A1C-4E97-AE41-1B82004C527B}"/>
          </ac:grpSpMkLst>
        </pc:grpChg>
        <pc:grpChg chg="del mod topLvl">
          <ac:chgData name="塩川 和也" userId="39f0702c-b30a-4f15-b4da-77fc4aed6640" providerId="ADAL" clId="{78B511DA-4F58-43F2-AA70-E603C61B0517}" dt="2021-06-10T08:39:26.423" v="5750" actId="165"/>
          <ac:grpSpMkLst>
            <pc:docMk/>
            <pc:sldMk cId="3727802698" sldId="1080"/>
            <ac:grpSpMk id="30" creationId="{602D7A37-422A-4AE7-9FDB-B5DB6BC82694}"/>
          </ac:grpSpMkLst>
        </pc:grpChg>
        <pc:grpChg chg="add mod">
          <ac:chgData name="塩川 和也" userId="39f0702c-b30a-4f15-b4da-77fc4aed6640" providerId="ADAL" clId="{78B511DA-4F58-43F2-AA70-E603C61B0517}" dt="2021-06-10T08:59:24.087" v="5934" actId="338"/>
          <ac:grpSpMkLst>
            <pc:docMk/>
            <pc:sldMk cId="3727802698" sldId="1080"/>
            <ac:grpSpMk id="34" creationId="{FBB27BAC-FC36-4045-B367-BFD84F75813C}"/>
          </ac:grpSpMkLst>
        </pc:grpChg>
        <pc:grpChg chg="add mod">
          <ac:chgData name="塩川 和也" userId="39f0702c-b30a-4f15-b4da-77fc4aed6640" providerId="ADAL" clId="{78B511DA-4F58-43F2-AA70-E603C61B0517}" dt="2021-06-10T09:04:32.691" v="6266" actId="164"/>
          <ac:grpSpMkLst>
            <pc:docMk/>
            <pc:sldMk cId="3727802698" sldId="1080"/>
            <ac:grpSpMk id="40" creationId="{A0B8B23A-3B5C-4244-8C33-7A99A7625128}"/>
          </ac:grpSpMkLst>
        </pc:grpChg>
        <pc:grpChg chg="add mod ord">
          <ac:chgData name="塩川 和也" userId="39f0702c-b30a-4f15-b4da-77fc4aed6640" providerId="ADAL" clId="{78B511DA-4F58-43F2-AA70-E603C61B0517}" dt="2021-06-10T09:19:28.504" v="6582" actId="166"/>
          <ac:grpSpMkLst>
            <pc:docMk/>
            <pc:sldMk cId="3727802698" sldId="1080"/>
            <ac:grpSpMk id="41" creationId="{5B87F7D9-5FFD-4AE7-A351-FADA69ABBBBF}"/>
          </ac:grpSpMkLst>
        </pc:grpChg>
        <pc:grpChg chg="add del mod topLvl">
          <ac:chgData name="塩川 和也" userId="39f0702c-b30a-4f15-b4da-77fc4aed6640" providerId="ADAL" clId="{78B511DA-4F58-43F2-AA70-E603C61B0517}" dt="2021-06-10T09:17:17.177" v="6556" actId="165"/>
          <ac:grpSpMkLst>
            <pc:docMk/>
            <pc:sldMk cId="3727802698" sldId="1080"/>
            <ac:grpSpMk id="43" creationId="{E192000F-29B0-4467-9652-D1E0C2BF0B13}"/>
          </ac:grpSpMkLst>
        </pc:grpChg>
        <pc:grpChg chg="del">
          <ac:chgData name="塩川 和也" userId="39f0702c-b30a-4f15-b4da-77fc4aed6640" providerId="ADAL" clId="{78B511DA-4F58-43F2-AA70-E603C61B0517}" dt="2021-06-10T08:37:58.071" v="5628" actId="478"/>
          <ac:grpSpMkLst>
            <pc:docMk/>
            <pc:sldMk cId="3727802698" sldId="1080"/>
            <ac:grpSpMk id="44" creationId="{7A8BED95-82CD-4C76-BAA0-51BECE5E1FCA}"/>
          </ac:grpSpMkLst>
        </pc:grpChg>
        <pc:grpChg chg="del mod">
          <ac:chgData name="塩川 和也" userId="39f0702c-b30a-4f15-b4da-77fc4aed6640" providerId="ADAL" clId="{78B511DA-4F58-43F2-AA70-E603C61B0517}" dt="2021-06-10T09:09:46.360" v="6391" actId="165"/>
          <ac:grpSpMkLst>
            <pc:docMk/>
            <pc:sldMk cId="3727802698" sldId="1080"/>
            <ac:grpSpMk id="46" creationId="{0832562D-FAC5-45D2-95BD-DDE25C72FEC6}"/>
          </ac:grpSpMkLst>
        </pc:grpChg>
        <pc:grpChg chg="add del mod">
          <ac:chgData name="塩川 和也" userId="39f0702c-b30a-4f15-b4da-77fc4aed6640" providerId="ADAL" clId="{78B511DA-4F58-43F2-AA70-E603C61B0517}" dt="2021-06-10T09:13:55.856" v="6470" actId="165"/>
          <ac:grpSpMkLst>
            <pc:docMk/>
            <pc:sldMk cId="3727802698" sldId="1080"/>
            <ac:grpSpMk id="47" creationId="{1B86B30F-D757-4520-9D8C-7C0D2A260B17}"/>
          </ac:grpSpMkLst>
        </pc:grpChg>
        <pc:grpChg chg="add mod">
          <ac:chgData name="塩川 和也" userId="39f0702c-b30a-4f15-b4da-77fc4aed6640" providerId="ADAL" clId="{78B511DA-4F58-43F2-AA70-E603C61B0517}" dt="2021-06-10T09:33:46.418" v="7102" actId="1076"/>
          <ac:grpSpMkLst>
            <pc:docMk/>
            <pc:sldMk cId="3727802698" sldId="1080"/>
            <ac:grpSpMk id="65" creationId="{FAF5B499-37A3-4A50-B717-0C6D5EC4FF41}"/>
          </ac:grpSpMkLst>
        </pc:grpChg>
        <pc:grpChg chg="add del mod">
          <ac:chgData name="塩川 和也" userId="39f0702c-b30a-4f15-b4da-77fc4aed6640" providerId="ADAL" clId="{78B511DA-4F58-43F2-AA70-E603C61B0517}" dt="2021-06-10T09:24:42.717" v="7047" actId="165"/>
          <ac:grpSpMkLst>
            <pc:docMk/>
            <pc:sldMk cId="3727802698" sldId="1080"/>
            <ac:grpSpMk id="66" creationId="{33D1D84C-0F5E-4B58-B621-D6DDF548BF95}"/>
          </ac:grpSpMkLst>
        </pc:grpChg>
        <pc:grpChg chg="add del mod">
          <ac:chgData name="塩川 和也" userId="39f0702c-b30a-4f15-b4da-77fc4aed6640" providerId="ADAL" clId="{78B511DA-4F58-43F2-AA70-E603C61B0517}" dt="2021-06-10T09:39:52.448" v="7231" actId="478"/>
          <ac:grpSpMkLst>
            <pc:docMk/>
            <pc:sldMk cId="3727802698" sldId="1080"/>
            <ac:grpSpMk id="80" creationId="{8813C6D4-A414-4006-AC35-619AC9505C4D}"/>
          </ac:grpSpMkLst>
        </pc:grpChg>
        <pc:grpChg chg="add mod topLvl">
          <ac:chgData name="塩川 和也" userId="39f0702c-b30a-4f15-b4da-77fc4aed6640" providerId="ADAL" clId="{78B511DA-4F58-43F2-AA70-E603C61B0517}" dt="2021-06-10T09:40:22.590" v="7233" actId="165"/>
          <ac:grpSpMkLst>
            <pc:docMk/>
            <pc:sldMk cId="3727802698" sldId="1080"/>
            <ac:grpSpMk id="85" creationId="{E5D8CFA0-3B17-454F-9432-312F79B635D6}"/>
          </ac:grpSpMkLst>
        </pc:grpChg>
        <pc:grpChg chg="add del mod">
          <ac:chgData name="塩川 和也" userId="39f0702c-b30a-4f15-b4da-77fc4aed6640" providerId="ADAL" clId="{78B511DA-4F58-43F2-AA70-E603C61B0517}" dt="2021-06-10T09:36:41.161" v="7163" actId="165"/>
          <ac:grpSpMkLst>
            <pc:docMk/>
            <pc:sldMk cId="3727802698" sldId="1080"/>
            <ac:grpSpMk id="87" creationId="{528F98F4-0530-45D6-B120-81FF3F350487}"/>
          </ac:grpSpMkLst>
        </pc:grpChg>
        <pc:grpChg chg="add mod topLvl">
          <ac:chgData name="塩川 和也" userId="39f0702c-b30a-4f15-b4da-77fc4aed6640" providerId="ADAL" clId="{78B511DA-4F58-43F2-AA70-E603C61B0517}" dt="2021-06-10T09:41:48.840" v="7240" actId="1076"/>
          <ac:grpSpMkLst>
            <pc:docMk/>
            <pc:sldMk cId="3727802698" sldId="1080"/>
            <ac:grpSpMk id="90" creationId="{592B1C4D-3A99-43A1-8BAB-414061EB98CA}"/>
          </ac:grpSpMkLst>
        </pc:grpChg>
        <pc:grpChg chg="del mod topLvl">
          <ac:chgData name="塩川 和也" userId="39f0702c-b30a-4f15-b4da-77fc4aed6640" providerId="ADAL" clId="{78B511DA-4F58-43F2-AA70-E603C61B0517}" dt="2021-06-10T08:58:52.938" v="5931" actId="478"/>
          <ac:grpSpMkLst>
            <pc:docMk/>
            <pc:sldMk cId="3727802698" sldId="1080"/>
            <ac:grpSpMk id="96" creationId="{F4F08825-5E66-4049-B68C-74CA635BB3CD}"/>
          </ac:grpSpMkLst>
        </pc:grpChg>
        <pc:grpChg chg="del">
          <ac:chgData name="塩川 和也" userId="39f0702c-b30a-4f15-b4da-77fc4aed6640" providerId="ADAL" clId="{78B511DA-4F58-43F2-AA70-E603C61B0517}" dt="2021-06-10T09:54:03.683" v="7672" actId="478"/>
          <ac:grpSpMkLst>
            <pc:docMk/>
            <pc:sldMk cId="3727802698" sldId="1080"/>
            <ac:grpSpMk id="98" creationId="{2CD2EC64-14BC-4B9A-ABC3-1ACF713ECD12}"/>
          </ac:grpSpMkLst>
        </pc:grpChg>
        <pc:grpChg chg="add del mod">
          <ac:chgData name="塩川 和也" userId="39f0702c-b30a-4f15-b4da-77fc4aed6640" providerId="ADAL" clId="{78B511DA-4F58-43F2-AA70-E603C61B0517}" dt="2021-06-10T09:40:22.590" v="7233" actId="165"/>
          <ac:grpSpMkLst>
            <pc:docMk/>
            <pc:sldMk cId="3727802698" sldId="1080"/>
            <ac:grpSpMk id="113" creationId="{3FE743B5-2828-4C11-81BC-19F4887B52E7}"/>
          </ac:grpSpMkLst>
        </pc:grpChg>
        <pc:grpChg chg="add del mod">
          <ac:chgData name="塩川 和也" userId="39f0702c-b30a-4f15-b4da-77fc4aed6640" providerId="ADAL" clId="{78B511DA-4F58-43F2-AA70-E603C61B0517}" dt="2021-06-10T09:17:34.268" v="6559" actId="165"/>
          <ac:grpSpMkLst>
            <pc:docMk/>
            <pc:sldMk cId="3727802698" sldId="1080"/>
            <ac:grpSpMk id="145" creationId="{2D1504B0-F3FD-4E49-8A42-B319A2061A24}"/>
          </ac:grpSpMkLst>
        </pc:grpChg>
        <pc:grpChg chg="add del mod">
          <ac:chgData name="塩川 和也" userId="39f0702c-b30a-4f15-b4da-77fc4aed6640" providerId="ADAL" clId="{78B511DA-4F58-43F2-AA70-E603C61B0517}" dt="2021-06-10T09:46:38.472" v="7258" actId="478"/>
          <ac:grpSpMkLst>
            <pc:docMk/>
            <pc:sldMk cId="3727802698" sldId="1080"/>
            <ac:grpSpMk id="163" creationId="{9BEE26BD-7C0E-44C4-B775-AC0B48594C84}"/>
          </ac:grpSpMkLst>
        </pc:grpChg>
        <pc:grpChg chg="add del mod">
          <ac:chgData name="塩川 和也" userId="39f0702c-b30a-4f15-b4da-77fc4aed6640" providerId="ADAL" clId="{78B511DA-4F58-43F2-AA70-E603C61B0517}" dt="2021-06-10T09:39:44.298" v="7229" actId="478"/>
          <ac:grpSpMkLst>
            <pc:docMk/>
            <pc:sldMk cId="3727802698" sldId="1080"/>
            <ac:grpSpMk id="173" creationId="{452A7F4F-3B7B-4BF7-B43E-EFA80935A41C}"/>
          </ac:grpSpMkLst>
        </pc:grpChg>
        <pc:grpChg chg="add del mod">
          <ac:chgData name="塩川 和也" userId="39f0702c-b30a-4f15-b4da-77fc4aed6640" providerId="ADAL" clId="{78B511DA-4F58-43F2-AA70-E603C61B0517}" dt="2021-06-10T09:35:44.022" v="7120" actId="165"/>
          <ac:grpSpMkLst>
            <pc:docMk/>
            <pc:sldMk cId="3727802698" sldId="1080"/>
            <ac:grpSpMk id="185" creationId="{A26C064D-0A88-4C2A-BCBE-5B879D9D72B4}"/>
          </ac:grpSpMkLst>
        </pc:grpChg>
        <pc:grpChg chg="add mod">
          <ac:chgData name="塩川 和也" userId="39f0702c-b30a-4f15-b4da-77fc4aed6640" providerId="ADAL" clId="{78B511DA-4F58-43F2-AA70-E603C61B0517}" dt="2021-06-10T09:45:57.358" v="7252" actId="1076"/>
          <ac:grpSpMkLst>
            <pc:docMk/>
            <pc:sldMk cId="3727802698" sldId="1080"/>
            <ac:grpSpMk id="202" creationId="{EA4D0532-DA13-4DF1-B968-0DFDD2AB0573}"/>
          </ac:grpSpMkLst>
        </pc:grpChg>
        <pc:grpChg chg="add mod">
          <ac:chgData name="塩川 和也" userId="39f0702c-b30a-4f15-b4da-77fc4aed6640" providerId="ADAL" clId="{78B511DA-4F58-43F2-AA70-E603C61B0517}" dt="2021-06-10T09:47:16.051" v="7264" actId="14100"/>
          <ac:grpSpMkLst>
            <pc:docMk/>
            <pc:sldMk cId="3727802698" sldId="1080"/>
            <ac:grpSpMk id="205" creationId="{458B7895-64EA-4326-92AB-E5D0FF32419E}"/>
          </ac:grpSpMkLst>
        </pc:grpChg>
        <pc:grpChg chg="add mod">
          <ac:chgData name="塩川 和也" userId="39f0702c-b30a-4f15-b4da-77fc4aed6640" providerId="ADAL" clId="{78B511DA-4F58-43F2-AA70-E603C61B0517}" dt="2021-06-10T09:51:04.700" v="7642" actId="1076"/>
          <ac:grpSpMkLst>
            <pc:docMk/>
            <pc:sldMk cId="3727802698" sldId="1080"/>
            <ac:grpSpMk id="207" creationId="{B14CB646-B6E1-4EC7-8F07-E3E331A13379}"/>
          </ac:grpSpMkLst>
        </pc:grpChg>
        <pc:grpChg chg="add del mod">
          <ac:chgData name="塩川 和也" userId="39f0702c-b30a-4f15-b4da-77fc4aed6640" providerId="ADAL" clId="{78B511DA-4F58-43F2-AA70-E603C61B0517}" dt="2021-06-10T09:55:15.177" v="7725" actId="478"/>
          <ac:grpSpMkLst>
            <pc:docMk/>
            <pc:sldMk cId="3727802698" sldId="1080"/>
            <ac:grpSpMk id="210" creationId="{99102A2B-A804-4A67-8C33-C92400721E89}"/>
          </ac:grpSpMkLst>
        </pc:grpChg>
        <pc:grpChg chg="add del mod">
          <ac:chgData name="塩川 和也" userId="39f0702c-b30a-4f15-b4da-77fc4aed6640" providerId="ADAL" clId="{78B511DA-4F58-43F2-AA70-E603C61B0517}" dt="2021-06-10T09:55:15.177" v="7725" actId="478"/>
          <ac:grpSpMkLst>
            <pc:docMk/>
            <pc:sldMk cId="3727802698" sldId="1080"/>
            <ac:grpSpMk id="213" creationId="{14097FE6-78D8-43D4-A3F0-9A65FC9937E3}"/>
          </ac:grpSpMkLst>
        </pc:grpChg>
        <pc:grpChg chg="add mod ord">
          <ac:chgData name="塩川 和也" userId="39f0702c-b30a-4f15-b4da-77fc4aed6640" providerId="ADAL" clId="{78B511DA-4F58-43F2-AA70-E603C61B0517}" dt="2021-06-10T09:56:04.232" v="7767" actId="166"/>
          <ac:grpSpMkLst>
            <pc:docMk/>
            <pc:sldMk cId="3727802698" sldId="1080"/>
            <ac:grpSpMk id="217" creationId="{EC59E128-152C-45DC-8FD6-D9849D919715}"/>
          </ac:grpSpMkLst>
        </pc:grpChg>
        <pc:picChg chg="del">
          <ac:chgData name="塩川 和也" userId="39f0702c-b30a-4f15-b4da-77fc4aed6640" providerId="ADAL" clId="{78B511DA-4F58-43F2-AA70-E603C61B0517}" dt="2021-06-10T08:33:30.174" v="5603" actId="478"/>
          <ac:picMkLst>
            <pc:docMk/>
            <pc:sldMk cId="3727802698" sldId="1080"/>
            <ac:picMk id="4" creationId="{A95583B5-D987-4AC8-ACDA-95F8174DDCE1}"/>
          </ac:picMkLst>
        </pc:picChg>
        <pc:picChg chg="add del mod topLvl modCrop">
          <ac:chgData name="塩川 和也" userId="39f0702c-b30a-4f15-b4da-77fc4aed6640" providerId="ADAL" clId="{78B511DA-4F58-43F2-AA70-E603C61B0517}" dt="2021-06-10T09:17:01.067" v="6553" actId="478"/>
          <ac:picMkLst>
            <pc:docMk/>
            <pc:sldMk cId="3727802698" sldId="1080"/>
            <ac:picMk id="15" creationId="{ACA2B65B-DA50-41A1-9C6F-0FEBEBE29FF2}"/>
          </ac:picMkLst>
        </pc:picChg>
        <pc:picChg chg="del">
          <ac:chgData name="塩川 和也" userId="39f0702c-b30a-4f15-b4da-77fc4aed6640" providerId="ADAL" clId="{78B511DA-4F58-43F2-AA70-E603C61B0517}" dt="2021-06-10T08:33:24.036" v="5602" actId="478"/>
          <ac:picMkLst>
            <pc:docMk/>
            <pc:sldMk cId="3727802698" sldId="1080"/>
            <ac:picMk id="18" creationId="{8B1CB659-1151-4882-B5BB-FF72D31343FD}"/>
          </ac:picMkLst>
        </pc:picChg>
        <pc:picChg chg="add mod ord topLvl">
          <ac:chgData name="塩川 和也" userId="39f0702c-b30a-4f15-b4da-77fc4aed6640" providerId="ADAL" clId="{78B511DA-4F58-43F2-AA70-E603C61B0517}" dt="2021-06-10T09:16:53.508" v="6551" actId="165"/>
          <ac:picMkLst>
            <pc:docMk/>
            <pc:sldMk cId="3727802698" sldId="1080"/>
            <ac:picMk id="19" creationId="{2AAD707E-4E36-45E7-A9C7-81281F0E44A3}"/>
          </ac:picMkLst>
        </pc:picChg>
        <pc:picChg chg="add mod topLvl">
          <ac:chgData name="塩川 和也" userId="39f0702c-b30a-4f15-b4da-77fc4aed6640" providerId="ADAL" clId="{78B511DA-4F58-43F2-AA70-E603C61B0517}" dt="2021-06-10T09:51:28.576" v="7646" actId="14861"/>
          <ac:picMkLst>
            <pc:docMk/>
            <pc:sldMk cId="3727802698" sldId="1080"/>
            <ac:picMk id="21" creationId="{195C9E77-A697-4DB3-8137-3AF85A4EF1FC}"/>
          </ac:picMkLst>
        </pc:picChg>
        <pc:picChg chg="del">
          <ac:chgData name="塩川 和也" userId="39f0702c-b30a-4f15-b4da-77fc4aed6640" providerId="ADAL" clId="{78B511DA-4F58-43F2-AA70-E603C61B0517}" dt="2021-06-10T08:33:24.036" v="5602" actId="478"/>
          <ac:picMkLst>
            <pc:docMk/>
            <pc:sldMk cId="3727802698" sldId="1080"/>
            <ac:picMk id="26" creationId="{84F843A0-AD2E-4510-AD0F-947257D79A5E}"/>
          </ac:picMkLst>
        </pc:picChg>
        <pc:picChg chg="mod topLvl">
          <ac:chgData name="塩川 和也" userId="39f0702c-b30a-4f15-b4da-77fc4aed6640" providerId="ADAL" clId="{78B511DA-4F58-43F2-AA70-E603C61B0517}" dt="2021-06-10T09:33:28.535" v="7099" actId="1076"/>
          <ac:picMkLst>
            <pc:docMk/>
            <pc:sldMk cId="3727802698" sldId="1080"/>
            <ac:picMk id="28" creationId="{AA3183FF-D886-454F-91CC-09EBB1C1DCDA}"/>
          </ac:picMkLst>
        </pc:picChg>
        <pc:picChg chg="del">
          <ac:chgData name="塩川 和也" userId="39f0702c-b30a-4f15-b4da-77fc4aed6640" providerId="ADAL" clId="{78B511DA-4F58-43F2-AA70-E603C61B0517}" dt="2021-06-10T08:33:30.174" v="5603" actId="478"/>
          <ac:picMkLst>
            <pc:docMk/>
            <pc:sldMk cId="3727802698" sldId="1080"/>
            <ac:picMk id="59" creationId="{664CEE9C-BF65-428E-9DA6-837791DFDADB}"/>
          </ac:picMkLst>
        </pc:picChg>
        <pc:picChg chg="add mod ord modCrop">
          <ac:chgData name="塩川 和也" userId="39f0702c-b30a-4f15-b4da-77fc4aed6640" providerId="ADAL" clId="{78B511DA-4F58-43F2-AA70-E603C61B0517}" dt="2021-06-10T09:51:26.282" v="7645" actId="14861"/>
          <ac:picMkLst>
            <pc:docMk/>
            <pc:sldMk cId="3727802698" sldId="1080"/>
            <ac:picMk id="64" creationId="{E1F3EE4C-CBA9-4ACB-B24B-CEA5A3B555A8}"/>
          </ac:picMkLst>
        </pc:picChg>
        <pc:picChg chg="mod">
          <ac:chgData name="塩川 和也" userId="39f0702c-b30a-4f15-b4da-77fc4aed6640" providerId="ADAL" clId="{78B511DA-4F58-43F2-AA70-E603C61B0517}" dt="2021-06-10T08:49:47.964" v="5819" actId="165"/>
          <ac:picMkLst>
            <pc:docMk/>
            <pc:sldMk cId="3727802698" sldId="1080"/>
            <ac:picMk id="97" creationId="{860621B9-0591-4347-B66E-0252997DEBBC}"/>
          </ac:picMkLst>
        </pc:picChg>
        <pc:picChg chg="mod topLvl">
          <ac:chgData name="塩川 和也" userId="39f0702c-b30a-4f15-b4da-77fc4aed6640" providerId="ADAL" clId="{78B511DA-4F58-43F2-AA70-E603C61B0517}" dt="2021-06-10T08:38:19.982" v="5630" actId="1076"/>
          <ac:picMkLst>
            <pc:docMk/>
            <pc:sldMk cId="3727802698" sldId="1080"/>
            <ac:picMk id="108" creationId="{48ECFAC1-462B-4F12-A9EF-422FA5097A80}"/>
          </ac:picMkLst>
        </pc:picChg>
        <pc:picChg chg="mod topLvl">
          <ac:chgData name="塩川 和也" userId="39f0702c-b30a-4f15-b4da-77fc4aed6640" providerId="ADAL" clId="{78B511DA-4F58-43F2-AA70-E603C61B0517}" dt="2021-06-10T08:41:04.709" v="5773" actId="1076"/>
          <ac:picMkLst>
            <pc:docMk/>
            <pc:sldMk cId="3727802698" sldId="1080"/>
            <ac:picMk id="109" creationId="{3D48D460-763A-44AF-A36C-0D3B5406BE90}"/>
          </ac:picMkLst>
        </pc:picChg>
        <pc:picChg chg="mod">
          <ac:chgData name="塩川 和也" userId="39f0702c-b30a-4f15-b4da-77fc4aed6640" providerId="ADAL" clId="{78B511DA-4F58-43F2-AA70-E603C61B0517}" dt="2021-06-10T08:49:47.964" v="5819" actId="165"/>
          <ac:picMkLst>
            <pc:docMk/>
            <pc:sldMk cId="3727802698" sldId="1080"/>
            <ac:picMk id="122" creationId="{49F8FB9C-3646-4FC1-9588-BAF447C48CF7}"/>
          </ac:picMkLst>
        </pc:picChg>
        <pc:picChg chg="del mod topLvl">
          <ac:chgData name="塩川 和也" userId="39f0702c-b30a-4f15-b4da-77fc4aed6640" providerId="ADAL" clId="{78B511DA-4F58-43F2-AA70-E603C61B0517}" dt="2021-06-10T08:40:03.110" v="5765" actId="478"/>
          <ac:picMkLst>
            <pc:docMk/>
            <pc:sldMk cId="3727802698" sldId="1080"/>
            <ac:picMk id="125" creationId="{14327FF6-8719-4EB0-99E5-792C09C4935C}"/>
          </ac:picMkLst>
        </pc:picChg>
        <pc:picChg chg="mod">
          <ac:chgData name="塩川 和也" userId="39f0702c-b30a-4f15-b4da-77fc4aed6640" providerId="ADAL" clId="{78B511DA-4F58-43F2-AA70-E603C61B0517}" dt="2021-06-10T09:08:59.787" v="6386" actId="1036"/>
          <ac:picMkLst>
            <pc:docMk/>
            <pc:sldMk cId="3727802698" sldId="1080"/>
            <ac:picMk id="128" creationId="{9A9D963F-2794-43A5-A9F6-C129664666B2}"/>
          </ac:picMkLst>
        </pc:picChg>
        <pc:picChg chg="del mod topLvl">
          <ac:chgData name="塩川 和也" userId="39f0702c-b30a-4f15-b4da-77fc4aed6640" providerId="ADAL" clId="{78B511DA-4F58-43F2-AA70-E603C61B0517}" dt="2021-06-10T09:19:40.482" v="6583" actId="478"/>
          <ac:picMkLst>
            <pc:docMk/>
            <pc:sldMk cId="3727802698" sldId="1080"/>
            <ac:picMk id="137" creationId="{037CA2DC-E6BF-4407-8C5B-CC12D946A1C3}"/>
          </ac:picMkLst>
        </pc:picChg>
        <pc:picChg chg="mod topLvl">
          <ac:chgData name="塩川 和也" userId="39f0702c-b30a-4f15-b4da-77fc4aed6640" providerId="ADAL" clId="{78B511DA-4F58-43F2-AA70-E603C61B0517}" dt="2021-06-10T09:18:49.337" v="6572" actId="1076"/>
          <ac:picMkLst>
            <pc:docMk/>
            <pc:sldMk cId="3727802698" sldId="1080"/>
            <ac:picMk id="141" creationId="{21382808-E235-4BE7-942C-E66C94727A90}"/>
          </ac:picMkLst>
        </pc:picChg>
        <pc:picChg chg="add mod topLvl">
          <ac:chgData name="塩川 和也" userId="39f0702c-b30a-4f15-b4da-77fc4aed6640" providerId="ADAL" clId="{78B511DA-4F58-43F2-AA70-E603C61B0517}" dt="2021-06-10T09:33:25.145" v="7097" actId="164"/>
          <ac:picMkLst>
            <pc:docMk/>
            <pc:sldMk cId="3727802698" sldId="1080"/>
            <ac:picMk id="153" creationId="{B00EFED1-6C48-4424-B60A-4AC337B7BA16}"/>
          </ac:picMkLst>
        </pc:picChg>
        <pc:picChg chg="add mod topLvl">
          <ac:chgData name="塩川 和也" userId="39f0702c-b30a-4f15-b4da-77fc4aed6640" providerId="ADAL" clId="{78B511DA-4F58-43F2-AA70-E603C61B0517}" dt="2021-06-10T09:33:25.145" v="7097" actId="164"/>
          <ac:picMkLst>
            <pc:docMk/>
            <pc:sldMk cId="3727802698" sldId="1080"/>
            <ac:picMk id="154" creationId="{69E1A9B2-003A-40A7-B2A7-D731932D5E49}"/>
          </ac:picMkLst>
        </pc:picChg>
        <pc:picChg chg="add del mod topLvl">
          <ac:chgData name="塩川 和也" userId="39f0702c-b30a-4f15-b4da-77fc4aed6640" providerId="ADAL" clId="{78B511DA-4F58-43F2-AA70-E603C61B0517}" dt="2021-06-10T09:49:56.601" v="7577" actId="478"/>
          <ac:picMkLst>
            <pc:docMk/>
            <pc:sldMk cId="3727802698" sldId="1080"/>
            <ac:picMk id="159" creationId="{1FE56F3A-3F45-4D92-A84C-1CDEFB18EA49}"/>
          </ac:picMkLst>
        </pc:picChg>
        <pc:picChg chg="mod">
          <ac:chgData name="塩川 和也" userId="39f0702c-b30a-4f15-b4da-77fc4aed6640" providerId="ADAL" clId="{78B511DA-4F58-43F2-AA70-E603C61B0517}" dt="2021-06-10T09:33:11.261" v="7095"/>
          <ac:picMkLst>
            <pc:docMk/>
            <pc:sldMk cId="3727802698" sldId="1080"/>
            <ac:picMk id="166" creationId="{F3840685-966B-4C7F-B112-78C4D5549CF7}"/>
          </ac:picMkLst>
        </pc:picChg>
        <pc:picChg chg="mod">
          <ac:chgData name="塩川 和也" userId="39f0702c-b30a-4f15-b4da-77fc4aed6640" providerId="ADAL" clId="{78B511DA-4F58-43F2-AA70-E603C61B0517}" dt="2021-06-10T09:33:11.261" v="7095"/>
          <ac:picMkLst>
            <pc:docMk/>
            <pc:sldMk cId="3727802698" sldId="1080"/>
            <ac:picMk id="167" creationId="{D75AEE8F-E2B7-4BD6-B14E-B4D311A3E6C0}"/>
          </ac:picMkLst>
        </pc:picChg>
        <pc:picChg chg="mod">
          <ac:chgData name="塩川 和也" userId="39f0702c-b30a-4f15-b4da-77fc4aed6640" providerId="ADAL" clId="{78B511DA-4F58-43F2-AA70-E603C61B0517}" dt="2021-06-10T09:33:11.261" v="7095"/>
          <ac:picMkLst>
            <pc:docMk/>
            <pc:sldMk cId="3727802698" sldId="1080"/>
            <ac:picMk id="168" creationId="{B1C815BA-7F25-40F8-BD1D-28A6BD4F510F}"/>
          </ac:picMkLst>
        </pc:picChg>
        <pc:picChg chg="mod">
          <ac:chgData name="塩川 和也" userId="39f0702c-b30a-4f15-b4da-77fc4aed6640" providerId="ADAL" clId="{78B511DA-4F58-43F2-AA70-E603C61B0517}" dt="2021-06-10T09:33:11.261" v="7095"/>
          <ac:picMkLst>
            <pc:docMk/>
            <pc:sldMk cId="3727802698" sldId="1080"/>
            <ac:picMk id="169" creationId="{C61E4C62-1111-497F-BAB1-4F64C969168D}"/>
          </ac:picMkLst>
        </pc:picChg>
        <pc:picChg chg="mod">
          <ac:chgData name="塩川 和也" userId="39f0702c-b30a-4f15-b4da-77fc4aed6640" providerId="ADAL" clId="{78B511DA-4F58-43F2-AA70-E603C61B0517}" dt="2021-06-10T09:33:11.261" v="7095"/>
          <ac:picMkLst>
            <pc:docMk/>
            <pc:sldMk cId="3727802698" sldId="1080"/>
            <ac:picMk id="170" creationId="{A49B38DE-C220-4719-A7A6-B29F925C2FE0}"/>
          </ac:picMkLst>
        </pc:picChg>
        <pc:picChg chg="mod">
          <ac:chgData name="塩川 和也" userId="39f0702c-b30a-4f15-b4da-77fc4aed6640" providerId="ADAL" clId="{78B511DA-4F58-43F2-AA70-E603C61B0517}" dt="2021-06-10T09:33:11.261" v="7095"/>
          <ac:picMkLst>
            <pc:docMk/>
            <pc:sldMk cId="3727802698" sldId="1080"/>
            <ac:picMk id="171" creationId="{CDF4843F-AA57-41EA-84F6-483963FF6407}"/>
          </ac:picMkLst>
        </pc:picChg>
        <pc:picChg chg="mod">
          <ac:chgData name="塩川 和也" userId="39f0702c-b30a-4f15-b4da-77fc4aed6640" providerId="ADAL" clId="{78B511DA-4F58-43F2-AA70-E603C61B0517}" dt="2021-06-10T09:34:30.774" v="7103"/>
          <ac:picMkLst>
            <pc:docMk/>
            <pc:sldMk cId="3727802698" sldId="1080"/>
            <ac:picMk id="177" creationId="{2C56BFE7-62FE-46EB-A5C2-5D74D9D07C7E}"/>
          </ac:picMkLst>
        </pc:picChg>
        <pc:picChg chg="mod">
          <ac:chgData name="塩川 和也" userId="39f0702c-b30a-4f15-b4da-77fc4aed6640" providerId="ADAL" clId="{78B511DA-4F58-43F2-AA70-E603C61B0517}" dt="2021-06-10T09:34:30.774" v="7103"/>
          <ac:picMkLst>
            <pc:docMk/>
            <pc:sldMk cId="3727802698" sldId="1080"/>
            <ac:picMk id="178" creationId="{7E58A2AA-7312-4FB4-A790-C01C2B3E8D54}"/>
          </ac:picMkLst>
        </pc:picChg>
        <pc:picChg chg="mod">
          <ac:chgData name="塩川 和也" userId="39f0702c-b30a-4f15-b4da-77fc4aed6640" providerId="ADAL" clId="{78B511DA-4F58-43F2-AA70-E603C61B0517}" dt="2021-06-10T09:34:30.774" v="7103"/>
          <ac:picMkLst>
            <pc:docMk/>
            <pc:sldMk cId="3727802698" sldId="1080"/>
            <ac:picMk id="179" creationId="{C6385BFC-F136-4784-A583-AB4D44DD0EDD}"/>
          </ac:picMkLst>
        </pc:picChg>
        <pc:picChg chg="mod">
          <ac:chgData name="塩川 和也" userId="39f0702c-b30a-4f15-b4da-77fc4aed6640" providerId="ADAL" clId="{78B511DA-4F58-43F2-AA70-E603C61B0517}" dt="2021-06-10T09:34:30.774" v="7103"/>
          <ac:picMkLst>
            <pc:docMk/>
            <pc:sldMk cId="3727802698" sldId="1080"/>
            <ac:picMk id="184" creationId="{076A8EAF-508B-43E1-A429-F27925F5DA2E}"/>
          </ac:picMkLst>
        </pc:picChg>
        <pc:picChg chg="mod topLvl">
          <ac:chgData name="塩川 和也" userId="39f0702c-b30a-4f15-b4da-77fc4aed6640" providerId="ADAL" clId="{78B511DA-4F58-43F2-AA70-E603C61B0517}" dt="2021-06-10T09:40:22.590" v="7233" actId="165"/>
          <ac:picMkLst>
            <pc:docMk/>
            <pc:sldMk cId="3727802698" sldId="1080"/>
            <ac:picMk id="189" creationId="{FCAA02E6-20CE-441C-8794-A5AD4A5749D1}"/>
          </ac:picMkLst>
        </pc:picChg>
        <pc:picChg chg="mod topLvl">
          <ac:chgData name="塩川 和也" userId="39f0702c-b30a-4f15-b4da-77fc4aed6640" providerId="ADAL" clId="{78B511DA-4F58-43F2-AA70-E603C61B0517}" dt="2021-06-10T09:40:22.590" v="7233" actId="165"/>
          <ac:picMkLst>
            <pc:docMk/>
            <pc:sldMk cId="3727802698" sldId="1080"/>
            <ac:picMk id="190" creationId="{0D3B246B-DC48-4022-B1E6-60983992180E}"/>
          </ac:picMkLst>
        </pc:picChg>
        <pc:picChg chg="mod topLvl">
          <ac:chgData name="塩川 和也" userId="39f0702c-b30a-4f15-b4da-77fc4aed6640" providerId="ADAL" clId="{78B511DA-4F58-43F2-AA70-E603C61B0517}" dt="2021-06-10T09:40:22.590" v="7233" actId="165"/>
          <ac:picMkLst>
            <pc:docMk/>
            <pc:sldMk cId="3727802698" sldId="1080"/>
            <ac:picMk id="191" creationId="{C9B3D2F7-7A1C-4655-B24C-AB3F2E869FDD}"/>
          </ac:picMkLst>
        </pc:picChg>
        <pc:picChg chg="mod topLvl">
          <ac:chgData name="塩川 和也" userId="39f0702c-b30a-4f15-b4da-77fc4aed6640" providerId="ADAL" clId="{78B511DA-4F58-43F2-AA70-E603C61B0517}" dt="2021-06-10T09:40:22.590" v="7233" actId="165"/>
          <ac:picMkLst>
            <pc:docMk/>
            <pc:sldMk cId="3727802698" sldId="1080"/>
            <ac:picMk id="196" creationId="{5DD36E26-52B2-42FB-8FD5-CFF354A05494}"/>
          </ac:picMkLst>
        </pc:picChg>
        <pc:cxnChg chg="del">
          <ac:chgData name="塩川 和也" userId="39f0702c-b30a-4f15-b4da-77fc4aed6640" providerId="ADAL" clId="{78B511DA-4F58-43F2-AA70-E603C61B0517}" dt="2021-06-10T08:33:30.174" v="5603" actId="478"/>
          <ac:cxnSpMkLst>
            <pc:docMk/>
            <pc:sldMk cId="3727802698" sldId="1080"/>
            <ac:cxnSpMk id="7" creationId="{657DC0C8-742E-4629-B0A5-E9809DB43206}"/>
          </ac:cxnSpMkLst>
        </pc:cxnChg>
        <pc:cxnChg chg="mod">
          <ac:chgData name="塩川 和也" userId="39f0702c-b30a-4f15-b4da-77fc4aed6640" providerId="ADAL" clId="{78B511DA-4F58-43F2-AA70-E603C61B0517}" dt="2021-06-10T08:37:58.071" v="5628" actId="478"/>
          <ac:cxnSpMkLst>
            <pc:docMk/>
            <pc:sldMk cId="3727802698" sldId="1080"/>
            <ac:cxnSpMk id="51" creationId="{4503D1CE-39D6-4E7E-BB6F-F4CA9A3D3ECB}"/>
          </ac:cxnSpMkLst>
        </pc:cxnChg>
        <pc:cxnChg chg="del">
          <ac:chgData name="塩川 和也" userId="39f0702c-b30a-4f15-b4da-77fc4aed6640" providerId="ADAL" clId="{78B511DA-4F58-43F2-AA70-E603C61B0517}" dt="2021-06-10T08:33:24.036" v="5602" actId="478"/>
          <ac:cxnSpMkLst>
            <pc:docMk/>
            <pc:sldMk cId="3727802698" sldId="1080"/>
            <ac:cxnSpMk id="54" creationId="{86475C2D-3FB1-47D8-BF75-7A2779CF67A3}"/>
          </ac:cxnSpMkLst>
        </pc:cxnChg>
        <pc:cxnChg chg="del">
          <ac:chgData name="塩川 和也" userId="39f0702c-b30a-4f15-b4da-77fc4aed6640" providerId="ADAL" clId="{78B511DA-4F58-43F2-AA70-E603C61B0517}" dt="2021-06-10T08:33:30.174" v="5603" actId="478"/>
          <ac:cxnSpMkLst>
            <pc:docMk/>
            <pc:sldMk cId="3727802698" sldId="1080"/>
            <ac:cxnSpMk id="82" creationId="{5FCC54FD-DA3B-4AC7-8811-262E32FB3647}"/>
          </ac:cxnSpMkLst>
        </pc:cxnChg>
        <pc:cxnChg chg="del mod">
          <ac:chgData name="塩川 和也" userId="39f0702c-b30a-4f15-b4da-77fc4aed6640" providerId="ADAL" clId="{78B511DA-4F58-43F2-AA70-E603C61B0517}" dt="2021-06-10T08:33:24.036" v="5602" actId="478"/>
          <ac:cxnSpMkLst>
            <pc:docMk/>
            <pc:sldMk cId="3727802698" sldId="1080"/>
            <ac:cxnSpMk id="86" creationId="{6F0F5271-F51E-4A48-9535-957BDC7C84F6}"/>
          </ac:cxnSpMkLst>
        </pc:cxnChg>
        <pc:cxnChg chg="del mod topLvl">
          <ac:chgData name="塩川 和也" userId="39f0702c-b30a-4f15-b4da-77fc4aed6640" providerId="ADAL" clId="{78B511DA-4F58-43F2-AA70-E603C61B0517}" dt="2021-06-10T08:39:03.612" v="5744" actId="478"/>
          <ac:cxnSpMkLst>
            <pc:docMk/>
            <pc:sldMk cId="3727802698" sldId="1080"/>
            <ac:cxnSpMk id="105" creationId="{6725BE9F-B419-47E0-9BCA-DB2EE2CAA842}"/>
          </ac:cxnSpMkLst>
        </pc:cxnChg>
        <pc:cxnChg chg="del mod">
          <ac:chgData name="塩川 和也" userId="39f0702c-b30a-4f15-b4da-77fc4aed6640" providerId="ADAL" clId="{78B511DA-4F58-43F2-AA70-E603C61B0517}" dt="2021-06-10T08:33:30.174" v="5603" actId="478"/>
          <ac:cxnSpMkLst>
            <pc:docMk/>
            <pc:sldMk cId="3727802698" sldId="1080"/>
            <ac:cxnSpMk id="107" creationId="{C426D18F-CD7C-4207-8AA7-EBD84CDFA6F0}"/>
          </ac:cxnSpMkLst>
        </pc:cxnChg>
        <pc:cxnChg chg="del mod">
          <ac:chgData name="塩川 和也" userId="39f0702c-b30a-4f15-b4da-77fc4aed6640" providerId="ADAL" clId="{78B511DA-4F58-43F2-AA70-E603C61B0517}" dt="2021-06-10T09:15:09.065" v="6542" actId="478"/>
          <ac:cxnSpMkLst>
            <pc:docMk/>
            <pc:sldMk cId="3727802698" sldId="1080"/>
            <ac:cxnSpMk id="123" creationId="{ACB3D530-1C1E-4CE0-8F27-8C1163E98CFE}"/>
          </ac:cxnSpMkLst>
        </pc:cxnChg>
        <pc:cxnChg chg="add del mod ord topLvl">
          <ac:chgData name="塩川 和也" userId="39f0702c-b30a-4f15-b4da-77fc4aed6640" providerId="ADAL" clId="{78B511DA-4F58-43F2-AA70-E603C61B0517}" dt="2021-06-10T09:15:05.369" v="6541" actId="478"/>
          <ac:cxnSpMkLst>
            <pc:docMk/>
            <pc:sldMk cId="3727802698" sldId="1080"/>
            <ac:cxnSpMk id="139" creationId="{571E3B80-0380-4D43-B779-8C98931ABF91}"/>
          </ac:cxnSpMkLst>
        </pc:cxnChg>
        <pc:cxnChg chg="add mod topLvl">
          <ac:chgData name="塩川 和也" userId="39f0702c-b30a-4f15-b4da-77fc4aed6640" providerId="ADAL" clId="{78B511DA-4F58-43F2-AA70-E603C61B0517}" dt="2021-06-10T09:33:25.145" v="7097" actId="164"/>
          <ac:cxnSpMkLst>
            <pc:docMk/>
            <pc:sldMk cId="3727802698" sldId="1080"/>
            <ac:cxnSpMk id="150" creationId="{37E6E380-075F-45D6-80AB-FF634EE9132E}"/>
          </ac:cxnSpMkLst>
        </pc:cxnChg>
        <pc:cxnChg chg="add mod topLvl">
          <ac:chgData name="塩川 和也" userId="39f0702c-b30a-4f15-b4da-77fc4aed6640" providerId="ADAL" clId="{78B511DA-4F58-43F2-AA70-E603C61B0517}" dt="2021-06-10T09:33:25.145" v="7097" actId="164"/>
          <ac:cxnSpMkLst>
            <pc:docMk/>
            <pc:sldMk cId="3727802698" sldId="1080"/>
            <ac:cxnSpMk id="151" creationId="{45CE1F20-E872-45D2-B7B3-AE1B1AB668A1}"/>
          </ac:cxnSpMkLst>
        </pc:cxnChg>
        <pc:cxnChg chg="add del mod topLvl">
          <ac:chgData name="塩川 和也" userId="39f0702c-b30a-4f15-b4da-77fc4aed6640" providerId="ADAL" clId="{78B511DA-4F58-43F2-AA70-E603C61B0517}" dt="2021-06-10T09:25:58.160" v="7063" actId="478"/>
          <ac:cxnSpMkLst>
            <pc:docMk/>
            <pc:sldMk cId="3727802698" sldId="1080"/>
            <ac:cxnSpMk id="157" creationId="{85B31AFE-FF5C-4EB7-9FEB-3695EDDCA3E9}"/>
          </ac:cxnSpMkLst>
        </pc:cxnChg>
        <pc:cxnChg chg="add mod">
          <ac:chgData name="塩川 和也" userId="39f0702c-b30a-4f15-b4da-77fc4aed6640" providerId="ADAL" clId="{78B511DA-4F58-43F2-AA70-E603C61B0517}" dt="2021-06-10T09:46:27.485" v="7257" actId="1582"/>
          <ac:cxnSpMkLst>
            <pc:docMk/>
            <pc:sldMk cId="3727802698" sldId="1080"/>
            <ac:cxnSpMk id="162" creationId="{0271EB0A-D4C2-44B5-9A28-4C3F0CBAA64E}"/>
          </ac:cxnSpMkLst>
        </pc:cxnChg>
        <pc:cxnChg chg="mod">
          <ac:chgData name="塩川 和也" userId="39f0702c-b30a-4f15-b4da-77fc4aed6640" providerId="ADAL" clId="{78B511DA-4F58-43F2-AA70-E603C61B0517}" dt="2021-06-10T09:33:11.261" v="7095"/>
          <ac:cxnSpMkLst>
            <pc:docMk/>
            <pc:sldMk cId="3727802698" sldId="1080"/>
            <ac:cxnSpMk id="172" creationId="{059E3B08-0182-43D5-9B13-39C8C3BD9824}"/>
          </ac:cxnSpMkLst>
        </pc:cxnChg>
        <pc:cxnChg chg="mod">
          <ac:chgData name="塩川 和也" userId="39f0702c-b30a-4f15-b4da-77fc4aed6640" providerId="ADAL" clId="{78B511DA-4F58-43F2-AA70-E603C61B0517}" dt="2021-06-10T09:34:30.774" v="7103"/>
          <ac:cxnSpMkLst>
            <pc:docMk/>
            <pc:sldMk cId="3727802698" sldId="1080"/>
            <ac:cxnSpMk id="176" creationId="{EC4DD5BD-9CF7-45B9-A84B-AA72141DFF5C}"/>
          </ac:cxnSpMkLst>
        </pc:cxnChg>
        <pc:cxnChg chg="mod">
          <ac:chgData name="塩川 和也" userId="39f0702c-b30a-4f15-b4da-77fc4aed6640" providerId="ADAL" clId="{78B511DA-4F58-43F2-AA70-E603C61B0517}" dt="2021-06-10T09:34:30.774" v="7103"/>
          <ac:cxnSpMkLst>
            <pc:docMk/>
            <pc:sldMk cId="3727802698" sldId="1080"/>
            <ac:cxnSpMk id="180" creationId="{EECC5501-BF9C-48D9-8F7B-FD66D2EB5EDC}"/>
          </ac:cxnSpMkLst>
        </pc:cxnChg>
        <pc:cxnChg chg="mod">
          <ac:chgData name="塩川 和也" userId="39f0702c-b30a-4f15-b4da-77fc4aed6640" providerId="ADAL" clId="{78B511DA-4F58-43F2-AA70-E603C61B0517}" dt="2021-06-10T09:34:30.774" v="7103"/>
          <ac:cxnSpMkLst>
            <pc:docMk/>
            <pc:sldMk cId="3727802698" sldId="1080"/>
            <ac:cxnSpMk id="182" creationId="{586722C4-91EB-4756-BA63-A55309DFD9DE}"/>
          </ac:cxnSpMkLst>
        </pc:cxnChg>
        <pc:cxnChg chg="mod topLvl">
          <ac:chgData name="塩川 和也" userId="39f0702c-b30a-4f15-b4da-77fc4aed6640" providerId="ADAL" clId="{78B511DA-4F58-43F2-AA70-E603C61B0517}" dt="2021-06-10T09:51:38.327" v="7647" actId="14861"/>
          <ac:cxnSpMkLst>
            <pc:docMk/>
            <pc:sldMk cId="3727802698" sldId="1080"/>
            <ac:cxnSpMk id="188" creationId="{BFB24800-52B3-40EB-943D-0DB957535BF8}"/>
          </ac:cxnSpMkLst>
        </pc:cxnChg>
        <pc:cxnChg chg="mod topLvl">
          <ac:chgData name="塩川 和也" userId="39f0702c-b30a-4f15-b4da-77fc4aed6640" providerId="ADAL" clId="{78B511DA-4F58-43F2-AA70-E603C61B0517}" dt="2021-06-10T09:51:40.383" v="7648" actId="14861"/>
          <ac:cxnSpMkLst>
            <pc:docMk/>
            <pc:sldMk cId="3727802698" sldId="1080"/>
            <ac:cxnSpMk id="192" creationId="{89AB7627-97EA-435F-833A-8609393FBC27}"/>
          </ac:cxnSpMkLst>
        </pc:cxnChg>
        <pc:cxnChg chg="mod topLvl">
          <ac:chgData name="塩川 和也" userId="39f0702c-b30a-4f15-b4da-77fc4aed6640" providerId="ADAL" clId="{78B511DA-4F58-43F2-AA70-E603C61B0517}" dt="2021-06-10T09:51:42.200" v="7649" actId="14861"/>
          <ac:cxnSpMkLst>
            <pc:docMk/>
            <pc:sldMk cId="3727802698" sldId="1080"/>
            <ac:cxnSpMk id="194" creationId="{E90785EC-ED36-4ADF-90F6-CCBC6A707662}"/>
          </ac:cxnSpMkLst>
        </pc:cxnChg>
      </pc:sldChg>
      <pc:sldChg chg="modSp add mod">
        <pc:chgData name="塩川 和也" userId="39f0702c-b30a-4f15-b4da-77fc4aed6640" providerId="ADAL" clId="{78B511DA-4F58-43F2-AA70-E603C61B0517}" dt="2021-06-10T09:02:21.243" v="5981" actId="20577"/>
        <pc:sldMkLst>
          <pc:docMk/>
          <pc:sldMk cId="2782890357" sldId="1081"/>
        </pc:sldMkLst>
        <pc:spChg chg="mod">
          <ac:chgData name="塩川 和也" userId="39f0702c-b30a-4f15-b4da-77fc4aed6640" providerId="ADAL" clId="{78B511DA-4F58-43F2-AA70-E603C61B0517}" dt="2021-06-10T09:01:56.573" v="5976" actId="6549"/>
          <ac:spMkLst>
            <pc:docMk/>
            <pc:sldMk cId="2782890357" sldId="1081"/>
            <ac:spMk id="26" creationId="{870B32B2-A839-4657-80E5-5E114C613E15}"/>
          </ac:spMkLst>
        </pc:spChg>
        <pc:spChg chg="mod">
          <ac:chgData name="塩川 和也" userId="39f0702c-b30a-4f15-b4da-77fc4aed6640" providerId="ADAL" clId="{78B511DA-4F58-43F2-AA70-E603C61B0517}" dt="2021-06-10T09:02:21.243" v="5981" actId="20577"/>
          <ac:spMkLst>
            <pc:docMk/>
            <pc:sldMk cId="2782890357" sldId="1081"/>
            <ac:spMk id="44" creationId="{C57FFBD4-B055-4D75-82F1-21242C43CC2B}"/>
          </ac:spMkLst>
        </pc:spChg>
      </pc:sldChg>
    </pc:docChg>
  </pc:docChgLst>
  <pc:docChgLst>
    <pc:chgData name="塩川 和也" userId="39f0702c-b30a-4f15-b4da-77fc4aed6640" providerId="ADAL" clId="{C4635BFC-F578-4976-BDF6-27F9715EC7F0}"/>
    <pc:docChg chg="undo custSel modSld">
      <pc:chgData name="塩川 和也" userId="39f0702c-b30a-4f15-b4da-77fc4aed6640" providerId="ADAL" clId="{C4635BFC-F578-4976-BDF6-27F9715EC7F0}" dt="2021-06-29T03:58:46.675" v="1073" actId="1076"/>
      <pc:docMkLst>
        <pc:docMk/>
      </pc:docMkLst>
      <pc:sldChg chg="addSp delSp modSp mod">
        <pc:chgData name="塩川 和也" userId="39f0702c-b30a-4f15-b4da-77fc4aed6640" providerId="ADAL" clId="{C4635BFC-F578-4976-BDF6-27F9715EC7F0}" dt="2021-06-29T03:26:41.725" v="667" actId="1076"/>
        <pc:sldMkLst>
          <pc:docMk/>
          <pc:sldMk cId="3766051420" sldId="298"/>
        </pc:sldMkLst>
        <pc:spChg chg="mod">
          <ac:chgData name="塩川 和也" userId="39f0702c-b30a-4f15-b4da-77fc4aed6640" providerId="ADAL" clId="{C4635BFC-F578-4976-BDF6-27F9715EC7F0}" dt="2021-06-29T03:20:59.263" v="38"/>
          <ac:spMkLst>
            <pc:docMk/>
            <pc:sldMk cId="3766051420" sldId="298"/>
            <ac:spMk id="29" creationId="{E36A7405-D467-4E3C-B6E0-D848E0DAF81E}"/>
          </ac:spMkLst>
        </pc:spChg>
        <pc:spChg chg="mod">
          <ac:chgData name="塩川 和也" userId="39f0702c-b30a-4f15-b4da-77fc4aed6640" providerId="ADAL" clId="{C4635BFC-F578-4976-BDF6-27F9715EC7F0}" dt="2021-06-29T03:24:26.386" v="271" actId="6549"/>
          <ac:spMkLst>
            <pc:docMk/>
            <pc:sldMk cId="3766051420" sldId="298"/>
            <ac:spMk id="44" creationId="{DFB552A0-F5D2-4BDF-B49F-CD278040796F}"/>
          </ac:spMkLst>
        </pc:spChg>
        <pc:spChg chg="mod">
          <ac:chgData name="塩川 和也" userId="39f0702c-b30a-4f15-b4da-77fc4aed6640" providerId="ADAL" clId="{C4635BFC-F578-4976-BDF6-27F9715EC7F0}" dt="2021-06-29T03:20:06.126" v="27" actId="1035"/>
          <ac:spMkLst>
            <pc:docMk/>
            <pc:sldMk cId="3766051420" sldId="298"/>
            <ac:spMk id="47" creationId="{4C1266B3-3678-414F-AE6A-BD2384C86501}"/>
          </ac:spMkLst>
        </pc:spChg>
        <pc:spChg chg="mod">
          <ac:chgData name="塩川 和也" userId="39f0702c-b30a-4f15-b4da-77fc4aed6640" providerId="ADAL" clId="{C4635BFC-F578-4976-BDF6-27F9715EC7F0}" dt="2021-06-29T03:21:14.481" v="41" actId="14100"/>
          <ac:spMkLst>
            <pc:docMk/>
            <pc:sldMk cId="3766051420" sldId="298"/>
            <ac:spMk id="57" creationId="{2536D437-79DD-4F75-8A5A-BEB3C4FDDBC6}"/>
          </ac:spMkLst>
        </pc:spChg>
        <pc:spChg chg="mod">
          <ac:chgData name="塩川 和也" userId="39f0702c-b30a-4f15-b4da-77fc4aed6640" providerId="ADAL" clId="{C4635BFC-F578-4976-BDF6-27F9715EC7F0}" dt="2021-06-29T03:21:11.512" v="40" actId="1076"/>
          <ac:spMkLst>
            <pc:docMk/>
            <pc:sldMk cId="3766051420" sldId="298"/>
            <ac:spMk id="59" creationId="{0A18AE6C-A6C0-4694-ACBA-FF98AAE90A66}"/>
          </ac:spMkLst>
        </pc:spChg>
        <pc:spChg chg="mod">
          <ac:chgData name="塩川 和也" userId="39f0702c-b30a-4f15-b4da-77fc4aed6640" providerId="ADAL" clId="{C4635BFC-F578-4976-BDF6-27F9715EC7F0}" dt="2021-06-29T03:20:40.118" v="31" actId="14100"/>
          <ac:spMkLst>
            <pc:docMk/>
            <pc:sldMk cId="3766051420" sldId="298"/>
            <ac:spMk id="60" creationId="{A3693B54-D91A-48E5-8E76-42FB3A431B2A}"/>
          </ac:spMkLst>
        </pc:spChg>
        <pc:spChg chg="mod">
          <ac:chgData name="塩川 和也" userId="39f0702c-b30a-4f15-b4da-77fc4aed6640" providerId="ADAL" clId="{C4635BFC-F578-4976-BDF6-27F9715EC7F0}" dt="2021-06-29T03:21:19.864" v="42" actId="1076"/>
          <ac:spMkLst>
            <pc:docMk/>
            <pc:sldMk cId="3766051420" sldId="298"/>
            <ac:spMk id="61" creationId="{7C6DA090-4155-4E1B-8E6E-D871AE92D376}"/>
          </ac:spMkLst>
        </pc:spChg>
        <pc:spChg chg="mod">
          <ac:chgData name="塩川 和也" userId="39f0702c-b30a-4f15-b4da-77fc4aed6640" providerId="ADAL" clId="{C4635BFC-F578-4976-BDF6-27F9715EC7F0}" dt="2021-06-29T03:21:42.776" v="46" actId="1076"/>
          <ac:spMkLst>
            <pc:docMk/>
            <pc:sldMk cId="3766051420" sldId="298"/>
            <ac:spMk id="62" creationId="{35B714BD-776F-40B2-8C89-E13FB0A19DE8}"/>
          </ac:spMkLst>
        </pc:spChg>
        <pc:spChg chg="mod">
          <ac:chgData name="塩川 和也" userId="39f0702c-b30a-4f15-b4da-77fc4aed6640" providerId="ADAL" clId="{C4635BFC-F578-4976-BDF6-27F9715EC7F0}" dt="2021-06-29T03:21:42.776" v="46" actId="1076"/>
          <ac:spMkLst>
            <pc:docMk/>
            <pc:sldMk cId="3766051420" sldId="298"/>
            <ac:spMk id="73" creationId="{41B1FE81-A5B0-458F-8977-6F5CDC47628E}"/>
          </ac:spMkLst>
        </pc:spChg>
        <pc:spChg chg="add mod">
          <ac:chgData name="塩川 和也" userId="39f0702c-b30a-4f15-b4da-77fc4aed6640" providerId="ADAL" clId="{C4635BFC-F578-4976-BDF6-27F9715EC7F0}" dt="2021-06-29T03:23:49.534" v="267" actId="14100"/>
          <ac:spMkLst>
            <pc:docMk/>
            <pc:sldMk cId="3766051420" sldId="298"/>
            <ac:spMk id="74" creationId="{572AB7E6-A3B7-490E-A200-0328BA9A3264}"/>
          </ac:spMkLst>
        </pc:spChg>
        <pc:spChg chg="add mod">
          <ac:chgData name="塩川 和也" userId="39f0702c-b30a-4f15-b4da-77fc4aed6640" providerId="ADAL" clId="{C4635BFC-F578-4976-BDF6-27F9715EC7F0}" dt="2021-06-29T03:23:13.870" v="262" actId="164"/>
          <ac:spMkLst>
            <pc:docMk/>
            <pc:sldMk cId="3766051420" sldId="298"/>
            <ac:spMk id="75" creationId="{F1620E88-AAE1-44D6-B3E7-79E11E8AE528}"/>
          </ac:spMkLst>
        </pc:spChg>
        <pc:spChg chg="add mod">
          <ac:chgData name="塩川 和也" userId="39f0702c-b30a-4f15-b4da-77fc4aed6640" providerId="ADAL" clId="{C4635BFC-F578-4976-BDF6-27F9715EC7F0}" dt="2021-06-29T03:24:15.765" v="270" actId="14100"/>
          <ac:spMkLst>
            <pc:docMk/>
            <pc:sldMk cId="3766051420" sldId="298"/>
            <ac:spMk id="76" creationId="{B5ED5CD6-3669-4423-99C8-93B529D55A72}"/>
          </ac:spMkLst>
        </pc:spChg>
        <pc:spChg chg="add mod">
          <ac:chgData name="塩川 和也" userId="39f0702c-b30a-4f15-b4da-77fc4aed6640" providerId="ADAL" clId="{C4635BFC-F578-4976-BDF6-27F9715EC7F0}" dt="2021-06-29T03:26:41.725" v="667" actId="1076"/>
          <ac:spMkLst>
            <pc:docMk/>
            <pc:sldMk cId="3766051420" sldId="298"/>
            <ac:spMk id="77" creationId="{022A31C4-F42B-40A0-BA0A-CCABC2ACADA3}"/>
          </ac:spMkLst>
        </pc:spChg>
        <pc:spChg chg="mod">
          <ac:chgData name="塩川 和也" userId="39f0702c-b30a-4f15-b4da-77fc4aed6640" providerId="ADAL" clId="{C4635BFC-F578-4976-BDF6-27F9715EC7F0}" dt="2021-06-29T03:24:05.220" v="268" actId="1076"/>
          <ac:spMkLst>
            <pc:docMk/>
            <pc:sldMk cId="3766051420" sldId="298"/>
            <ac:spMk id="78" creationId="{0DD79BF5-EFC7-4BAD-9A4F-4CA80A12EFE9}"/>
          </ac:spMkLst>
        </pc:spChg>
        <pc:spChg chg="mod">
          <ac:chgData name="塩川 和也" userId="39f0702c-b30a-4f15-b4da-77fc4aed6640" providerId="ADAL" clId="{C4635BFC-F578-4976-BDF6-27F9715EC7F0}" dt="2021-06-29T03:21:05.536" v="39" actId="14100"/>
          <ac:spMkLst>
            <pc:docMk/>
            <pc:sldMk cId="3766051420" sldId="298"/>
            <ac:spMk id="80" creationId="{54974F05-4E23-4744-8A85-70260A6A0350}"/>
          </ac:spMkLst>
        </pc:spChg>
        <pc:spChg chg="mod">
          <ac:chgData name="塩川 和也" userId="39f0702c-b30a-4f15-b4da-77fc4aed6640" providerId="ADAL" clId="{C4635BFC-F578-4976-BDF6-27F9715EC7F0}" dt="2021-06-29T03:21:35.113" v="45" actId="14100"/>
          <ac:spMkLst>
            <pc:docMk/>
            <pc:sldMk cId="3766051420" sldId="298"/>
            <ac:spMk id="85" creationId="{9AAA1B26-FC53-47BE-809B-601A516B81CB}"/>
          </ac:spMkLst>
        </pc:spChg>
        <pc:spChg chg="mod">
          <ac:chgData name="塩川 和也" userId="39f0702c-b30a-4f15-b4da-77fc4aed6640" providerId="ADAL" clId="{C4635BFC-F578-4976-BDF6-27F9715EC7F0}" dt="2021-06-29T03:21:53.629" v="47" actId="1076"/>
          <ac:spMkLst>
            <pc:docMk/>
            <pc:sldMk cId="3766051420" sldId="298"/>
            <ac:spMk id="86" creationId="{AE5A8AF5-9939-4F48-B88F-6E8D8119E68B}"/>
          </ac:spMkLst>
        </pc:spChg>
        <pc:grpChg chg="del">
          <ac:chgData name="塩川 和也" userId="39f0702c-b30a-4f15-b4da-77fc4aed6640" providerId="ADAL" clId="{C4635BFC-F578-4976-BDF6-27F9715EC7F0}" dt="2021-06-29T03:19:12.253" v="12" actId="165"/>
          <ac:grpSpMkLst>
            <pc:docMk/>
            <pc:sldMk cId="3766051420" sldId="298"/>
            <ac:grpSpMk id="7" creationId="{1B7B66FC-5B28-465A-A2FB-4494645288C5}"/>
          </ac:grpSpMkLst>
        </pc:grpChg>
        <pc:grpChg chg="del">
          <ac:chgData name="塩川 和也" userId="39f0702c-b30a-4f15-b4da-77fc4aed6640" providerId="ADAL" clId="{C4635BFC-F578-4976-BDF6-27F9715EC7F0}" dt="2021-06-29T03:23:20.708" v="263" actId="478"/>
          <ac:grpSpMkLst>
            <pc:docMk/>
            <pc:sldMk cId="3766051420" sldId="298"/>
            <ac:grpSpMk id="11" creationId="{3A4CB81E-63EB-4FD6-AD8A-81F5AC60B969}"/>
          </ac:grpSpMkLst>
        </pc:grpChg>
        <pc:grpChg chg="add mod">
          <ac:chgData name="塩川 和也" userId="39f0702c-b30a-4f15-b4da-77fc4aed6640" providerId="ADAL" clId="{C4635BFC-F578-4976-BDF6-27F9715EC7F0}" dt="2021-06-29T03:23:43.002" v="266" actId="1076"/>
          <ac:grpSpMkLst>
            <pc:docMk/>
            <pc:sldMk cId="3766051420" sldId="298"/>
            <ac:grpSpMk id="12" creationId="{597C03E4-7E21-4290-8FD8-8638C637F8ED}"/>
          </ac:grpSpMkLst>
        </pc:grpChg>
        <pc:picChg chg="mod ord topLvl">
          <ac:chgData name="塩川 和也" userId="39f0702c-b30a-4f15-b4da-77fc4aed6640" providerId="ADAL" clId="{C4635BFC-F578-4976-BDF6-27F9715EC7F0}" dt="2021-06-29T03:19:39.157" v="19" actId="167"/>
          <ac:picMkLst>
            <pc:docMk/>
            <pc:sldMk cId="3766051420" sldId="298"/>
            <ac:picMk id="4" creationId="{1D190916-BDC1-4E82-A290-F4F891C5E5E1}"/>
          </ac:picMkLst>
        </pc:picChg>
        <pc:picChg chg="add mod ord modCrop">
          <ac:chgData name="塩川 和也" userId="39f0702c-b30a-4f15-b4da-77fc4aed6640" providerId="ADAL" clId="{C4635BFC-F578-4976-BDF6-27F9715EC7F0}" dt="2021-06-29T03:19:39.157" v="19" actId="167"/>
          <ac:picMkLst>
            <pc:docMk/>
            <pc:sldMk cId="3766051420" sldId="298"/>
            <ac:picMk id="9" creationId="{70843D8C-0BE4-4979-9FF9-3F17727ED30A}"/>
          </ac:picMkLst>
        </pc:picChg>
        <pc:picChg chg="del mod topLvl">
          <ac:chgData name="塩川 和也" userId="39f0702c-b30a-4f15-b4da-77fc4aed6640" providerId="ADAL" clId="{C4635BFC-F578-4976-BDF6-27F9715EC7F0}" dt="2021-06-29T03:19:18.324" v="13" actId="478"/>
          <ac:picMkLst>
            <pc:docMk/>
            <pc:sldMk cId="3766051420" sldId="298"/>
            <ac:picMk id="56" creationId="{7B04F1A2-22EE-4446-A0B3-97D5C2ACF6B5}"/>
          </ac:picMkLst>
        </pc:picChg>
        <pc:cxnChg chg="mod">
          <ac:chgData name="塩川 和也" userId="39f0702c-b30a-4f15-b4da-77fc4aed6640" providerId="ADAL" clId="{C4635BFC-F578-4976-BDF6-27F9715EC7F0}" dt="2021-06-29T03:20:13.710" v="29" actId="14100"/>
          <ac:cxnSpMkLst>
            <pc:docMk/>
            <pc:sldMk cId="3766051420" sldId="298"/>
            <ac:cxnSpMk id="72" creationId="{CCA5CD1F-07DF-4B13-A81F-B5BC9618DA40}"/>
          </ac:cxnSpMkLst>
        </pc:cxnChg>
      </pc:sldChg>
      <pc:sldChg chg="delSp modSp mod">
        <pc:chgData name="塩川 和也" userId="39f0702c-b30a-4f15-b4da-77fc4aed6640" providerId="ADAL" clId="{C4635BFC-F578-4976-BDF6-27F9715EC7F0}" dt="2021-06-29T03:58:46.675" v="1073" actId="1076"/>
        <pc:sldMkLst>
          <pc:docMk/>
          <pc:sldMk cId="3591601111" sldId="833"/>
        </pc:sldMkLst>
        <pc:spChg chg="del">
          <ac:chgData name="塩川 和也" userId="39f0702c-b30a-4f15-b4da-77fc4aed6640" providerId="ADAL" clId="{C4635BFC-F578-4976-BDF6-27F9715EC7F0}" dt="2021-06-29T03:57:49.915" v="1046" actId="478"/>
          <ac:spMkLst>
            <pc:docMk/>
            <pc:sldMk cId="3591601111" sldId="833"/>
            <ac:spMk id="4" creationId="{F81342DB-B994-485E-B0CF-E4D5943A8C08}"/>
          </ac:spMkLst>
        </pc:spChg>
        <pc:spChg chg="mod">
          <ac:chgData name="塩川 和也" userId="39f0702c-b30a-4f15-b4da-77fc4aed6640" providerId="ADAL" clId="{C4635BFC-F578-4976-BDF6-27F9715EC7F0}" dt="2021-06-29T03:58:01.589" v="1050" actId="14100"/>
          <ac:spMkLst>
            <pc:docMk/>
            <pc:sldMk cId="3591601111" sldId="833"/>
            <ac:spMk id="19" creationId="{1E4BE93A-1525-41B9-8F7C-21501EB1C97C}"/>
          </ac:spMkLst>
        </pc:spChg>
        <pc:spChg chg="mod">
          <ac:chgData name="塩川 和也" userId="39f0702c-b30a-4f15-b4da-77fc4aed6640" providerId="ADAL" clId="{C4635BFC-F578-4976-BDF6-27F9715EC7F0}" dt="2021-06-29T03:58:46.675" v="1073" actId="1076"/>
          <ac:spMkLst>
            <pc:docMk/>
            <pc:sldMk cId="3591601111" sldId="833"/>
            <ac:spMk id="43" creationId="{9FC1E086-9761-4E6E-A948-8CCE6CD3E8CD}"/>
          </ac:spMkLst>
        </pc:spChg>
        <pc:spChg chg="mod">
          <ac:chgData name="塩川 和也" userId="39f0702c-b30a-4f15-b4da-77fc4aed6640" providerId="ADAL" clId="{C4635BFC-F578-4976-BDF6-27F9715EC7F0}" dt="2021-06-29T03:58:46.675" v="1073" actId="1076"/>
          <ac:spMkLst>
            <pc:docMk/>
            <pc:sldMk cId="3591601111" sldId="833"/>
            <ac:spMk id="44" creationId="{5EECDA44-44F3-4E17-AD22-63D5F447F034}"/>
          </ac:spMkLst>
        </pc:spChg>
      </pc:sldChg>
      <pc:sldChg chg="addSp delSp modSp mod">
        <pc:chgData name="塩川 和也" userId="39f0702c-b30a-4f15-b4da-77fc4aed6640" providerId="ADAL" clId="{C4635BFC-F578-4976-BDF6-27F9715EC7F0}" dt="2021-06-29T03:53:14.839" v="1045" actId="207"/>
        <pc:sldMkLst>
          <pc:docMk/>
          <pc:sldMk cId="371936399" sldId="1036"/>
        </pc:sldMkLst>
        <pc:spChg chg="mod">
          <ac:chgData name="塩川 和也" userId="39f0702c-b30a-4f15-b4da-77fc4aed6640" providerId="ADAL" clId="{C4635BFC-F578-4976-BDF6-27F9715EC7F0}" dt="2021-06-29T03:53:04.047" v="1041" actId="207"/>
          <ac:spMkLst>
            <pc:docMk/>
            <pc:sldMk cId="371936399" sldId="1036"/>
            <ac:spMk id="6" creationId="{9D66CFFD-C46C-4D79-AE47-30FBB02AAB79}"/>
          </ac:spMkLst>
        </pc:spChg>
        <pc:spChg chg="mod">
          <ac:chgData name="塩川 和也" userId="39f0702c-b30a-4f15-b4da-77fc4aed6640" providerId="ADAL" clId="{C4635BFC-F578-4976-BDF6-27F9715EC7F0}" dt="2021-06-29T03:52:58.297" v="1039" actId="207"/>
          <ac:spMkLst>
            <pc:docMk/>
            <pc:sldMk cId="371936399" sldId="1036"/>
            <ac:spMk id="7" creationId="{F260929A-5559-490A-8DA1-5D9A9C04252B}"/>
          </ac:spMkLst>
        </pc:spChg>
        <pc:spChg chg="mod">
          <ac:chgData name="塩川 和也" userId="39f0702c-b30a-4f15-b4da-77fc4aed6640" providerId="ADAL" clId="{C4635BFC-F578-4976-BDF6-27F9715EC7F0}" dt="2021-06-29T03:40:37.044" v="733"/>
          <ac:spMkLst>
            <pc:docMk/>
            <pc:sldMk cId="371936399" sldId="1036"/>
            <ac:spMk id="8" creationId="{B9D51A01-4394-4FDE-A10D-487424375353}"/>
          </ac:spMkLst>
        </pc:spChg>
        <pc:spChg chg="mod">
          <ac:chgData name="塩川 和也" userId="39f0702c-b30a-4f15-b4da-77fc4aed6640" providerId="ADAL" clId="{C4635BFC-F578-4976-BDF6-27F9715EC7F0}" dt="2021-06-29T03:41:35.059" v="743" actId="1076"/>
          <ac:spMkLst>
            <pc:docMk/>
            <pc:sldMk cId="371936399" sldId="1036"/>
            <ac:spMk id="11" creationId="{CCD3CB8D-BAE2-4A89-A9C3-3F1DE78D5DF4}"/>
          </ac:spMkLst>
        </pc:spChg>
        <pc:spChg chg="mod">
          <ac:chgData name="塩川 和也" userId="39f0702c-b30a-4f15-b4da-77fc4aed6640" providerId="ADAL" clId="{C4635BFC-F578-4976-BDF6-27F9715EC7F0}" dt="2021-06-29T03:51:57.370" v="1036" actId="1076"/>
          <ac:spMkLst>
            <pc:docMk/>
            <pc:sldMk cId="371936399" sldId="1036"/>
            <ac:spMk id="25" creationId="{E8D575D2-9A22-4DF6-ABFA-59C9B05F43FC}"/>
          </ac:spMkLst>
        </pc:spChg>
        <pc:spChg chg="mod">
          <ac:chgData name="塩川 和也" userId="39f0702c-b30a-4f15-b4da-77fc4aed6640" providerId="ADAL" clId="{C4635BFC-F578-4976-BDF6-27F9715EC7F0}" dt="2021-06-29T03:53:14.839" v="1045" actId="207"/>
          <ac:spMkLst>
            <pc:docMk/>
            <pc:sldMk cId="371936399" sldId="1036"/>
            <ac:spMk id="32" creationId="{8930E3CC-16C9-47EB-916B-2CCD1CB81CEB}"/>
          </ac:spMkLst>
        </pc:spChg>
        <pc:spChg chg="add mod">
          <ac:chgData name="塩川 和也" userId="39f0702c-b30a-4f15-b4da-77fc4aed6640" providerId="ADAL" clId="{C4635BFC-F578-4976-BDF6-27F9715EC7F0}" dt="2021-06-29T03:41:54.326" v="749" actId="14100"/>
          <ac:spMkLst>
            <pc:docMk/>
            <pc:sldMk cId="371936399" sldId="1036"/>
            <ac:spMk id="48" creationId="{A3415E3B-A0FE-4F42-BC9C-97E5F14656E5}"/>
          </ac:spMkLst>
        </pc:spChg>
        <pc:spChg chg="mod">
          <ac:chgData name="塩川 和也" userId="39f0702c-b30a-4f15-b4da-77fc4aed6640" providerId="ADAL" clId="{C4635BFC-F578-4976-BDF6-27F9715EC7F0}" dt="2021-06-29T03:41:25.117" v="742" actId="14100"/>
          <ac:spMkLst>
            <pc:docMk/>
            <pc:sldMk cId="371936399" sldId="1036"/>
            <ac:spMk id="49" creationId="{3FF936A5-6453-40D1-96E0-BF0F8A04B153}"/>
          </ac:spMkLst>
        </pc:spChg>
        <pc:spChg chg="mod">
          <ac:chgData name="塩川 和也" userId="39f0702c-b30a-4f15-b4da-77fc4aed6640" providerId="ADAL" clId="{C4635BFC-F578-4976-BDF6-27F9715EC7F0}" dt="2021-06-29T03:53:01.457" v="1040" actId="207"/>
          <ac:spMkLst>
            <pc:docMk/>
            <pc:sldMk cId="371936399" sldId="1036"/>
            <ac:spMk id="51" creationId="{5A7B6D3C-488F-4034-BA2C-4F231C3C51C4}"/>
          </ac:spMkLst>
        </pc:spChg>
        <pc:spChg chg="mod">
          <ac:chgData name="塩川 和也" userId="39f0702c-b30a-4f15-b4da-77fc4aed6640" providerId="ADAL" clId="{C4635BFC-F578-4976-BDF6-27F9715EC7F0}" dt="2021-06-29T03:53:07.452" v="1042" actId="207"/>
          <ac:spMkLst>
            <pc:docMk/>
            <pc:sldMk cId="371936399" sldId="1036"/>
            <ac:spMk id="55" creationId="{47DC0712-3B5D-4D18-BE9A-61E6408869F7}"/>
          </ac:spMkLst>
        </pc:spChg>
        <pc:spChg chg="mod">
          <ac:chgData name="塩川 和也" userId="39f0702c-b30a-4f15-b4da-77fc4aed6640" providerId="ADAL" clId="{C4635BFC-F578-4976-BDF6-27F9715EC7F0}" dt="2021-06-29T03:53:09.639" v="1043" actId="207"/>
          <ac:spMkLst>
            <pc:docMk/>
            <pc:sldMk cId="371936399" sldId="1036"/>
            <ac:spMk id="58" creationId="{50760B14-9747-4763-B2F1-56FB2B10C1C8}"/>
          </ac:spMkLst>
        </pc:spChg>
        <pc:spChg chg="mod">
          <ac:chgData name="塩川 和也" userId="39f0702c-b30a-4f15-b4da-77fc4aed6640" providerId="ADAL" clId="{C4635BFC-F578-4976-BDF6-27F9715EC7F0}" dt="2021-06-29T03:41:12.295" v="738" actId="1076"/>
          <ac:spMkLst>
            <pc:docMk/>
            <pc:sldMk cId="371936399" sldId="1036"/>
            <ac:spMk id="60" creationId="{50E416AD-58AF-4CFF-B139-819A056E4F34}"/>
          </ac:spMkLst>
        </pc:spChg>
        <pc:spChg chg="mod">
          <ac:chgData name="塩川 和也" userId="39f0702c-b30a-4f15-b4da-77fc4aed6640" providerId="ADAL" clId="{C4635BFC-F578-4976-BDF6-27F9715EC7F0}" dt="2021-06-29T03:49:04.150" v="1014"/>
          <ac:spMkLst>
            <pc:docMk/>
            <pc:sldMk cId="371936399" sldId="1036"/>
            <ac:spMk id="61" creationId="{9EBD2E03-6830-4CCC-9D64-94593B057A29}"/>
          </ac:spMkLst>
        </pc:spChg>
        <pc:spChg chg="del mod">
          <ac:chgData name="塩川 和也" userId="39f0702c-b30a-4f15-b4da-77fc4aed6640" providerId="ADAL" clId="{C4635BFC-F578-4976-BDF6-27F9715EC7F0}" dt="2021-06-29T03:41:13.999" v="739" actId="478"/>
          <ac:spMkLst>
            <pc:docMk/>
            <pc:sldMk cId="371936399" sldId="1036"/>
            <ac:spMk id="70" creationId="{F3EE8952-5DD2-4C1B-8458-6C795256B0DC}"/>
          </ac:spMkLst>
        </pc:spChg>
        <pc:grpChg chg="add mod">
          <ac:chgData name="塩川 和也" userId="39f0702c-b30a-4f15-b4da-77fc4aed6640" providerId="ADAL" clId="{C4635BFC-F578-4976-BDF6-27F9715EC7F0}" dt="2021-06-29T03:40:56.037" v="736" actId="14100"/>
          <ac:grpSpMkLst>
            <pc:docMk/>
            <pc:sldMk cId="371936399" sldId="1036"/>
            <ac:grpSpMk id="10" creationId="{4A6D9EC3-2B51-41D9-ADDC-CA3492AA073D}"/>
          </ac:grpSpMkLst>
        </pc:grpChg>
        <pc:grpChg chg="mod">
          <ac:chgData name="塩川 和也" userId="39f0702c-b30a-4f15-b4da-77fc4aed6640" providerId="ADAL" clId="{C4635BFC-F578-4976-BDF6-27F9715EC7F0}" dt="2021-06-29T03:48:47.193" v="978" actId="1076"/>
          <ac:grpSpMkLst>
            <pc:docMk/>
            <pc:sldMk cId="371936399" sldId="1036"/>
            <ac:grpSpMk id="14" creationId="{4C9BE9E1-8E85-4E48-930F-E9027F7B9744}"/>
          </ac:grpSpMkLst>
        </pc:grpChg>
        <pc:picChg chg="add mod ord">
          <ac:chgData name="塩川 和也" userId="39f0702c-b30a-4f15-b4da-77fc4aed6640" providerId="ADAL" clId="{C4635BFC-F578-4976-BDF6-27F9715EC7F0}" dt="2021-06-29T03:52:46.465" v="1038" actId="14861"/>
          <ac:picMkLst>
            <pc:docMk/>
            <pc:sldMk cId="371936399" sldId="1036"/>
            <ac:picMk id="5" creationId="{A9CC320A-5067-42E7-906A-710E474584D4}"/>
          </ac:picMkLst>
        </pc:picChg>
        <pc:picChg chg="mod">
          <ac:chgData name="塩川 和也" userId="39f0702c-b30a-4f15-b4da-77fc4aed6640" providerId="ADAL" clId="{C4635BFC-F578-4976-BDF6-27F9715EC7F0}" dt="2021-06-29T03:40:50.573" v="735" actId="164"/>
          <ac:picMkLst>
            <pc:docMk/>
            <pc:sldMk cId="371936399" sldId="1036"/>
            <ac:picMk id="9" creationId="{DEFBD510-E76F-42DC-81E9-ACD4B14CD522}"/>
          </ac:picMkLst>
        </pc:picChg>
        <pc:picChg chg="mod">
          <ac:chgData name="塩川 和也" userId="39f0702c-b30a-4f15-b4da-77fc4aed6640" providerId="ADAL" clId="{C4635BFC-F578-4976-BDF6-27F9715EC7F0}" dt="2021-06-29T03:40:50.573" v="735" actId="164"/>
          <ac:picMkLst>
            <pc:docMk/>
            <pc:sldMk cId="371936399" sldId="1036"/>
            <ac:picMk id="13" creationId="{891A5F92-0923-434A-8B0D-B34DE4932C6A}"/>
          </ac:picMkLst>
        </pc:picChg>
        <pc:picChg chg="del">
          <ac:chgData name="塩川 和也" userId="39f0702c-b30a-4f15-b4da-77fc4aed6640" providerId="ADAL" clId="{C4635BFC-F578-4976-BDF6-27F9715EC7F0}" dt="2021-06-29T03:39:22.755" v="675" actId="478"/>
          <ac:picMkLst>
            <pc:docMk/>
            <pc:sldMk cId="371936399" sldId="1036"/>
            <ac:picMk id="16" creationId="{578978D8-9A88-4B2F-B219-ABA426D9B61A}"/>
          </ac:picMkLst>
        </pc:picChg>
      </pc:sldChg>
    </pc:docChg>
  </pc:docChgLst>
  <pc:docChgLst>
    <pc:chgData name="塩川 和也" userId="39f0702c-b30a-4f15-b4da-77fc4aed6640" providerId="ADAL" clId="{3A32E4FF-1E37-4E2E-B93D-B2FBA917F04E}"/>
    <pc:docChg chg="undo redo custSel addSld delSld modSld">
      <pc:chgData name="塩川 和也" userId="39f0702c-b30a-4f15-b4da-77fc4aed6640" providerId="ADAL" clId="{3A32E4FF-1E37-4E2E-B93D-B2FBA917F04E}" dt="2021-08-17T04:16:18.171" v="1804" actId="1076"/>
      <pc:docMkLst>
        <pc:docMk/>
      </pc:docMkLst>
      <pc:sldChg chg="addSp delSp modSp mod">
        <pc:chgData name="塩川 和也" userId="39f0702c-b30a-4f15-b4da-77fc4aed6640" providerId="ADAL" clId="{3A32E4FF-1E37-4E2E-B93D-B2FBA917F04E}" dt="2021-08-17T04:15:13.466" v="1799" actId="478"/>
        <pc:sldMkLst>
          <pc:docMk/>
          <pc:sldMk cId="4174863952" sldId="256"/>
        </pc:sldMkLst>
        <pc:spChg chg="add del mod">
          <ac:chgData name="塩川 和也" userId="39f0702c-b30a-4f15-b4da-77fc4aed6640" providerId="ADAL" clId="{3A32E4FF-1E37-4E2E-B93D-B2FBA917F04E}" dt="2021-08-17T04:15:13.466" v="1799" actId="478"/>
          <ac:spMkLst>
            <pc:docMk/>
            <pc:sldMk cId="4174863952" sldId="256"/>
            <ac:spMk id="4" creationId="{A1656CDC-F971-4359-9C7E-8C4B02D1E571}"/>
          </ac:spMkLst>
        </pc:spChg>
        <pc:spChg chg="mod">
          <ac:chgData name="塩川 和也" userId="39f0702c-b30a-4f15-b4da-77fc4aed6640" providerId="ADAL" clId="{3A32E4FF-1E37-4E2E-B93D-B2FBA917F04E}" dt="2021-08-17T03:49:28.754" v="1689"/>
          <ac:spMkLst>
            <pc:docMk/>
            <pc:sldMk cId="4174863952" sldId="256"/>
            <ac:spMk id="200" creationId="{1B37AD99-0556-47C4-A300-FACC294108C0}"/>
          </ac:spMkLst>
        </pc:spChg>
        <pc:spChg chg="mod">
          <ac:chgData name="塩川 和也" userId="39f0702c-b30a-4f15-b4da-77fc4aed6640" providerId="ADAL" clId="{3A32E4FF-1E37-4E2E-B93D-B2FBA917F04E}" dt="2021-08-17T03:49:28.754" v="1689"/>
          <ac:spMkLst>
            <pc:docMk/>
            <pc:sldMk cId="4174863952" sldId="256"/>
            <ac:spMk id="206" creationId="{89C35763-C1CE-4092-895E-832F8369BE2B}"/>
          </ac:spMkLst>
        </pc:spChg>
        <pc:spChg chg="mod">
          <ac:chgData name="塩川 和也" userId="39f0702c-b30a-4f15-b4da-77fc4aed6640" providerId="ADAL" clId="{3A32E4FF-1E37-4E2E-B93D-B2FBA917F04E}" dt="2021-08-17T03:49:28.754" v="1689"/>
          <ac:spMkLst>
            <pc:docMk/>
            <pc:sldMk cId="4174863952" sldId="256"/>
            <ac:spMk id="209" creationId="{52EA5C96-D59C-4FBC-956D-9EA9227E71C7}"/>
          </ac:spMkLst>
        </pc:spChg>
        <pc:grpChg chg="del">
          <ac:chgData name="塩川 和也" userId="39f0702c-b30a-4f15-b4da-77fc4aed6640" providerId="ADAL" clId="{3A32E4FF-1E37-4E2E-B93D-B2FBA917F04E}" dt="2021-08-17T03:49:50.967" v="1693" actId="478"/>
          <ac:grpSpMkLst>
            <pc:docMk/>
            <pc:sldMk cId="4174863952" sldId="256"/>
            <ac:grpSpMk id="5" creationId="{7E468ECF-1D4C-46DF-908C-323AD44643DB}"/>
          </ac:grpSpMkLst>
        </pc:grpChg>
        <pc:grpChg chg="add mod ord">
          <ac:chgData name="塩川 和也" userId="39f0702c-b30a-4f15-b4da-77fc4aed6640" providerId="ADAL" clId="{3A32E4FF-1E37-4E2E-B93D-B2FBA917F04E}" dt="2021-08-17T03:49:47.982" v="1692" actId="167"/>
          <ac:grpSpMkLst>
            <pc:docMk/>
            <pc:sldMk cId="4174863952" sldId="256"/>
            <ac:grpSpMk id="168" creationId="{74AEAA87-9554-4DB3-9F79-1F16665EE69E}"/>
          </ac:grpSpMkLst>
        </pc:grpChg>
        <pc:grpChg chg="mod">
          <ac:chgData name="塩川 和也" userId="39f0702c-b30a-4f15-b4da-77fc4aed6640" providerId="ADAL" clId="{3A32E4FF-1E37-4E2E-B93D-B2FBA917F04E}" dt="2021-08-17T03:49:28.754" v="1689"/>
          <ac:grpSpMkLst>
            <pc:docMk/>
            <pc:sldMk cId="4174863952" sldId="256"/>
            <ac:grpSpMk id="197" creationId="{05154F38-82B8-454E-AD2B-509FD8B56CFC}"/>
          </ac:grpSpMkLst>
        </pc:grpChg>
        <pc:grpChg chg="mod">
          <ac:chgData name="塩川 和也" userId="39f0702c-b30a-4f15-b4da-77fc4aed6640" providerId="ADAL" clId="{3A32E4FF-1E37-4E2E-B93D-B2FBA917F04E}" dt="2021-08-17T03:49:28.754" v="1689"/>
          <ac:grpSpMkLst>
            <pc:docMk/>
            <pc:sldMk cId="4174863952" sldId="256"/>
            <ac:grpSpMk id="202" creationId="{F851EFF4-991A-4452-A4CB-A97A93369C86}"/>
          </ac:grpSpMkLst>
        </pc:grpChg>
        <pc:picChg chg="mod">
          <ac:chgData name="塩川 和也" userId="39f0702c-b30a-4f15-b4da-77fc4aed6640" providerId="ADAL" clId="{3A32E4FF-1E37-4E2E-B93D-B2FBA917F04E}" dt="2021-08-17T03:49:28.754" v="1689"/>
          <ac:picMkLst>
            <pc:docMk/>
            <pc:sldMk cId="4174863952" sldId="256"/>
            <ac:picMk id="198" creationId="{2C0BF035-BB37-47AC-8737-6F11192649F0}"/>
          </ac:picMkLst>
        </pc:picChg>
      </pc:sldChg>
      <pc:sldChg chg="addSp delSp modSp mod">
        <pc:chgData name="塩川 和也" userId="39f0702c-b30a-4f15-b4da-77fc4aed6640" providerId="ADAL" clId="{3A32E4FF-1E37-4E2E-B93D-B2FBA917F04E}" dt="2021-08-17T02:36:21.779" v="659" actId="164"/>
        <pc:sldMkLst>
          <pc:docMk/>
          <pc:sldMk cId="3969405665" sldId="267"/>
        </pc:sldMkLst>
        <pc:spChg chg="add mod">
          <ac:chgData name="塩川 和也" userId="39f0702c-b30a-4f15-b4da-77fc4aed6640" providerId="ADAL" clId="{3A32E4FF-1E37-4E2E-B93D-B2FBA917F04E}" dt="2021-08-17T02:33:50.604" v="536" actId="165"/>
          <ac:spMkLst>
            <pc:docMk/>
            <pc:sldMk cId="3969405665" sldId="267"/>
            <ac:spMk id="3" creationId="{E11B3034-1FE8-4B04-901C-BC3A362AC665}"/>
          </ac:spMkLst>
        </pc:spChg>
        <pc:spChg chg="mod topLvl">
          <ac:chgData name="塩川 和也" userId="39f0702c-b30a-4f15-b4da-77fc4aed6640" providerId="ADAL" clId="{3A32E4FF-1E37-4E2E-B93D-B2FBA917F04E}" dt="2021-08-17T02:34:36.027" v="538" actId="164"/>
          <ac:spMkLst>
            <pc:docMk/>
            <pc:sldMk cId="3969405665" sldId="267"/>
            <ac:spMk id="19" creationId="{BF5709D9-91C4-4A89-85A3-03D25648A942}"/>
          </ac:spMkLst>
        </pc:spChg>
        <pc:spChg chg="mod ord topLvl">
          <ac:chgData name="塩川 和也" userId="39f0702c-b30a-4f15-b4da-77fc4aed6640" providerId="ADAL" clId="{3A32E4FF-1E37-4E2E-B93D-B2FBA917F04E}" dt="2021-08-17T02:34:36.027" v="538" actId="164"/>
          <ac:spMkLst>
            <pc:docMk/>
            <pc:sldMk cId="3969405665" sldId="267"/>
            <ac:spMk id="50" creationId="{57747AE3-3EF0-40AD-BCEC-B4B7A478B813}"/>
          </ac:spMkLst>
        </pc:spChg>
        <pc:spChg chg="mod topLvl">
          <ac:chgData name="塩川 和也" userId="39f0702c-b30a-4f15-b4da-77fc4aed6640" providerId="ADAL" clId="{3A32E4FF-1E37-4E2E-B93D-B2FBA917F04E}" dt="2021-08-17T02:34:36.027" v="538" actId="164"/>
          <ac:spMkLst>
            <pc:docMk/>
            <pc:sldMk cId="3969405665" sldId="267"/>
            <ac:spMk id="52" creationId="{DF711060-5F80-4A81-939B-B45AC27B950D}"/>
          </ac:spMkLst>
        </pc:spChg>
        <pc:spChg chg="mod topLvl">
          <ac:chgData name="塩川 和也" userId="39f0702c-b30a-4f15-b4da-77fc4aed6640" providerId="ADAL" clId="{3A32E4FF-1E37-4E2E-B93D-B2FBA917F04E}" dt="2021-08-17T02:35:16.645" v="592"/>
          <ac:spMkLst>
            <pc:docMk/>
            <pc:sldMk cId="3969405665" sldId="267"/>
            <ac:spMk id="58" creationId="{C7A5A886-8848-47E0-8C24-8E71C372EB3A}"/>
          </ac:spMkLst>
        </pc:spChg>
        <pc:spChg chg="mod">
          <ac:chgData name="塩川 和也" userId="39f0702c-b30a-4f15-b4da-77fc4aed6640" providerId="ADAL" clId="{3A32E4FF-1E37-4E2E-B93D-B2FBA917F04E}" dt="2021-08-17T02:33:50.604" v="536" actId="165"/>
          <ac:spMkLst>
            <pc:docMk/>
            <pc:sldMk cId="3969405665" sldId="267"/>
            <ac:spMk id="73" creationId="{BA0A0BC6-4E78-4499-A590-57DD980FD655}"/>
          </ac:spMkLst>
        </pc:spChg>
        <pc:spChg chg="mod">
          <ac:chgData name="塩川 和也" userId="39f0702c-b30a-4f15-b4da-77fc4aed6640" providerId="ADAL" clId="{3A32E4FF-1E37-4E2E-B93D-B2FBA917F04E}" dt="2021-08-17T02:33:50.604" v="536" actId="165"/>
          <ac:spMkLst>
            <pc:docMk/>
            <pc:sldMk cId="3969405665" sldId="267"/>
            <ac:spMk id="74" creationId="{0DADE51D-BC45-47C9-8BBE-AAC915B614F1}"/>
          </ac:spMkLst>
        </pc:spChg>
        <pc:spChg chg="mod">
          <ac:chgData name="塩川 和也" userId="39f0702c-b30a-4f15-b4da-77fc4aed6640" providerId="ADAL" clId="{3A32E4FF-1E37-4E2E-B93D-B2FBA917F04E}" dt="2021-08-17T02:33:50.604" v="536" actId="165"/>
          <ac:spMkLst>
            <pc:docMk/>
            <pc:sldMk cId="3969405665" sldId="267"/>
            <ac:spMk id="76" creationId="{F111C8CC-819A-4630-9B18-60114927FCB4}"/>
          </ac:spMkLst>
        </pc:spChg>
        <pc:spChg chg="mod">
          <ac:chgData name="塩川 和也" userId="39f0702c-b30a-4f15-b4da-77fc4aed6640" providerId="ADAL" clId="{3A32E4FF-1E37-4E2E-B93D-B2FBA917F04E}" dt="2021-08-17T02:33:50.604" v="536" actId="165"/>
          <ac:spMkLst>
            <pc:docMk/>
            <pc:sldMk cId="3969405665" sldId="267"/>
            <ac:spMk id="77" creationId="{630A0597-65B1-41F8-B9A0-092BABF285C8}"/>
          </ac:spMkLst>
        </pc:spChg>
        <pc:spChg chg="mod">
          <ac:chgData name="塩川 和也" userId="39f0702c-b30a-4f15-b4da-77fc4aed6640" providerId="ADAL" clId="{3A32E4FF-1E37-4E2E-B93D-B2FBA917F04E}" dt="2021-08-17T02:33:50.604" v="536" actId="165"/>
          <ac:spMkLst>
            <pc:docMk/>
            <pc:sldMk cId="3969405665" sldId="267"/>
            <ac:spMk id="78" creationId="{16E2422B-6E9D-4660-A34C-F7B0EC891002}"/>
          </ac:spMkLst>
        </pc:spChg>
        <pc:spChg chg="mod">
          <ac:chgData name="塩川 和也" userId="39f0702c-b30a-4f15-b4da-77fc4aed6640" providerId="ADAL" clId="{3A32E4FF-1E37-4E2E-B93D-B2FBA917F04E}" dt="2021-08-17T02:33:50.604" v="536" actId="165"/>
          <ac:spMkLst>
            <pc:docMk/>
            <pc:sldMk cId="3969405665" sldId="267"/>
            <ac:spMk id="79" creationId="{BE1895E2-0944-4A08-AA84-7234E9F7E42B}"/>
          </ac:spMkLst>
        </pc:spChg>
        <pc:spChg chg="mod">
          <ac:chgData name="塩川 和也" userId="39f0702c-b30a-4f15-b4da-77fc4aed6640" providerId="ADAL" clId="{3A32E4FF-1E37-4E2E-B93D-B2FBA917F04E}" dt="2021-08-17T02:33:50.604" v="536" actId="165"/>
          <ac:spMkLst>
            <pc:docMk/>
            <pc:sldMk cId="3969405665" sldId="267"/>
            <ac:spMk id="81" creationId="{803ECAE6-258E-4A50-A925-F5A69941A23B}"/>
          </ac:spMkLst>
        </pc:spChg>
        <pc:spChg chg="mod">
          <ac:chgData name="塩川 和也" userId="39f0702c-b30a-4f15-b4da-77fc4aed6640" providerId="ADAL" clId="{3A32E4FF-1E37-4E2E-B93D-B2FBA917F04E}" dt="2021-08-17T02:33:50.604" v="536" actId="165"/>
          <ac:spMkLst>
            <pc:docMk/>
            <pc:sldMk cId="3969405665" sldId="267"/>
            <ac:spMk id="82" creationId="{0C799F5B-B99C-4B8F-A4B6-5A83898AAFD7}"/>
          </ac:spMkLst>
        </pc:spChg>
        <pc:spChg chg="add mod">
          <ac:chgData name="塩川 和也" userId="39f0702c-b30a-4f15-b4da-77fc4aed6640" providerId="ADAL" clId="{3A32E4FF-1E37-4E2E-B93D-B2FBA917F04E}" dt="2021-08-17T02:33:50.604" v="536" actId="165"/>
          <ac:spMkLst>
            <pc:docMk/>
            <pc:sldMk cId="3969405665" sldId="267"/>
            <ac:spMk id="136" creationId="{4A856E1A-FCA8-401A-8FEE-A1D6DCC20482}"/>
          </ac:spMkLst>
        </pc:spChg>
        <pc:spChg chg="add mod">
          <ac:chgData name="塩川 和也" userId="39f0702c-b30a-4f15-b4da-77fc4aed6640" providerId="ADAL" clId="{3A32E4FF-1E37-4E2E-B93D-B2FBA917F04E}" dt="2021-08-17T02:33:50.604" v="536" actId="165"/>
          <ac:spMkLst>
            <pc:docMk/>
            <pc:sldMk cId="3969405665" sldId="267"/>
            <ac:spMk id="138" creationId="{53B933F0-2556-4291-95EE-5B00F5C70BD5}"/>
          </ac:spMkLst>
        </pc:spChg>
        <pc:spChg chg="mod">
          <ac:chgData name="塩川 和也" userId="39f0702c-b30a-4f15-b4da-77fc4aed6640" providerId="ADAL" clId="{3A32E4FF-1E37-4E2E-B93D-B2FBA917F04E}" dt="2021-08-17T02:33:50.604" v="536" actId="165"/>
          <ac:spMkLst>
            <pc:docMk/>
            <pc:sldMk cId="3969405665" sldId="267"/>
            <ac:spMk id="143" creationId="{6C38AB1E-4D61-4458-8C33-CDE427102D78}"/>
          </ac:spMkLst>
        </pc:spChg>
        <pc:spChg chg="mod ord topLvl">
          <ac:chgData name="塩川 和也" userId="39f0702c-b30a-4f15-b4da-77fc4aed6640" providerId="ADAL" clId="{3A32E4FF-1E37-4E2E-B93D-B2FBA917F04E}" dt="2021-08-17T02:34:36.027" v="538" actId="164"/>
          <ac:spMkLst>
            <pc:docMk/>
            <pc:sldMk cId="3969405665" sldId="267"/>
            <ac:spMk id="148" creationId="{792E106A-52C1-4EF6-94E1-7F5F2B90C744}"/>
          </ac:spMkLst>
        </pc:spChg>
        <pc:spChg chg="mod">
          <ac:chgData name="塩川 和也" userId="39f0702c-b30a-4f15-b4da-77fc4aed6640" providerId="ADAL" clId="{3A32E4FF-1E37-4E2E-B93D-B2FBA917F04E}" dt="2021-08-17T02:33:50.604" v="536" actId="165"/>
          <ac:spMkLst>
            <pc:docMk/>
            <pc:sldMk cId="3969405665" sldId="267"/>
            <ac:spMk id="151" creationId="{611355D6-9D9A-45AF-B0F8-521A87126FF4}"/>
          </ac:spMkLst>
        </pc:spChg>
        <pc:spChg chg="mod">
          <ac:chgData name="塩川 和也" userId="39f0702c-b30a-4f15-b4da-77fc4aed6640" providerId="ADAL" clId="{3A32E4FF-1E37-4E2E-B93D-B2FBA917F04E}" dt="2021-08-17T02:33:50.604" v="536" actId="165"/>
          <ac:spMkLst>
            <pc:docMk/>
            <pc:sldMk cId="3969405665" sldId="267"/>
            <ac:spMk id="152" creationId="{4867B091-9FCE-4A1A-B704-CFE3237024B5}"/>
          </ac:spMkLst>
        </pc:spChg>
        <pc:spChg chg="mod topLvl">
          <ac:chgData name="塩川 和也" userId="39f0702c-b30a-4f15-b4da-77fc4aed6640" providerId="ADAL" clId="{3A32E4FF-1E37-4E2E-B93D-B2FBA917F04E}" dt="2021-08-17T02:34:36.027" v="538" actId="164"/>
          <ac:spMkLst>
            <pc:docMk/>
            <pc:sldMk cId="3969405665" sldId="267"/>
            <ac:spMk id="205" creationId="{DF09BB8F-E2FD-4DD3-BC2B-A58BB48BF5E4}"/>
          </ac:spMkLst>
        </pc:spChg>
        <pc:spChg chg="mod topLvl">
          <ac:chgData name="塩川 和也" userId="39f0702c-b30a-4f15-b4da-77fc4aed6640" providerId="ADAL" clId="{3A32E4FF-1E37-4E2E-B93D-B2FBA917F04E}" dt="2021-08-17T02:34:36.027" v="538" actId="164"/>
          <ac:spMkLst>
            <pc:docMk/>
            <pc:sldMk cId="3969405665" sldId="267"/>
            <ac:spMk id="209" creationId="{795F088E-50F2-4D72-B4DA-33D6900836FF}"/>
          </ac:spMkLst>
        </pc:spChg>
        <pc:spChg chg="mod topLvl">
          <ac:chgData name="塩川 和也" userId="39f0702c-b30a-4f15-b4da-77fc4aed6640" providerId="ADAL" clId="{3A32E4FF-1E37-4E2E-B93D-B2FBA917F04E}" dt="2021-08-17T02:34:36.027" v="538" actId="164"/>
          <ac:spMkLst>
            <pc:docMk/>
            <pc:sldMk cId="3969405665" sldId="267"/>
            <ac:spMk id="223" creationId="{EC78ECCF-D66E-4447-B6C4-8911C5C64E65}"/>
          </ac:spMkLst>
        </pc:spChg>
        <pc:spChg chg="mod topLvl">
          <ac:chgData name="塩川 和也" userId="39f0702c-b30a-4f15-b4da-77fc4aed6640" providerId="ADAL" clId="{3A32E4FF-1E37-4E2E-B93D-B2FBA917F04E}" dt="2021-08-17T02:34:36.027" v="538" actId="164"/>
          <ac:spMkLst>
            <pc:docMk/>
            <pc:sldMk cId="3969405665" sldId="267"/>
            <ac:spMk id="224" creationId="{DEC33DF6-239F-4A1D-9D00-29F463BE4789}"/>
          </ac:spMkLst>
        </pc:spChg>
        <pc:spChg chg="mod topLvl">
          <ac:chgData name="塩川 和也" userId="39f0702c-b30a-4f15-b4da-77fc4aed6640" providerId="ADAL" clId="{3A32E4FF-1E37-4E2E-B93D-B2FBA917F04E}" dt="2021-08-17T02:34:36.027" v="538" actId="164"/>
          <ac:spMkLst>
            <pc:docMk/>
            <pc:sldMk cId="3969405665" sldId="267"/>
            <ac:spMk id="225" creationId="{9F0AE156-91CE-42E4-8BDA-6A29D267E2BB}"/>
          </ac:spMkLst>
        </pc:spChg>
        <pc:spChg chg="mod ord">
          <ac:chgData name="塩川 和也" userId="39f0702c-b30a-4f15-b4da-77fc4aed6640" providerId="ADAL" clId="{3A32E4FF-1E37-4E2E-B93D-B2FBA917F04E}" dt="2021-08-17T02:36:21.779" v="659" actId="164"/>
          <ac:spMkLst>
            <pc:docMk/>
            <pc:sldMk cId="3969405665" sldId="267"/>
            <ac:spMk id="227" creationId="{C1D5B3C3-37F1-4823-8F43-4BE0352E1764}"/>
          </ac:spMkLst>
        </pc:spChg>
        <pc:spChg chg="mod ord">
          <ac:chgData name="塩川 和也" userId="39f0702c-b30a-4f15-b4da-77fc4aed6640" providerId="ADAL" clId="{3A32E4FF-1E37-4E2E-B93D-B2FBA917F04E}" dt="2021-08-17T02:36:21.779" v="659" actId="164"/>
          <ac:spMkLst>
            <pc:docMk/>
            <pc:sldMk cId="3969405665" sldId="267"/>
            <ac:spMk id="228" creationId="{866CE0D1-C3F4-4AAD-876F-9AD890C603E2}"/>
          </ac:spMkLst>
        </pc:spChg>
        <pc:spChg chg="mod">
          <ac:chgData name="塩川 和也" userId="39f0702c-b30a-4f15-b4da-77fc4aed6640" providerId="ADAL" clId="{3A32E4FF-1E37-4E2E-B93D-B2FBA917F04E}" dt="2021-08-17T02:36:21.779" v="659" actId="164"/>
          <ac:spMkLst>
            <pc:docMk/>
            <pc:sldMk cId="3969405665" sldId="267"/>
            <ac:spMk id="258" creationId="{85A8C281-5647-49A9-9AB3-D155D0D2907E}"/>
          </ac:spMkLst>
        </pc:spChg>
        <pc:spChg chg="mod">
          <ac:chgData name="塩川 和也" userId="39f0702c-b30a-4f15-b4da-77fc4aed6640" providerId="ADAL" clId="{3A32E4FF-1E37-4E2E-B93D-B2FBA917F04E}" dt="2021-08-17T02:36:21.779" v="659" actId="164"/>
          <ac:spMkLst>
            <pc:docMk/>
            <pc:sldMk cId="3969405665" sldId="267"/>
            <ac:spMk id="259" creationId="{ED6CF4C2-8C87-46EE-AEFC-E607D783B54C}"/>
          </ac:spMkLst>
        </pc:spChg>
        <pc:spChg chg="mod">
          <ac:chgData name="塩川 和也" userId="39f0702c-b30a-4f15-b4da-77fc4aed6640" providerId="ADAL" clId="{3A32E4FF-1E37-4E2E-B93D-B2FBA917F04E}" dt="2021-08-17T02:36:21.779" v="659" actId="164"/>
          <ac:spMkLst>
            <pc:docMk/>
            <pc:sldMk cId="3969405665" sldId="267"/>
            <ac:spMk id="260" creationId="{E5D9FBF1-414D-4639-99FC-54FADC9FC224}"/>
          </ac:spMkLst>
        </pc:spChg>
        <pc:spChg chg="mod">
          <ac:chgData name="塩川 和也" userId="39f0702c-b30a-4f15-b4da-77fc4aed6640" providerId="ADAL" clId="{3A32E4FF-1E37-4E2E-B93D-B2FBA917F04E}" dt="2021-08-17T02:36:21.779" v="659" actId="164"/>
          <ac:spMkLst>
            <pc:docMk/>
            <pc:sldMk cId="3969405665" sldId="267"/>
            <ac:spMk id="261" creationId="{AF172E1A-8092-43D0-A1AE-BD322C0DF289}"/>
          </ac:spMkLst>
        </pc:spChg>
        <pc:spChg chg="mod">
          <ac:chgData name="塩川 和也" userId="39f0702c-b30a-4f15-b4da-77fc4aed6640" providerId="ADAL" clId="{3A32E4FF-1E37-4E2E-B93D-B2FBA917F04E}" dt="2021-08-17T02:36:21.779" v="659" actId="164"/>
          <ac:spMkLst>
            <pc:docMk/>
            <pc:sldMk cId="3969405665" sldId="267"/>
            <ac:spMk id="262" creationId="{8234BE50-5F4D-4C19-A001-E62CEFEAF68C}"/>
          </ac:spMkLst>
        </pc:spChg>
        <pc:spChg chg="mod ord">
          <ac:chgData name="塩川 和也" userId="39f0702c-b30a-4f15-b4da-77fc4aed6640" providerId="ADAL" clId="{3A32E4FF-1E37-4E2E-B93D-B2FBA917F04E}" dt="2021-08-17T02:36:21.779" v="659" actId="164"/>
          <ac:spMkLst>
            <pc:docMk/>
            <pc:sldMk cId="3969405665" sldId="267"/>
            <ac:spMk id="275" creationId="{251785C5-EE87-44A2-B4B9-DA2B14F5025C}"/>
          </ac:spMkLst>
        </pc:spChg>
        <pc:spChg chg="mod ord">
          <ac:chgData name="塩川 和也" userId="39f0702c-b30a-4f15-b4da-77fc4aed6640" providerId="ADAL" clId="{3A32E4FF-1E37-4E2E-B93D-B2FBA917F04E}" dt="2021-08-17T02:36:21.779" v="659" actId="164"/>
          <ac:spMkLst>
            <pc:docMk/>
            <pc:sldMk cId="3969405665" sldId="267"/>
            <ac:spMk id="276" creationId="{FA1FF436-242A-49DA-9A70-34C9285B5DFE}"/>
          </ac:spMkLst>
        </pc:spChg>
        <pc:spChg chg="mod">
          <ac:chgData name="塩川 和也" userId="39f0702c-b30a-4f15-b4da-77fc4aed6640" providerId="ADAL" clId="{3A32E4FF-1E37-4E2E-B93D-B2FBA917F04E}" dt="2021-08-17T02:36:21.779" v="659" actId="164"/>
          <ac:spMkLst>
            <pc:docMk/>
            <pc:sldMk cId="3969405665" sldId="267"/>
            <ac:spMk id="277" creationId="{BAD6F874-E178-4CDB-B367-C57495CFD4B0}"/>
          </ac:spMkLst>
        </pc:spChg>
        <pc:grpChg chg="add mod">
          <ac:chgData name="塩川 和也" userId="39f0702c-b30a-4f15-b4da-77fc4aed6640" providerId="ADAL" clId="{3A32E4FF-1E37-4E2E-B93D-B2FBA917F04E}" dt="2021-08-17T02:33:50.604" v="536" actId="165"/>
          <ac:grpSpMkLst>
            <pc:docMk/>
            <pc:sldMk cId="3969405665" sldId="267"/>
            <ac:grpSpMk id="5" creationId="{2A1D031C-3443-4578-829E-91B4A005AB37}"/>
          </ac:grpSpMkLst>
        </pc:grpChg>
        <pc:grpChg chg="add mod ord topLvl">
          <ac:chgData name="塩川 和也" userId="39f0702c-b30a-4f15-b4da-77fc4aed6640" providerId="ADAL" clId="{3A32E4FF-1E37-4E2E-B93D-B2FBA917F04E}" dt="2021-08-17T02:34:36.027" v="538" actId="164"/>
          <ac:grpSpMkLst>
            <pc:docMk/>
            <pc:sldMk cId="3969405665" sldId="267"/>
            <ac:grpSpMk id="6" creationId="{0DCB713F-6BDF-4497-83D8-AB8ECF1B8F3E}"/>
          </ac:grpSpMkLst>
        </pc:grpChg>
        <pc:grpChg chg="add del mod">
          <ac:chgData name="塩川 和也" userId="39f0702c-b30a-4f15-b4da-77fc4aed6640" providerId="ADAL" clId="{3A32E4FF-1E37-4E2E-B93D-B2FBA917F04E}" dt="2021-08-17T02:33:50.604" v="536" actId="165"/>
          <ac:grpSpMkLst>
            <pc:docMk/>
            <pc:sldMk cId="3969405665" sldId="267"/>
            <ac:grpSpMk id="14" creationId="{4D330D05-79F5-4BF6-AD12-193B63F2BF5A}"/>
          </ac:grpSpMkLst>
        </pc:grpChg>
        <pc:grpChg chg="add mod">
          <ac:chgData name="塩川 和也" userId="39f0702c-b30a-4f15-b4da-77fc4aed6640" providerId="ADAL" clId="{3A32E4FF-1E37-4E2E-B93D-B2FBA917F04E}" dt="2021-08-17T02:34:36.027" v="538" actId="164"/>
          <ac:grpSpMkLst>
            <pc:docMk/>
            <pc:sldMk cId="3969405665" sldId="267"/>
            <ac:grpSpMk id="24" creationId="{A2A53DB1-3809-48D8-BF60-95A9417D08C9}"/>
          </ac:grpSpMkLst>
        </pc:grpChg>
        <pc:grpChg chg="add mod">
          <ac:chgData name="塩川 和也" userId="39f0702c-b30a-4f15-b4da-77fc4aed6640" providerId="ADAL" clId="{3A32E4FF-1E37-4E2E-B93D-B2FBA917F04E}" dt="2021-08-17T02:36:21.779" v="659" actId="164"/>
          <ac:grpSpMkLst>
            <pc:docMk/>
            <pc:sldMk cId="3969405665" sldId="267"/>
            <ac:grpSpMk id="25" creationId="{AD46152E-26E8-41E8-8822-F96FCA179E05}"/>
          </ac:grpSpMkLst>
        </pc:grpChg>
        <pc:grpChg chg="mod topLvl">
          <ac:chgData name="塩川 和也" userId="39f0702c-b30a-4f15-b4da-77fc4aed6640" providerId="ADAL" clId="{3A32E4FF-1E37-4E2E-B93D-B2FBA917F04E}" dt="2021-08-17T02:34:36.027" v="538" actId="164"/>
          <ac:grpSpMkLst>
            <pc:docMk/>
            <pc:sldMk cId="3969405665" sldId="267"/>
            <ac:grpSpMk id="59" creationId="{2D4D830C-DC52-463E-A5B4-6A4F214D0A10}"/>
          </ac:grpSpMkLst>
        </pc:grpChg>
        <pc:grpChg chg="mod topLvl">
          <ac:chgData name="塩川 和也" userId="39f0702c-b30a-4f15-b4da-77fc4aed6640" providerId="ADAL" clId="{3A32E4FF-1E37-4E2E-B93D-B2FBA917F04E}" dt="2021-08-17T02:34:36.027" v="538" actId="164"/>
          <ac:grpSpMkLst>
            <pc:docMk/>
            <pc:sldMk cId="3969405665" sldId="267"/>
            <ac:grpSpMk id="60" creationId="{4303210D-75BA-4536-A630-DCCCC76964A4}"/>
          </ac:grpSpMkLst>
        </pc:grpChg>
        <pc:grpChg chg="mod">
          <ac:chgData name="塩川 和也" userId="39f0702c-b30a-4f15-b4da-77fc4aed6640" providerId="ADAL" clId="{3A32E4FF-1E37-4E2E-B93D-B2FBA917F04E}" dt="2021-08-17T02:33:50.604" v="536" actId="165"/>
          <ac:grpSpMkLst>
            <pc:docMk/>
            <pc:sldMk cId="3969405665" sldId="267"/>
            <ac:grpSpMk id="75" creationId="{CAB25D95-6FAD-4903-9550-7EE39EB15F68}"/>
          </ac:grpSpMkLst>
        </pc:grpChg>
        <pc:grpChg chg="mod">
          <ac:chgData name="塩川 和也" userId="39f0702c-b30a-4f15-b4da-77fc4aed6640" providerId="ADAL" clId="{3A32E4FF-1E37-4E2E-B93D-B2FBA917F04E}" dt="2021-08-17T02:33:50.604" v="536" actId="165"/>
          <ac:grpSpMkLst>
            <pc:docMk/>
            <pc:sldMk cId="3969405665" sldId="267"/>
            <ac:grpSpMk id="80" creationId="{A30E0F61-16F8-44DE-BAFA-99A725CE2507}"/>
          </ac:grpSpMkLst>
        </pc:grpChg>
        <pc:grpChg chg="mod topLvl">
          <ac:chgData name="塩川 和也" userId="39f0702c-b30a-4f15-b4da-77fc4aed6640" providerId="ADAL" clId="{3A32E4FF-1E37-4E2E-B93D-B2FBA917F04E}" dt="2021-08-17T02:34:36.027" v="538" actId="164"/>
          <ac:grpSpMkLst>
            <pc:docMk/>
            <pc:sldMk cId="3969405665" sldId="267"/>
            <ac:grpSpMk id="142" creationId="{0DC4520E-2471-44BB-8900-792E3DF00319}"/>
          </ac:grpSpMkLst>
        </pc:grpChg>
        <pc:grpChg chg="mod">
          <ac:chgData name="塩川 和也" userId="39f0702c-b30a-4f15-b4da-77fc4aed6640" providerId="ADAL" clId="{3A32E4FF-1E37-4E2E-B93D-B2FBA917F04E}" dt="2021-08-17T02:33:50.604" v="536" actId="165"/>
          <ac:grpSpMkLst>
            <pc:docMk/>
            <pc:sldMk cId="3969405665" sldId="267"/>
            <ac:grpSpMk id="145" creationId="{DB81028A-24AC-4CA2-B108-502DF181309E}"/>
          </ac:grpSpMkLst>
        </pc:grpChg>
        <pc:grpChg chg="add mod">
          <ac:chgData name="塩川 和也" userId="39f0702c-b30a-4f15-b4da-77fc4aed6640" providerId="ADAL" clId="{3A32E4FF-1E37-4E2E-B93D-B2FBA917F04E}" dt="2021-08-17T02:36:21.779" v="659" actId="164"/>
          <ac:grpSpMkLst>
            <pc:docMk/>
            <pc:sldMk cId="3969405665" sldId="267"/>
            <ac:grpSpMk id="149" creationId="{130B95D3-4E0B-4DFC-95A3-1081236B8C7D}"/>
          </ac:grpSpMkLst>
        </pc:grpChg>
        <pc:grpChg chg="add mod ord">
          <ac:chgData name="塩川 和也" userId="39f0702c-b30a-4f15-b4da-77fc4aed6640" providerId="ADAL" clId="{3A32E4FF-1E37-4E2E-B93D-B2FBA917F04E}" dt="2021-08-17T02:36:21.779" v="659" actId="164"/>
          <ac:grpSpMkLst>
            <pc:docMk/>
            <pc:sldMk cId="3969405665" sldId="267"/>
            <ac:grpSpMk id="193" creationId="{51466E0A-8477-404D-A3CA-FF4A714B5665}"/>
          </ac:grpSpMkLst>
        </pc:grpChg>
        <pc:grpChg chg="mod">
          <ac:chgData name="塩川 和也" userId="39f0702c-b30a-4f15-b4da-77fc4aed6640" providerId="ADAL" clId="{3A32E4FF-1E37-4E2E-B93D-B2FBA917F04E}" dt="2021-08-17T02:36:21.779" v="659" actId="164"/>
          <ac:grpSpMkLst>
            <pc:docMk/>
            <pc:sldMk cId="3969405665" sldId="267"/>
            <ac:grpSpMk id="210" creationId="{A78D2EB4-5C09-4BEE-8941-CB2039DDF5A5}"/>
          </ac:grpSpMkLst>
        </pc:grpChg>
        <pc:grpChg chg="mod">
          <ac:chgData name="塩川 和也" userId="39f0702c-b30a-4f15-b4da-77fc4aed6640" providerId="ADAL" clId="{3A32E4FF-1E37-4E2E-B93D-B2FBA917F04E}" dt="2021-08-17T02:36:21.779" v="659" actId="164"/>
          <ac:grpSpMkLst>
            <pc:docMk/>
            <pc:sldMk cId="3969405665" sldId="267"/>
            <ac:grpSpMk id="263" creationId="{4B520936-CD16-4BD5-A022-EDEF3B8B4716}"/>
          </ac:grpSpMkLst>
        </pc:grpChg>
        <pc:grpChg chg="mod">
          <ac:chgData name="塩川 和也" userId="39f0702c-b30a-4f15-b4da-77fc4aed6640" providerId="ADAL" clId="{3A32E4FF-1E37-4E2E-B93D-B2FBA917F04E}" dt="2021-08-17T02:36:21.779" v="659" actId="164"/>
          <ac:grpSpMkLst>
            <pc:docMk/>
            <pc:sldMk cId="3969405665" sldId="267"/>
            <ac:grpSpMk id="269" creationId="{2A612D8A-00A3-4600-B08B-9AB9CE787DDD}"/>
          </ac:grpSpMkLst>
        </pc:grpChg>
        <pc:picChg chg="add mod topLvl">
          <ac:chgData name="塩川 和也" userId="39f0702c-b30a-4f15-b4da-77fc4aed6640" providerId="ADAL" clId="{3A32E4FF-1E37-4E2E-B93D-B2FBA917F04E}" dt="2021-08-17T02:34:36.027" v="538" actId="164"/>
          <ac:picMkLst>
            <pc:docMk/>
            <pc:sldMk cId="3969405665" sldId="267"/>
            <ac:picMk id="9" creationId="{6A014C04-CD90-4073-B7D3-3734A6870F77}"/>
          </ac:picMkLst>
        </pc:picChg>
        <pc:picChg chg="add mod ord topLvl">
          <ac:chgData name="塩川 和也" userId="39f0702c-b30a-4f15-b4da-77fc4aed6640" providerId="ADAL" clId="{3A32E4FF-1E37-4E2E-B93D-B2FBA917F04E}" dt="2021-08-17T02:34:36.027" v="538" actId="164"/>
          <ac:picMkLst>
            <pc:docMk/>
            <pc:sldMk cId="3969405665" sldId="267"/>
            <ac:picMk id="12" creationId="{2AC79120-A230-495F-A381-6D9B0C66C376}"/>
          </ac:picMkLst>
        </pc:picChg>
        <pc:picChg chg="add del mod">
          <ac:chgData name="塩川 和也" userId="39f0702c-b30a-4f15-b4da-77fc4aed6640" providerId="ADAL" clId="{3A32E4FF-1E37-4E2E-B93D-B2FBA917F04E}" dt="2021-08-17T02:27:24.051" v="439" actId="478"/>
          <ac:picMkLst>
            <pc:docMk/>
            <pc:sldMk cId="3969405665" sldId="267"/>
            <ac:picMk id="21" creationId="{6D27B711-49F6-47AB-A5E3-97DDAA97A280}"/>
          </ac:picMkLst>
        </pc:picChg>
        <pc:picChg chg="add mod">
          <ac:chgData name="塩川 和也" userId="39f0702c-b30a-4f15-b4da-77fc4aed6640" providerId="ADAL" clId="{3A32E4FF-1E37-4E2E-B93D-B2FBA917F04E}" dt="2021-08-17T02:36:21.779" v="659" actId="164"/>
          <ac:picMkLst>
            <pc:docMk/>
            <pc:sldMk cId="3969405665" sldId="267"/>
            <ac:picMk id="23" creationId="{DD7B1E9A-D097-4816-A7AB-C4913242B304}"/>
          </ac:picMkLst>
        </pc:picChg>
        <pc:picChg chg="mod ord topLvl">
          <ac:chgData name="塩川 和也" userId="39f0702c-b30a-4f15-b4da-77fc4aed6640" providerId="ADAL" clId="{3A32E4FF-1E37-4E2E-B93D-B2FBA917F04E}" dt="2021-08-17T02:34:36.027" v="538" actId="164"/>
          <ac:picMkLst>
            <pc:docMk/>
            <pc:sldMk cId="3969405665" sldId="267"/>
            <ac:picMk id="66" creationId="{381680D5-5A36-44F0-B016-ACF603649C6F}"/>
          </ac:picMkLst>
        </pc:picChg>
        <pc:picChg chg="mod ord topLvl">
          <ac:chgData name="塩川 和也" userId="39f0702c-b30a-4f15-b4da-77fc4aed6640" providerId="ADAL" clId="{3A32E4FF-1E37-4E2E-B93D-B2FBA917F04E}" dt="2021-08-17T02:34:36.027" v="538" actId="164"/>
          <ac:picMkLst>
            <pc:docMk/>
            <pc:sldMk cId="3969405665" sldId="267"/>
            <ac:picMk id="90" creationId="{8289CA68-FD3C-4B0A-A778-B6021D6E9645}"/>
          </ac:picMkLst>
        </pc:picChg>
        <pc:picChg chg="add del mod">
          <ac:chgData name="塩川 和也" userId="39f0702c-b30a-4f15-b4da-77fc4aed6640" providerId="ADAL" clId="{3A32E4FF-1E37-4E2E-B93D-B2FBA917F04E}" dt="2021-08-17T01:03:42.362" v="8" actId="478"/>
          <ac:picMkLst>
            <pc:docMk/>
            <pc:sldMk cId="3969405665" sldId="267"/>
            <ac:picMk id="129" creationId="{A76D4B6C-A17A-4D99-8C67-885D5A34A017}"/>
          </ac:picMkLst>
        </pc:picChg>
        <pc:picChg chg="add mod ord topLvl">
          <ac:chgData name="塩川 和也" userId="39f0702c-b30a-4f15-b4da-77fc4aed6640" providerId="ADAL" clId="{3A32E4FF-1E37-4E2E-B93D-B2FBA917F04E}" dt="2021-08-17T02:34:36.027" v="538" actId="164"/>
          <ac:picMkLst>
            <pc:docMk/>
            <pc:sldMk cId="3969405665" sldId="267"/>
            <ac:picMk id="130" creationId="{87E26B4C-FA55-470F-B6EE-C24AC5BD6576}"/>
          </ac:picMkLst>
        </pc:picChg>
        <pc:picChg chg="add del mod">
          <ac:chgData name="塩川 和也" userId="39f0702c-b30a-4f15-b4da-77fc4aed6640" providerId="ADAL" clId="{3A32E4FF-1E37-4E2E-B93D-B2FBA917F04E}" dt="2021-08-17T01:07:04.216" v="10" actId="478"/>
          <ac:picMkLst>
            <pc:docMk/>
            <pc:sldMk cId="3969405665" sldId="267"/>
            <ac:picMk id="131" creationId="{FAD3E420-5760-4471-9F90-6819A43D22E0}"/>
          </ac:picMkLst>
        </pc:picChg>
        <pc:picChg chg="add mod">
          <ac:chgData name="塩川 和也" userId="39f0702c-b30a-4f15-b4da-77fc4aed6640" providerId="ADAL" clId="{3A32E4FF-1E37-4E2E-B93D-B2FBA917F04E}" dt="2021-08-17T02:33:50.604" v="536" actId="165"/>
          <ac:picMkLst>
            <pc:docMk/>
            <pc:sldMk cId="3969405665" sldId="267"/>
            <ac:picMk id="132" creationId="{FC267AF9-7248-45B9-97C5-72843FBA1DF3}"/>
          </ac:picMkLst>
        </pc:picChg>
        <pc:picChg chg="add mod">
          <ac:chgData name="塩川 和也" userId="39f0702c-b30a-4f15-b4da-77fc4aed6640" providerId="ADAL" clId="{3A32E4FF-1E37-4E2E-B93D-B2FBA917F04E}" dt="2021-08-17T02:33:50.604" v="536" actId="165"/>
          <ac:picMkLst>
            <pc:docMk/>
            <pc:sldMk cId="3969405665" sldId="267"/>
            <ac:picMk id="134" creationId="{0B5F83C3-0E77-4F14-ABA9-5B678C6A9A35}"/>
          </ac:picMkLst>
        </pc:picChg>
        <pc:picChg chg="add mod">
          <ac:chgData name="塩川 和也" userId="39f0702c-b30a-4f15-b4da-77fc4aed6640" providerId="ADAL" clId="{3A32E4FF-1E37-4E2E-B93D-B2FBA917F04E}" dt="2021-08-17T02:33:50.604" v="536" actId="165"/>
          <ac:picMkLst>
            <pc:docMk/>
            <pc:sldMk cId="3969405665" sldId="267"/>
            <ac:picMk id="135" creationId="{B0A15F26-8C31-4699-85CA-80C3F736EEB4}"/>
          </ac:picMkLst>
        </pc:picChg>
        <pc:picChg chg="mod">
          <ac:chgData name="塩川 和也" userId="39f0702c-b30a-4f15-b4da-77fc4aed6640" providerId="ADAL" clId="{3A32E4FF-1E37-4E2E-B93D-B2FBA917F04E}" dt="2021-08-17T02:33:09.502" v="505" actId="1036"/>
          <ac:picMkLst>
            <pc:docMk/>
            <pc:sldMk cId="3969405665" sldId="267"/>
            <ac:picMk id="155" creationId="{6FC18B27-5B10-420D-A0E3-A91ED2A4E496}"/>
          </ac:picMkLst>
        </pc:picChg>
        <pc:picChg chg="mod">
          <ac:chgData name="塩川 和也" userId="39f0702c-b30a-4f15-b4da-77fc4aed6640" providerId="ADAL" clId="{3A32E4FF-1E37-4E2E-B93D-B2FBA917F04E}" dt="2021-08-17T02:33:09.502" v="505" actId="1036"/>
          <ac:picMkLst>
            <pc:docMk/>
            <pc:sldMk cId="3969405665" sldId="267"/>
            <ac:picMk id="176" creationId="{0778BC57-194D-4993-801F-157B790BA3AF}"/>
          </ac:picMkLst>
        </pc:picChg>
        <pc:picChg chg="mod">
          <ac:chgData name="塩川 和也" userId="39f0702c-b30a-4f15-b4da-77fc4aed6640" providerId="ADAL" clId="{3A32E4FF-1E37-4E2E-B93D-B2FBA917F04E}" dt="2021-08-17T02:33:09.502" v="505" actId="1036"/>
          <ac:picMkLst>
            <pc:docMk/>
            <pc:sldMk cId="3969405665" sldId="267"/>
            <ac:picMk id="178" creationId="{A637F57B-7796-4499-B5D4-6AD472107E63}"/>
          </ac:picMkLst>
        </pc:picChg>
        <pc:picChg chg="add mod ord">
          <ac:chgData name="塩川 和也" userId="39f0702c-b30a-4f15-b4da-77fc4aed6640" providerId="ADAL" clId="{3A32E4FF-1E37-4E2E-B93D-B2FBA917F04E}" dt="2021-08-17T02:36:21.779" v="659" actId="164"/>
          <ac:picMkLst>
            <pc:docMk/>
            <pc:sldMk cId="3969405665" sldId="267"/>
            <ac:picMk id="189" creationId="{C473E17B-AFF9-4141-B331-B18B28C2A31D}"/>
          </ac:picMkLst>
        </pc:picChg>
        <pc:picChg chg="add mod ord">
          <ac:chgData name="塩川 和也" userId="39f0702c-b30a-4f15-b4da-77fc4aed6640" providerId="ADAL" clId="{3A32E4FF-1E37-4E2E-B93D-B2FBA917F04E}" dt="2021-08-17T02:36:21.779" v="659" actId="164"/>
          <ac:picMkLst>
            <pc:docMk/>
            <pc:sldMk cId="3969405665" sldId="267"/>
            <ac:picMk id="192" creationId="{EB217EB0-4FD9-4863-B15B-9034F3062E89}"/>
          </ac:picMkLst>
        </pc:picChg>
        <pc:picChg chg="mod">
          <ac:chgData name="塩川 和也" userId="39f0702c-b30a-4f15-b4da-77fc4aed6640" providerId="ADAL" clId="{3A32E4FF-1E37-4E2E-B93D-B2FBA917F04E}" dt="2021-08-17T02:31:09.786" v="485"/>
          <ac:picMkLst>
            <pc:docMk/>
            <pc:sldMk cId="3969405665" sldId="267"/>
            <ac:picMk id="194" creationId="{E672B32D-5F03-4F88-A749-BD9E11765208}"/>
          </ac:picMkLst>
        </pc:picChg>
        <pc:picChg chg="mod">
          <ac:chgData name="塩川 和也" userId="39f0702c-b30a-4f15-b4da-77fc4aed6640" providerId="ADAL" clId="{3A32E4FF-1E37-4E2E-B93D-B2FBA917F04E}" dt="2021-08-17T02:31:09.786" v="485"/>
          <ac:picMkLst>
            <pc:docMk/>
            <pc:sldMk cId="3969405665" sldId="267"/>
            <ac:picMk id="195" creationId="{9E3FED3B-AAA0-4E7D-BAAE-6068075CC906}"/>
          </ac:picMkLst>
        </pc:picChg>
        <pc:picChg chg="del">
          <ac:chgData name="塩川 和也" userId="39f0702c-b30a-4f15-b4da-77fc4aed6640" providerId="ADAL" clId="{3A32E4FF-1E37-4E2E-B93D-B2FBA917F04E}" dt="2021-08-17T01:25:41.433" v="401" actId="478"/>
          <ac:picMkLst>
            <pc:docMk/>
            <pc:sldMk cId="3969405665" sldId="267"/>
            <ac:picMk id="230" creationId="{67947C9D-5DE9-4084-B3A5-870B9AD4F428}"/>
          </ac:picMkLst>
        </pc:picChg>
        <pc:picChg chg="del">
          <ac:chgData name="塩川 和也" userId="39f0702c-b30a-4f15-b4da-77fc4aed6640" providerId="ADAL" clId="{3A32E4FF-1E37-4E2E-B93D-B2FBA917F04E}" dt="2021-08-17T01:26:13.312" v="405" actId="478"/>
          <ac:picMkLst>
            <pc:docMk/>
            <pc:sldMk cId="3969405665" sldId="267"/>
            <ac:picMk id="231" creationId="{2E6B91FB-9375-4A45-9EA2-37B11F218AAD}"/>
          </ac:picMkLst>
        </pc:picChg>
        <pc:picChg chg="mod ord">
          <ac:chgData name="塩川 和也" userId="39f0702c-b30a-4f15-b4da-77fc4aed6640" providerId="ADAL" clId="{3A32E4FF-1E37-4E2E-B93D-B2FBA917F04E}" dt="2021-08-17T02:36:21.779" v="659" actId="164"/>
          <ac:picMkLst>
            <pc:docMk/>
            <pc:sldMk cId="3969405665" sldId="267"/>
            <ac:picMk id="253" creationId="{3C959F0B-03E7-4BBF-8BF4-EB0350986EE7}"/>
          </ac:picMkLst>
        </pc:picChg>
        <pc:picChg chg="del">
          <ac:chgData name="塩川 和也" userId="39f0702c-b30a-4f15-b4da-77fc4aed6640" providerId="ADAL" clId="{3A32E4FF-1E37-4E2E-B93D-B2FBA917F04E}" dt="2021-08-17T02:32:34.938" v="496" actId="478"/>
          <ac:picMkLst>
            <pc:docMk/>
            <pc:sldMk cId="3969405665" sldId="267"/>
            <ac:picMk id="255" creationId="{9D988ED5-9351-4A7B-90D0-B1BB2AC6C32F}"/>
          </ac:picMkLst>
        </pc:picChg>
        <pc:picChg chg="mod ord">
          <ac:chgData name="塩川 和也" userId="39f0702c-b30a-4f15-b4da-77fc4aed6640" providerId="ADAL" clId="{3A32E4FF-1E37-4E2E-B93D-B2FBA917F04E}" dt="2021-08-17T02:36:21.779" v="659" actId="164"/>
          <ac:picMkLst>
            <pc:docMk/>
            <pc:sldMk cId="3969405665" sldId="267"/>
            <ac:picMk id="256" creationId="{514CD5E9-D7C6-491B-87A6-76F7870C0023}"/>
          </ac:picMkLst>
        </pc:picChg>
        <pc:picChg chg="del">
          <ac:chgData name="塩川 和也" userId="39f0702c-b30a-4f15-b4da-77fc4aed6640" providerId="ADAL" clId="{3A32E4FF-1E37-4E2E-B93D-B2FBA917F04E}" dt="2021-08-17T02:32:47.645" v="498" actId="478"/>
          <ac:picMkLst>
            <pc:docMk/>
            <pc:sldMk cId="3969405665" sldId="267"/>
            <ac:picMk id="257" creationId="{B17434CF-215E-4473-B986-73216CD304C5}"/>
          </ac:picMkLst>
        </pc:picChg>
      </pc:sldChg>
      <pc:sldChg chg="addSp delSp modSp add del mod">
        <pc:chgData name="塩川 和也" userId="39f0702c-b30a-4f15-b4da-77fc4aed6640" providerId="ADAL" clId="{3A32E4FF-1E37-4E2E-B93D-B2FBA917F04E}" dt="2021-08-17T04:16:18.171" v="1804" actId="1076"/>
        <pc:sldMkLst>
          <pc:docMk/>
          <pc:sldMk cId="392181514" sldId="268"/>
        </pc:sldMkLst>
        <pc:spChg chg="mod">
          <ac:chgData name="塩川 和也" userId="39f0702c-b30a-4f15-b4da-77fc4aed6640" providerId="ADAL" clId="{3A32E4FF-1E37-4E2E-B93D-B2FBA917F04E}" dt="2021-08-17T02:44:25.500" v="730" actId="165"/>
          <ac:spMkLst>
            <pc:docMk/>
            <pc:sldMk cId="392181514" sldId="268"/>
            <ac:spMk id="3" creationId="{E11B3034-1FE8-4B04-901C-BC3A362AC665}"/>
          </ac:spMkLst>
        </pc:spChg>
        <pc:spChg chg="del mod topLvl">
          <ac:chgData name="塩川 和也" userId="39f0702c-b30a-4f15-b4da-77fc4aed6640" providerId="ADAL" clId="{3A32E4FF-1E37-4E2E-B93D-B2FBA917F04E}" dt="2021-08-17T02:45:23.134" v="737" actId="478"/>
          <ac:spMkLst>
            <pc:docMk/>
            <pc:sldMk cId="392181514" sldId="268"/>
            <ac:spMk id="4" creationId="{37B4A5D7-5CFE-4DB5-A817-28106F43DA38}"/>
          </ac:spMkLst>
        </pc:spChg>
        <pc:spChg chg="del mod topLvl">
          <ac:chgData name="塩川 和也" userId="39f0702c-b30a-4f15-b4da-77fc4aed6640" providerId="ADAL" clId="{3A32E4FF-1E37-4E2E-B93D-B2FBA917F04E}" dt="2021-08-17T02:45:23.134" v="737" actId="478"/>
          <ac:spMkLst>
            <pc:docMk/>
            <pc:sldMk cId="392181514" sldId="268"/>
            <ac:spMk id="13" creationId="{9A0A6304-46D7-4D0E-8503-0E11D3A80B00}"/>
          </ac:spMkLst>
        </pc:spChg>
        <pc:spChg chg="add del mod topLvl">
          <ac:chgData name="塩川 和也" userId="39f0702c-b30a-4f15-b4da-77fc4aed6640" providerId="ADAL" clId="{3A32E4FF-1E37-4E2E-B93D-B2FBA917F04E}" dt="2021-08-17T02:44:25.500" v="730" actId="165"/>
          <ac:spMkLst>
            <pc:docMk/>
            <pc:sldMk cId="392181514" sldId="268"/>
            <ac:spMk id="19" creationId="{BF5709D9-91C4-4A89-85A3-03D25648A942}"/>
          </ac:spMkLst>
        </pc:spChg>
        <pc:spChg chg="mod">
          <ac:chgData name="塩川 和也" userId="39f0702c-b30a-4f15-b4da-77fc4aed6640" providerId="ADAL" clId="{3A32E4FF-1E37-4E2E-B93D-B2FBA917F04E}" dt="2021-08-17T02:42:06.598" v="673" actId="165"/>
          <ac:spMkLst>
            <pc:docMk/>
            <pc:sldMk cId="392181514" sldId="268"/>
            <ac:spMk id="26" creationId="{5F968AD5-D547-4123-AEBC-9EE6EE1A67F5}"/>
          </ac:spMkLst>
        </pc:spChg>
        <pc:spChg chg="mod">
          <ac:chgData name="塩川 和也" userId="39f0702c-b30a-4f15-b4da-77fc4aed6640" providerId="ADAL" clId="{3A32E4FF-1E37-4E2E-B93D-B2FBA917F04E}" dt="2021-08-17T02:42:06.598" v="673" actId="165"/>
          <ac:spMkLst>
            <pc:docMk/>
            <pc:sldMk cId="392181514" sldId="268"/>
            <ac:spMk id="27" creationId="{1489D1E8-9214-458F-B0FC-0EDED38FFB10}"/>
          </ac:spMkLst>
        </pc:spChg>
        <pc:spChg chg="mod">
          <ac:chgData name="塩川 和也" userId="39f0702c-b30a-4f15-b4da-77fc4aed6640" providerId="ADAL" clId="{3A32E4FF-1E37-4E2E-B93D-B2FBA917F04E}" dt="2021-08-17T02:42:06.598" v="673" actId="165"/>
          <ac:spMkLst>
            <pc:docMk/>
            <pc:sldMk cId="392181514" sldId="268"/>
            <ac:spMk id="29" creationId="{1EFA4A9A-1BF4-4DF8-983E-C27227A532F5}"/>
          </ac:spMkLst>
        </pc:spChg>
        <pc:spChg chg="mod">
          <ac:chgData name="塩川 和也" userId="39f0702c-b30a-4f15-b4da-77fc4aed6640" providerId="ADAL" clId="{3A32E4FF-1E37-4E2E-B93D-B2FBA917F04E}" dt="2021-08-17T02:42:06.598" v="673" actId="165"/>
          <ac:spMkLst>
            <pc:docMk/>
            <pc:sldMk cId="392181514" sldId="268"/>
            <ac:spMk id="30" creationId="{CCC31378-B1E7-4579-9944-05C0593EDE85}"/>
          </ac:spMkLst>
        </pc:spChg>
        <pc:spChg chg="mod">
          <ac:chgData name="塩川 和也" userId="39f0702c-b30a-4f15-b4da-77fc4aed6640" providerId="ADAL" clId="{3A32E4FF-1E37-4E2E-B93D-B2FBA917F04E}" dt="2021-08-17T02:42:06.598" v="673" actId="165"/>
          <ac:spMkLst>
            <pc:docMk/>
            <pc:sldMk cId="392181514" sldId="268"/>
            <ac:spMk id="31" creationId="{65565D73-ACE8-4591-A555-0A281BEA750E}"/>
          </ac:spMkLst>
        </pc:spChg>
        <pc:spChg chg="mod">
          <ac:chgData name="塩川 和也" userId="39f0702c-b30a-4f15-b4da-77fc4aed6640" providerId="ADAL" clId="{3A32E4FF-1E37-4E2E-B93D-B2FBA917F04E}" dt="2021-08-17T02:42:06.598" v="673" actId="165"/>
          <ac:spMkLst>
            <pc:docMk/>
            <pc:sldMk cId="392181514" sldId="268"/>
            <ac:spMk id="32" creationId="{3A881AB7-4983-4961-842C-87AC626BAA2F}"/>
          </ac:spMkLst>
        </pc:spChg>
        <pc:spChg chg="mod">
          <ac:chgData name="塩川 和也" userId="39f0702c-b30a-4f15-b4da-77fc4aed6640" providerId="ADAL" clId="{3A32E4FF-1E37-4E2E-B93D-B2FBA917F04E}" dt="2021-08-17T02:42:06.598" v="673" actId="165"/>
          <ac:spMkLst>
            <pc:docMk/>
            <pc:sldMk cId="392181514" sldId="268"/>
            <ac:spMk id="34" creationId="{DB824506-245A-401A-808A-A9D489EF8ABF}"/>
          </ac:spMkLst>
        </pc:spChg>
        <pc:spChg chg="mod">
          <ac:chgData name="塩川 和也" userId="39f0702c-b30a-4f15-b4da-77fc4aed6640" providerId="ADAL" clId="{3A32E4FF-1E37-4E2E-B93D-B2FBA917F04E}" dt="2021-08-17T02:42:06.598" v="673" actId="165"/>
          <ac:spMkLst>
            <pc:docMk/>
            <pc:sldMk cId="392181514" sldId="268"/>
            <ac:spMk id="35" creationId="{BC8D28CB-BD8E-463D-B00E-D7798F6BF9B5}"/>
          </ac:spMkLst>
        </pc:spChg>
        <pc:spChg chg="add del mod">
          <ac:chgData name="塩川 和也" userId="39f0702c-b30a-4f15-b4da-77fc4aed6640" providerId="ADAL" clId="{3A32E4FF-1E37-4E2E-B93D-B2FBA917F04E}" dt="2021-08-17T04:02:32.022" v="1773" actId="767"/>
          <ac:spMkLst>
            <pc:docMk/>
            <pc:sldMk cId="392181514" sldId="268"/>
            <ac:spMk id="44" creationId="{79BD22BA-28D4-4B66-9AC6-92B06C4F91A8}"/>
          </ac:spMkLst>
        </pc:spChg>
        <pc:spChg chg="add del mod topLvl">
          <ac:chgData name="塩川 和也" userId="39f0702c-b30a-4f15-b4da-77fc4aed6640" providerId="ADAL" clId="{3A32E4FF-1E37-4E2E-B93D-B2FBA917F04E}" dt="2021-08-17T02:44:25.500" v="730" actId="165"/>
          <ac:spMkLst>
            <pc:docMk/>
            <pc:sldMk cId="392181514" sldId="268"/>
            <ac:spMk id="50" creationId="{57747AE3-3EF0-40AD-BCEC-B4B7A478B813}"/>
          </ac:spMkLst>
        </pc:spChg>
        <pc:spChg chg="add del mod topLvl">
          <ac:chgData name="塩川 和也" userId="39f0702c-b30a-4f15-b4da-77fc4aed6640" providerId="ADAL" clId="{3A32E4FF-1E37-4E2E-B93D-B2FBA917F04E}" dt="2021-08-17T02:44:25.500" v="730" actId="165"/>
          <ac:spMkLst>
            <pc:docMk/>
            <pc:sldMk cId="392181514" sldId="268"/>
            <ac:spMk id="52" creationId="{DF711060-5F80-4A81-939B-B45AC27B950D}"/>
          </ac:spMkLst>
        </pc:spChg>
        <pc:spChg chg="add del mod topLvl">
          <ac:chgData name="塩川 和也" userId="39f0702c-b30a-4f15-b4da-77fc4aed6640" providerId="ADAL" clId="{3A32E4FF-1E37-4E2E-B93D-B2FBA917F04E}" dt="2021-08-17T02:44:25.500" v="730" actId="165"/>
          <ac:spMkLst>
            <pc:docMk/>
            <pc:sldMk cId="392181514" sldId="268"/>
            <ac:spMk id="58" creationId="{C7A5A886-8848-47E0-8C24-8E71C372EB3A}"/>
          </ac:spMkLst>
        </pc:spChg>
        <pc:spChg chg="mod">
          <ac:chgData name="塩川 和也" userId="39f0702c-b30a-4f15-b4da-77fc4aed6640" providerId="ADAL" clId="{3A32E4FF-1E37-4E2E-B93D-B2FBA917F04E}" dt="2021-08-17T02:44:25.500" v="730" actId="165"/>
          <ac:spMkLst>
            <pc:docMk/>
            <pc:sldMk cId="392181514" sldId="268"/>
            <ac:spMk id="73" creationId="{BA0A0BC6-4E78-4499-A590-57DD980FD655}"/>
          </ac:spMkLst>
        </pc:spChg>
        <pc:spChg chg="mod">
          <ac:chgData name="塩川 和也" userId="39f0702c-b30a-4f15-b4da-77fc4aed6640" providerId="ADAL" clId="{3A32E4FF-1E37-4E2E-B93D-B2FBA917F04E}" dt="2021-08-17T02:44:25.500" v="730" actId="165"/>
          <ac:spMkLst>
            <pc:docMk/>
            <pc:sldMk cId="392181514" sldId="268"/>
            <ac:spMk id="74" creationId="{0DADE51D-BC45-47C9-8BBE-AAC915B614F1}"/>
          </ac:spMkLst>
        </pc:spChg>
        <pc:spChg chg="mod">
          <ac:chgData name="塩川 和也" userId="39f0702c-b30a-4f15-b4da-77fc4aed6640" providerId="ADAL" clId="{3A32E4FF-1E37-4E2E-B93D-B2FBA917F04E}" dt="2021-08-17T02:44:25.500" v="730" actId="165"/>
          <ac:spMkLst>
            <pc:docMk/>
            <pc:sldMk cId="392181514" sldId="268"/>
            <ac:spMk id="76" creationId="{F111C8CC-819A-4630-9B18-60114927FCB4}"/>
          </ac:spMkLst>
        </pc:spChg>
        <pc:spChg chg="mod">
          <ac:chgData name="塩川 和也" userId="39f0702c-b30a-4f15-b4da-77fc4aed6640" providerId="ADAL" clId="{3A32E4FF-1E37-4E2E-B93D-B2FBA917F04E}" dt="2021-08-17T02:44:25.500" v="730" actId="165"/>
          <ac:spMkLst>
            <pc:docMk/>
            <pc:sldMk cId="392181514" sldId="268"/>
            <ac:spMk id="77" creationId="{630A0597-65B1-41F8-B9A0-092BABF285C8}"/>
          </ac:spMkLst>
        </pc:spChg>
        <pc:spChg chg="mod">
          <ac:chgData name="塩川 和也" userId="39f0702c-b30a-4f15-b4da-77fc4aed6640" providerId="ADAL" clId="{3A32E4FF-1E37-4E2E-B93D-B2FBA917F04E}" dt="2021-08-17T02:44:25.500" v="730" actId="165"/>
          <ac:spMkLst>
            <pc:docMk/>
            <pc:sldMk cId="392181514" sldId="268"/>
            <ac:spMk id="78" creationId="{16E2422B-6E9D-4660-A34C-F7B0EC891002}"/>
          </ac:spMkLst>
        </pc:spChg>
        <pc:spChg chg="mod">
          <ac:chgData name="塩川 和也" userId="39f0702c-b30a-4f15-b4da-77fc4aed6640" providerId="ADAL" clId="{3A32E4FF-1E37-4E2E-B93D-B2FBA917F04E}" dt="2021-08-17T02:44:25.500" v="730" actId="165"/>
          <ac:spMkLst>
            <pc:docMk/>
            <pc:sldMk cId="392181514" sldId="268"/>
            <ac:spMk id="79" creationId="{BE1895E2-0944-4A08-AA84-7234E9F7E42B}"/>
          </ac:spMkLst>
        </pc:spChg>
        <pc:spChg chg="mod">
          <ac:chgData name="塩川 和也" userId="39f0702c-b30a-4f15-b4da-77fc4aed6640" providerId="ADAL" clId="{3A32E4FF-1E37-4E2E-B93D-B2FBA917F04E}" dt="2021-08-17T02:44:25.500" v="730" actId="165"/>
          <ac:spMkLst>
            <pc:docMk/>
            <pc:sldMk cId="392181514" sldId="268"/>
            <ac:spMk id="81" creationId="{803ECAE6-258E-4A50-A925-F5A69941A23B}"/>
          </ac:spMkLst>
        </pc:spChg>
        <pc:spChg chg="mod">
          <ac:chgData name="塩川 和也" userId="39f0702c-b30a-4f15-b4da-77fc4aed6640" providerId="ADAL" clId="{3A32E4FF-1E37-4E2E-B93D-B2FBA917F04E}" dt="2021-08-17T02:44:25.500" v="730" actId="165"/>
          <ac:spMkLst>
            <pc:docMk/>
            <pc:sldMk cId="392181514" sldId="268"/>
            <ac:spMk id="82" creationId="{0C799F5B-B99C-4B8F-A4B6-5A83898AAFD7}"/>
          </ac:spMkLst>
        </pc:spChg>
        <pc:spChg chg="mod">
          <ac:chgData name="塩川 和也" userId="39f0702c-b30a-4f15-b4da-77fc4aed6640" providerId="ADAL" clId="{3A32E4FF-1E37-4E2E-B93D-B2FBA917F04E}" dt="2021-08-17T02:44:25.500" v="730" actId="165"/>
          <ac:spMkLst>
            <pc:docMk/>
            <pc:sldMk cId="392181514" sldId="268"/>
            <ac:spMk id="136" creationId="{4A856E1A-FCA8-401A-8FEE-A1D6DCC20482}"/>
          </ac:spMkLst>
        </pc:spChg>
        <pc:spChg chg="mod">
          <ac:chgData name="塩川 和也" userId="39f0702c-b30a-4f15-b4da-77fc4aed6640" providerId="ADAL" clId="{3A32E4FF-1E37-4E2E-B93D-B2FBA917F04E}" dt="2021-08-17T02:44:25.500" v="730" actId="165"/>
          <ac:spMkLst>
            <pc:docMk/>
            <pc:sldMk cId="392181514" sldId="268"/>
            <ac:spMk id="138" creationId="{53B933F0-2556-4291-95EE-5B00F5C70BD5}"/>
          </ac:spMkLst>
        </pc:spChg>
        <pc:spChg chg="mod">
          <ac:chgData name="塩川 和也" userId="39f0702c-b30a-4f15-b4da-77fc4aed6640" providerId="ADAL" clId="{3A32E4FF-1E37-4E2E-B93D-B2FBA917F04E}" dt="2021-08-17T02:44:25.500" v="730" actId="165"/>
          <ac:spMkLst>
            <pc:docMk/>
            <pc:sldMk cId="392181514" sldId="268"/>
            <ac:spMk id="143" creationId="{6C38AB1E-4D61-4458-8C33-CDE427102D78}"/>
          </ac:spMkLst>
        </pc:spChg>
        <pc:spChg chg="del mod topLvl">
          <ac:chgData name="塩川 和也" userId="39f0702c-b30a-4f15-b4da-77fc4aed6640" providerId="ADAL" clId="{3A32E4FF-1E37-4E2E-B93D-B2FBA917F04E}" dt="2021-08-17T02:45:23.134" v="737" actId="478"/>
          <ac:spMkLst>
            <pc:docMk/>
            <pc:sldMk cId="392181514" sldId="268"/>
            <ac:spMk id="147" creationId="{6035D826-3DC9-4983-8AC2-4A9DB7BCC270}"/>
          </ac:spMkLst>
        </pc:spChg>
        <pc:spChg chg="add del mod topLvl">
          <ac:chgData name="塩川 和也" userId="39f0702c-b30a-4f15-b4da-77fc4aed6640" providerId="ADAL" clId="{3A32E4FF-1E37-4E2E-B93D-B2FBA917F04E}" dt="2021-08-17T02:44:25.500" v="730" actId="165"/>
          <ac:spMkLst>
            <pc:docMk/>
            <pc:sldMk cId="392181514" sldId="268"/>
            <ac:spMk id="148" creationId="{792E106A-52C1-4EF6-94E1-7F5F2B90C744}"/>
          </ac:spMkLst>
        </pc:spChg>
        <pc:spChg chg="mod">
          <ac:chgData name="塩川 和也" userId="39f0702c-b30a-4f15-b4da-77fc4aed6640" providerId="ADAL" clId="{3A32E4FF-1E37-4E2E-B93D-B2FBA917F04E}" dt="2021-08-17T02:44:25.500" v="730" actId="165"/>
          <ac:spMkLst>
            <pc:docMk/>
            <pc:sldMk cId="392181514" sldId="268"/>
            <ac:spMk id="151" creationId="{611355D6-9D9A-45AF-B0F8-521A87126FF4}"/>
          </ac:spMkLst>
        </pc:spChg>
        <pc:spChg chg="mod">
          <ac:chgData name="塩川 和也" userId="39f0702c-b30a-4f15-b4da-77fc4aed6640" providerId="ADAL" clId="{3A32E4FF-1E37-4E2E-B93D-B2FBA917F04E}" dt="2021-08-17T02:44:25.500" v="730" actId="165"/>
          <ac:spMkLst>
            <pc:docMk/>
            <pc:sldMk cId="392181514" sldId="268"/>
            <ac:spMk id="152" creationId="{4867B091-9FCE-4A1A-B704-CFE3237024B5}"/>
          </ac:spMkLst>
        </pc:spChg>
        <pc:spChg chg="mod">
          <ac:chgData name="塩川 和也" userId="39f0702c-b30a-4f15-b4da-77fc4aed6640" providerId="ADAL" clId="{3A32E4FF-1E37-4E2E-B93D-B2FBA917F04E}" dt="2021-08-17T02:42:31.203" v="713"/>
          <ac:spMkLst>
            <pc:docMk/>
            <pc:sldMk cId="392181514" sldId="268"/>
            <ac:spMk id="154" creationId="{8AD02737-671C-4CAA-981B-C0B609781714}"/>
          </ac:spMkLst>
        </pc:spChg>
        <pc:spChg chg="mod">
          <ac:chgData name="塩川 和也" userId="39f0702c-b30a-4f15-b4da-77fc4aed6640" providerId="ADAL" clId="{3A32E4FF-1E37-4E2E-B93D-B2FBA917F04E}" dt="2021-08-17T02:42:06.598" v="673" actId="165"/>
          <ac:spMkLst>
            <pc:docMk/>
            <pc:sldMk cId="392181514" sldId="268"/>
            <ac:spMk id="177" creationId="{9999BC70-DC01-44CF-B6F6-7758C9D3A030}"/>
          </ac:spMkLst>
        </pc:spChg>
        <pc:spChg chg="mod">
          <ac:chgData name="塩川 和也" userId="39f0702c-b30a-4f15-b4da-77fc4aed6640" providerId="ADAL" clId="{3A32E4FF-1E37-4E2E-B93D-B2FBA917F04E}" dt="2021-08-17T02:42:24.879" v="702" actId="122"/>
          <ac:spMkLst>
            <pc:docMk/>
            <pc:sldMk cId="392181514" sldId="268"/>
            <ac:spMk id="179" creationId="{E1F4855E-1127-41A3-9E5A-8B1C85C831A7}"/>
          </ac:spMkLst>
        </pc:spChg>
        <pc:spChg chg="add del mod topLvl">
          <ac:chgData name="塩川 和也" userId="39f0702c-b30a-4f15-b4da-77fc4aed6640" providerId="ADAL" clId="{3A32E4FF-1E37-4E2E-B93D-B2FBA917F04E}" dt="2021-08-17T03:48:42.862" v="1681" actId="6549"/>
          <ac:spMkLst>
            <pc:docMk/>
            <pc:sldMk cId="392181514" sldId="268"/>
            <ac:spMk id="197" creationId="{DEEC9F46-7921-4465-BE3E-A5B8B79818E2}"/>
          </ac:spMkLst>
        </pc:spChg>
        <pc:spChg chg="mod">
          <ac:chgData name="塩川 和也" userId="39f0702c-b30a-4f15-b4da-77fc4aed6640" providerId="ADAL" clId="{3A32E4FF-1E37-4E2E-B93D-B2FBA917F04E}" dt="2021-08-17T02:41:44.321" v="668" actId="165"/>
          <ac:spMkLst>
            <pc:docMk/>
            <pc:sldMk cId="392181514" sldId="268"/>
            <ac:spMk id="199" creationId="{E5220EB3-8E6A-4DE3-9E4B-A3F04710FF5F}"/>
          </ac:spMkLst>
        </pc:spChg>
        <pc:spChg chg="del mod topLvl">
          <ac:chgData name="塩川 和也" userId="39f0702c-b30a-4f15-b4da-77fc4aed6640" providerId="ADAL" clId="{3A32E4FF-1E37-4E2E-B93D-B2FBA917F04E}" dt="2021-08-17T02:45:23.134" v="737" actId="478"/>
          <ac:spMkLst>
            <pc:docMk/>
            <pc:sldMk cId="392181514" sldId="268"/>
            <ac:spMk id="200" creationId="{B64944CE-9352-4E85-9237-91DE32F53DB9}"/>
          </ac:spMkLst>
        </pc:spChg>
        <pc:spChg chg="del mod topLvl">
          <ac:chgData name="塩川 和也" userId="39f0702c-b30a-4f15-b4da-77fc4aed6640" providerId="ADAL" clId="{3A32E4FF-1E37-4E2E-B93D-B2FBA917F04E}" dt="2021-08-17T02:45:23.134" v="737" actId="478"/>
          <ac:spMkLst>
            <pc:docMk/>
            <pc:sldMk cId="392181514" sldId="268"/>
            <ac:spMk id="201" creationId="{BE6CBD28-5341-4CB4-B23A-478710AE2C9C}"/>
          </ac:spMkLst>
        </pc:spChg>
        <pc:spChg chg="del mod topLvl">
          <ac:chgData name="塩川 和也" userId="39f0702c-b30a-4f15-b4da-77fc4aed6640" providerId="ADAL" clId="{3A32E4FF-1E37-4E2E-B93D-B2FBA917F04E}" dt="2021-08-17T02:45:23.134" v="737" actId="478"/>
          <ac:spMkLst>
            <pc:docMk/>
            <pc:sldMk cId="392181514" sldId="268"/>
            <ac:spMk id="202" creationId="{B14E49A3-E8D8-433A-A26B-E9B0BAF10018}"/>
          </ac:spMkLst>
        </pc:spChg>
        <pc:spChg chg="del mod topLvl">
          <ac:chgData name="塩川 和也" userId="39f0702c-b30a-4f15-b4da-77fc4aed6640" providerId="ADAL" clId="{3A32E4FF-1E37-4E2E-B93D-B2FBA917F04E}" dt="2021-08-17T02:45:23.134" v="737" actId="478"/>
          <ac:spMkLst>
            <pc:docMk/>
            <pc:sldMk cId="392181514" sldId="268"/>
            <ac:spMk id="203" creationId="{88F70EE6-FC0B-4E57-BCBF-C0E9CA22139A}"/>
          </ac:spMkLst>
        </pc:spChg>
        <pc:spChg chg="mod">
          <ac:chgData name="塩川 和也" userId="39f0702c-b30a-4f15-b4da-77fc4aed6640" providerId="ADAL" clId="{3A32E4FF-1E37-4E2E-B93D-B2FBA917F04E}" dt="2021-08-17T02:41:44.321" v="668" actId="165"/>
          <ac:spMkLst>
            <pc:docMk/>
            <pc:sldMk cId="392181514" sldId="268"/>
            <ac:spMk id="204" creationId="{CE5C9694-2071-4F35-8F58-894EF050D1C8}"/>
          </ac:spMkLst>
        </pc:spChg>
        <pc:spChg chg="add del mod topLvl">
          <ac:chgData name="塩川 和也" userId="39f0702c-b30a-4f15-b4da-77fc4aed6640" providerId="ADAL" clId="{3A32E4FF-1E37-4E2E-B93D-B2FBA917F04E}" dt="2021-08-17T02:44:25.500" v="730" actId="165"/>
          <ac:spMkLst>
            <pc:docMk/>
            <pc:sldMk cId="392181514" sldId="268"/>
            <ac:spMk id="205" creationId="{DF09BB8F-E2FD-4DD3-BC2B-A58BB48BF5E4}"/>
          </ac:spMkLst>
        </pc:spChg>
        <pc:spChg chg="del mod">
          <ac:chgData name="塩川 和也" userId="39f0702c-b30a-4f15-b4da-77fc4aed6640" providerId="ADAL" clId="{3A32E4FF-1E37-4E2E-B93D-B2FBA917F04E}" dt="2021-08-17T02:56:31.506" v="1193" actId="478"/>
          <ac:spMkLst>
            <pc:docMk/>
            <pc:sldMk cId="392181514" sldId="268"/>
            <ac:spMk id="207" creationId="{69687151-FD29-4942-9A36-8C873008D638}"/>
          </ac:spMkLst>
        </pc:spChg>
        <pc:spChg chg="mod">
          <ac:chgData name="塩川 和也" userId="39f0702c-b30a-4f15-b4da-77fc4aed6640" providerId="ADAL" clId="{3A32E4FF-1E37-4E2E-B93D-B2FBA917F04E}" dt="2021-08-17T02:41:47.788" v="670"/>
          <ac:spMkLst>
            <pc:docMk/>
            <pc:sldMk cId="392181514" sldId="268"/>
            <ac:spMk id="208" creationId="{FE13ED85-F593-4175-8CE5-61F93865DF70}"/>
          </ac:spMkLst>
        </pc:spChg>
        <pc:spChg chg="add del mod topLvl">
          <ac:chgData name="塩川 和也" userId="39f0702c-b30a-4f15-b4da-77fc4aed6640" providerId="ADAL" clId="{3A32E4FF-1E37-4E2E-B93D-B2FBA917F04E}" dt="2021-08-17T02:44:25.500" v="730" actId="165"/>
          <ac:spMkLst>
            <pc:docMk/>
            <pc:sldMk cId="392181514" sldId="268"/>
            <ac:spMk id="209" creationId="{795F088E-50F2-4D72-B4DA-33D6900836FF}"/>
          </ac:spMkLst>
        </pc:spChg>
        <pc:spChg chg="mod">
          <ac:chgData name="塩川 和也" userId="39f0702c-b30a-4f15-b4da-77fc4aed6640" providerId="ADAL" clId="{3A32E4FF-1E37-4E2E-B93D-B2FBA917F04E}" dt="2021-08-17T02:41:47.788" v="670"/>
          <ac:spMkLst>
            <pc:docMk/>
            <pc:sldMk cId="392181514" sldId="268"/>
            <ac:spMk id="212" creationId="{3B1DBFB2-B5B2-4E11-9BF7-BF8A5349CDBE}"/>
          </ac:spMkLst>
        </pc:spChg>
        <pc:spChg chg="mod">
          <ac:chgData name="塩川 和也" userId="39f0702c-b30a-4f15-b4da-77fc4aed6640" providerId="ADAL" clId="{3A32E4FF-1E37-4E2E-B93D-B2FBA917F04E}" dt="2021-08-17T02:41:47.788" v="670"/>
          <ac:spMkLst>
            <pc:docMk/>
            <pc:sldMk cId="392181514" sldId="268"/>
            <ac:spMk id="213" creationId="{E24B7A93-EF74-46D4-A4B1-D20D2F1E4299}"/>
          </ac:spMkLst>
        </pc:spChg>
        <pc:spChg chg="mod ord topLvl">
          <ac:chgData name="塩川 和也" userId="39f0702c-b30a-4f15-b4da-77fc4aed6640" providerId="ADAL" clId="{3A32E4FF-1E37-4E2E-B93D-B2FBA917F04E}" dt="2021-08-17T04:11:25.186" v="1793" actId="164"/>
          <ac:spMkLst>
            <pc:docMk/>
            <pc:sldMk cId="392181514" sldId="268"/>
            <ac:spMk id="215" creationId="{DF698C73-533D-4E72-B74B-91FB91F2E1D4}"/>
          </ac:spMkLst>
        </pc:spChg>
        <pc:spChg chg="mod ord topLvl">
          <ac:chgData name="塩川 和也" userId="39f0702c-b30a-4f15-b4da-77fc4aed6640" providerId="ADAL" clId="{3A32E4FF-1E37-4E2E-B93D-B2FBA917F04E}" dt="2021-08-17T04:11:25.186" v="1793" actId="164"/>
          <ac:spMkLst>
            <pc:docMk/>
            <pc:sldMk cId="392181514" sldId="268"/>
            <ac:spMk id="216" creationId="{36B467D6-5E8F-4B2F-B95A-1C52837BDD79}"/>
          </ac:spMkLst>
        </pc:spChg>
        <pc:spChg chg="mod topLvl">
          <ac:chgData name="塩川 和也" userId="39f0702c-b30a-4f15-b4da-77fc4aed6640" providerId="ADAL" clId="{3A32E4FF-1E37-4E2E-B93D-B2FBA917F04E}" dt="2021-08-17T04:11:25.186" v="1793" actId="164"/>
          <ac:spMkLst>
            <pc:docMk/>
            <pc:sldMk cId="392181514" sldId="268"/>
            <ac:spMk id="220" creationId="{14D783F2-8CC3-46A2-B1BD-89524284AC12}"/>
          </ac:spMkLst>
        </pc:spChg>
        <pc:spChg chg="mod topLvl">
          <ac:chgData name="塩川 和也" userId="39f0702c-b30a-4f15-b4da-77fc4aed6640" providerId="ADAL" clId="{3A32E4FF-1E37-4E2E-B93D-B2FBA917F04E}" dt="2021-08-17T04:11:25.186" v="1793" actId="164"/>
          <ac:spMkLst>
            <pc:docMk/>
            <pc:sldMk cId="392181514" sldId="268"/>
            <ac:spMk id="222" creationId="{76287C60-DC2A-4D93-8611-696655424A0E}"/>
          </ac:spMkLst>
        </pc:spChg>
        <pc:spChg chg="add del mod topLvl">
          <ac:chgData name="塩川 和也" userId="39f0702c-b30a-4f15-b4da-77fc4aed6640" providerId="ADAL" clId="{3A32E4FF-1E37-4E2E-B93D-B2FBA917F04E}" dt="2021-08-17T02:44:25.500" v="730" actId="165"/>
          <ac:spMkLst>
            <pc:docMk/>
            <pc:sldMk cId="392181514" sldId="268"/>
            <ac:spMk id="223" creationId="{EC78ECCF-D66E-4447-B6C4-8911C5C64E65}"/>
          </ac:spMkLst>
        </pc:spChg>
        <pc:spChg chg="add del mod topLvl">
          <ac:chgData name="塩川 和也" userId="39f0702c-b30a-4f15-b4da-77fc4aed6640" providerId="ADAL" clId="{3A32E4FF-1E37-4E2E-B93D-B2FBA917F04E}" dt="2021-08-17T02:44:25.500" v="730" actId="165"/>
          <ac:spMkLst>
            <pc:docMk/>
            <pc:sldMk cId="392181514" sldId="268"/>
            <ac:spMk id="224" creationId="{DEC33DF6-239F-4A1D-9D00-29F463BE4789}"/>
          </ac:spMkLst>
        </pc:spChg>
        <pc:spChg chg="add del mod topLvl">
          <ac:chgData name="塩川 和也" userId="39f0702c-b30a-4f15-b4da-77fc4aed6640" providerId="ADAL" clId="{3A32E4FF-1E37-4E2E-B93D-B2FBA917F04E}" dt="2021-08-17T02:44:25.500" v="730" actId="165"/>
          <ac:spMkLst>
            <pc:docMk/>
            <pc:sldMk cId="392181514" sldId="268"/>
            <ac:spMk id="225" creationId="{9F0AE156-91CE-42E4-8BDA-6A29D267E2BB}"/>
          </ac:spMkLst>
        </pc:spChg>
        <pc:spChg chg="mod topLvl">
          <ac:chgData name="塩川 和也" userId="39f0702c-b30a-4f15-b4da-77fc4aed6640" providerId="ADAL" clId="{3A32E4FF-1E37-4E2E-B93D-B2FBA917F04E}" dt="2021-08-17T04:11:25.186" v="1793" actId="164"/>
          <ac:spMkLst>
            <pc:docMk/>
            <pc:sldMk cId="392181514" sldId="268"/>
            <ac:spMk id="229" creationId="{0A4C6E3A-ADB4-451E-8F54-D54B50419D86}"/>
          </ac:spMkLst>
        </pc:spChg>
        <pc:spChg chg="mod topLvl">
          <ac:chgData name="塩川 和也" userId="39f0702c-b30a-4f15-b4da-77fc4aed6640" providerId="ADAL" clId="{3A32E4FF-1E37-4E2E-B93D-B2FBA917F04E}" dt="2021-08-17T04:11:25.186" v="1793" actId="164"/>
          <ac:spMkLst>
            <pc:docMk/>
            <pc:sldMk cId="392181514" sldId="268"/>
            <ac:spMk id="230" creationId="{661B7089-399A-4BD9-A8D7-A3E2661F9540}"/>
          </ac:spMkLst>
        </pc:spChg>
        <pc:spChg chg="mod topLvl">
          <ac:chgData name="塩川 和也" userId="39f0702c-b30a-4f15-b4da-77fc4aed6640" providerId="ADAL" clId="{3A32E4FF-1E37-4E2E-B93D-B2FBA917F04E}" dt="2021-08-17T04:11:25.186" v="1793" actId="164"/>
          <ac:spMkLst>
            <pc:docMk/>
            <pc:sldMk cId="392181514" sldId="268"/>
            <ac:spMk id="231" creationId="{139F9702-82F5-4494-B662-54A24623A2CF}"/>
          </ac:spMkLst>
        </pc:spChg>
        <pc:spChg chg="mod topLvl">
          <ac:chgData name="塩川 和也" userId="39f0702c-b30a-4f15-b4da-77fc4aed6640" providerId="ADAL" clId="{3A32E4FF-1E37-4E2E-B93D-B2FBA917F04E}" dt="2021-08-17T04:11:25.186" v="1793" actId="164"/>
          <ac:spMkLst>
            <pc:docMk/>
            <pc:sldMk cId="392181514" sldId="268"/>
            <ac:spMk id="234" creationId="{E2308CEA-7142-4C78-A29D-C226314A9A61}"/>
          </ac:spMkLst>
        </pc:spChg>
        <pc:spChg chg="mod">
          <ac:chgData name="塩川 和也" userId="39f0702c-b30a-4f15-b4da-77fc4aed6640" providerId="ADAL" clId="{3A32E4FF-1E37-4E2E-B93D-B2FBA917F04E}" dt="2021-08-17T02:45:38.179" v="739" actId="165"/>
          <ac:spMkLst>
            <pc:docMk/>
            <pc:sldMk cId="392181514" sldId="268"/>
            <ac:spMk id="242" creationId="{D1CBA7E2-D3D0-49C2-8329-8B826E5A8BA6}"/>
          </ac:spMkLst>
        </pc:spChg>
        <pc:spChg chg="mod">
          <ac:chgData name="塩川 和也" userId="39f0702c-b30a-4f15-b4da-77fc4aed6640" providerId="ADAL" clId="{3A32E4FF-1E37-4E2E-B93D-B2FBA917F04E}" dt="2021-08-17T02:45:38.179" v="739" actId="165"/>
          <ac:spMkLst>
            <pc:docMk/>
            <pc:sldMk cId="392181514" sldId="268"/>
            <ac:spMk id="243" creationId="{12B8044E-181F-41BD-8CBE-75C3549251F6}"/>
          </ac:spMkLst>
        </pc:spChg>
        <pc:spChg chg="mod">
          <ac:chgData name="塩川 和也" userId="39f0702c-b30a-4f15-b4da-77fc4aed6640" providerId="ADAL" clId="{3A32E4FF-1E37-4E2E-B93D-B2FBA917F04E}" dt="2021-08-17T02:45:38.179" v="739" actId="165"/>
          <ac:spMkLst>
            <pc:docMk/>
            <pc:sldMk cId="392181514" sldId="268"/>
            <ac:spMk id="245" creationId="{231CC96B-3B81-4564-873C-D3C3616B1E6E}"/>
          </ac:spMkLst>
        </pc:spChg>
        <pc:spChg chg="mod">
          <ac:chgData name="塩川 和也" userId="39f0702c-b30a-4f15-b4da-77fc4aed6640" providerId="ADAL" clId="{3A32E4FF-1E37-4E2E-B93D-B2FBA917F04E}" dt="2021-08-17T02:45:38.179" v="739" actId="165"/>
          <ac:spMkLst>
            <pc:docMk/>
            <pc:sldMk cId="392181514" sldId="268"/>
            <ac:spMk id="246" creationId="{6A4B58F4-1433-4786-94D0-796967527995}"/>
          </ac:spMkLst>
        </pc:spChg>
        <pc:spChg chg="mod">
          <ac:chgData name="塩川 和也" userId="39f0702c-b30a-4f15-b4da-77fc4aed6640" providerId="ADAL" clId="{3A32E4FF-1E37-4E2E-B93D-B2FBA917F04E}" dt="2021-08-17T02:45:38.179" v="739" actId="165"/>
          <ac:spMkLst>
            <pc:docMk/>
            <pc:sldMk cId="392181514" sldId="268"/>
            <ac:spMk id="247" creationId="{327B8A61-2210-4486-BEAB-E921A467F14E}"/>
          </ac:spMkLst>
        </pc:spChg>
        <pc:spChg chg="mod">
          <ac:chgData name="塩川 和也" userId="39f0702c-b30a-4f15-b4da-77fc4aed6640" providerId="ADAL" clId="{3A32E4FF-1E37-4E2E-B93D-B2FBA917F04E}" dt="2021-08-17T02:45:38.179" v="739" actId="165"/>
          <ac:spMkLst>
            <pc:docMk/>
            <pc:sldMk cId="392181514" sldId="268"/>
            <ac:spMk id="248" creationId="{2206F47B-D9CF-4B53-A461-6072D067A60F}"/>
          </ac:spMkLst>
        </pc:spChg>
        <pc:spChg chg="mod">
          <ac:chgData name="塩川 和也" userId="39f0702c-b30a-4f15-b4da-77fc4aed6640" providerId="ADAL" clId="{3A32E4FF-1E37-4E2E-B93D-B2FBA917F04E}" dt="2021-08-17T02:45:38.179" v="739" actId="165"/>
          <ac:spMkLst>
            <pc:docMk/>
            <pc:sldMk cId="392181514" sldId="268"/>
            <ac:spMk id="250" creationId="{7ADB0A31-D147-44BC-9F0E-AFEB77741F31}"/>
          </ac:spMkLst>
        </pc:spChg>
        <pc:spChg chg="mod">
          <ac:chgData name="塩川 和也" userId="39f0702c-b30a-4f15-b4da-77fc4aed6640" providerId="ADAL" clId="{3A32E4FF-1E37-4E2E-B93D-B2FBA917F04E}" dt="2021-08-17T02:45:38.179" v="739" actId="165"/>
          <ac:spMkLst>
            <pc:docMk/>
            <pc:sldMk cId="392181514" sldId="268"/>
            <ac:spMk id="251" creationId="{929816EF-75A2-485A-BC62-728ACDC2C707}"/>
          </ac:spMkLst>
        </pc:spChg>
        <pc:spChg chg="mod">
          <ac:chgData name="塩川 和也" userId="39f0702c-b30a-4f15-b4da-77fc4aed6640" providerId="ADAL" clId="{3A32E4FF-1E37-4E2E-B93D-B2FBA917F04E}" dt="2021-08-17T02:45:38.179" v="739" actId="165"/>
          <ac:spMkLst>
            <pc:docMk/>
            <pc:sldMk cId="392181514" sldId="268"/>
            <ac:spMk id="252" creationId="{1E42A14C-9265-434D-83A2-035EF1944656}"/>
          </ac:spMkLst>
        </pc:spChg>
        <pc:spChg chg="mod">
          <ac:chgData name="塩川 和也" userId="39f0702c-b30a-4f15-b4da-77fc4aed6640" providerId="ADAL" clId="{3A32E4FF-1E37-4E2E-B93D-B2FBA917F04E}" dt="2021-08-17T02:45:38.179" v="739" actId="165"/>
          <ac:spMkLst>
            <pc:docMk/>
            <pc:sldMk cId="392181514" sldId="268"/>
            <ac:spMk id="254" creationId="{D910B75E-C4E3-44ED-8421-C5B74A727DE8}"/>
          </ac:spMkLst>
        </pc:spChg>
        <pc:spChg chg="mod">
          <ac:chgData name="塩川 和也" userId="39f0702c-b30a-4f15-b4da-77fc4aed6640" providerId="ADAL" clId="{3A32E4FF-1E37-4E2E-B93D-B2FBA917F04E}" dt="2021-08-17T02:45:38.179" v="739" actId="165"/>
          <ac:spMkLst>
            <pc:docMk/>
            <pc:sldMk cId="392181514" sldId="268"/>
            <ac:spMk id="257" creationId="{6891E014-4CA6-4A49-8B54-A95C6B4F0EA2}"/>
          </ac:spMkLst>
        </pc:spChg>
        <pc:spChg chg="del">
          <ac:chgData name="塩川 和也" userId="39f0702c-b30a-4f15-b4da-77fc4aed6640" providerId="ADAL" clId="{3A32E4FF-1E37-4E2E-B93D-B2FBA917F04E}" dt="2021-08-17T02:46:30.360" v="746" actId="478"/>
          <ac:spMkLst>
            <pc:docMk/>
            <pc:sldMk cId="392181514" sldId="268"/>
            <ac:spMk id="278" creationId="{B278E0B8-B9F5-41E8-BB3F-65F16E616774}"/>
          </ac:spMkLst>
        </pc:spChg>
        <pc:spChg chg="mod">
          <ac:chgData name="塩川 和也" userId="39f0702c-b30a-4f15-b4da-77fc4aed6640" providerId="ADAL" clId="{3A32E4FF-1E37-4E2E-B93D-B2FBA917F04E}" dt="2021-08-17T02:45:38.179" v="739" actId="165"/>
          <ac:spMkLst>
            <pc:docMk/>
            <pc:sldMk cId="392181514" sldId="268"/>
            <ac:spMk id="279" creationId="{FEDDC97C-270A-45B9-84E1-54B08814A3C3}"/>
          </ac:spMkLst>
        </pc:spChg>
        <pc:spChg chg="mod">
          <ac:chgData name="塩川 和也" userId="39f0702c-b30a-4f15-b4da-77fc4aed6640" providerId="ADAL" clId="{3A32E4FF-1E37-4E2E-B93D-B2FBA917F04E}" dt="2021-08-17T02:45:38.179" v="739" actId="165"/>
          <ac:spMkLst>
            <pc:docMk/>
            <pc:sldMk cId="392181514" sldId="268"/>
            <ac:spMk id="286" creationId="{8B215917-6FC3-4DB1-A6C6-92675E72E947}"/>
          </ac:spMkLst>
        </pc:spChg>
        <pc:spChg chg="mod">
          <ac:chgData name="塩川 和也" userId="39f0702c-b30a-4f15-b4da-77fc4aed6640" providerId="ADAL" clId="{3A32E4FF-1E37-4E2E-B93D-B2FBA917F04E}" dt="2021-08-17T02:45:38.179" v="739" actId="165"/>
          <ac:spMkLst>
            <pc:docMk/>
            <pc:sldMk cId="392181514" sldId="268"/>
            <ac:spMk id="289" creationId="{D3252CE4-9A1E-4B54-B550-C14BD7468279}"/>
          </ac:spMkLst>
        </pc:spChg>
        <pc:spChg chg="mod">
          <ac:chgData name="塩川 和也" userId="39f0702c-b30a-4f15-b4da-77fc4aed6640" providerId="ADAL" clId="{3A32E4FF-1E37-4E2E-B93D-B2FBA917F04E}" dt="2021-08-17T02:45:38.179" v="739" actId="165"/>
          <ac:spMkLst>
            <pc:docMk/>
            <pc:sldMk cId="392181514" sldId="268"/>
            <ac:spMk id="290" creationId="{561335F2-EE99-4299-8293-BA5726F52526}"/>
          </ac:spMkLst>
        </pc:spChg>
        <pc:spChg chg="mod">
          <ac:chgData name="塩川 和也" userId="39f0702c-b30a-4f15-b4da-77fc4aed6640" providerId="ADAL" clId="{3A32E4FF-1E37-4E2E-B93D-B2FBA917F04E}" dt="2021-08-17T02:45:38.179" v="739" actId="165"/>
          <ac:spMkLst>
            <pc:docMk/>
            <pc:sldMk cId="392181514" sldId="268"/>
            <ac:spMk id="291" creationId="{EE799E6B-2990-4B3E-99C3-0C0A73145A47}"/>
          </ac:spMkLst>
        </pc:spChg>
        <pc:spChg chg="mod">
          <ac:chgData name="塩川 和也" userId="39f0702c-b30a-4f15-b4da-77fc4aed6640" providerId="ADAL" clId="{3A32E4FF-1E37-4E2E-B93D-B2FBA917F04E}" dt="2021-08-17T02:45:38.179" v="739" actId="165"/>
          <ac:spMkLst>
            <pc:docMk/>
            <pc:sldMk cId="392181514" sldId="268"/>
            <ac:spMk id="292" creationId="{0DDF7EB7-7A47-4E1F-9446-1E2FEEBFB798}"/>
          </ac:spMkLst>
        </pc:spChg>
        <pc:spChg chg="mod">
          <ac:chgData name="塩川 和也" userId="39f0702c-b30a-4f15-b4da-77fc4aed6640" providerId="ADAL" clId="{3A32E4FF-1E37-4E2E-B93D-B2FBA917F04E}" dt="2021-08-17T03:55:59.322" v="1742" actId="1036"/>
          <ac:spMkLst>
            <pc:docMk/>
            <pc:sldMk cId="392181514" sldId="268"/>
            <ac:spMk id="296" creationId="{EF431995-32EF-4811-AF28-1253E9B4B8A3}"/>
          </ac:spMkLst>
        </pc:spChg>
        <pc:spChg chg="add mod">
          <ac:chgData name="塩川 和也" userId="39f0702c-b30a-4f15-b4da-77fc4aed6640" providerId="ADAL" clId="{3A32E4FF-1E37-4E2E-B93D-B2FBA917F04E}" dt="2021-08-17T04:04:05.645" v="1784" actId="164"/>
          <ac:spMkLst>
            <pc:docMk/>
            <pc:sldMk cId="392181514" sldId="268"/>
            <ac:spMk id="299" creationId="{D037CB8A-8DAE-4BED-8D39-5920AEB51A12}"/>
          </ac:spMkLst>
        </pc:spChg>
        <pc:grpChg chg="mod">
          <ac:chgData name="塩川 和也" userId="39f0702c-b30a-4f15-b4da-77fc4aed6640" providerId="ADAL" clId="{3A32E4FF-1E37-4E2E-B93D-B2FBA917F04E}" dt="2021-08-17T02:44:25.500" v="730" actId="165"/>
          <ac:grpSpMkLst>
            <pc:docMk/>
            <pc:sldMk cId="392181514" sldId="268"/>
            <ac:grpSpMk id="5" creationId="{2A1D031C-3443-4578-829E-91B4A005AB37}"/>
          </ac:grpSpMkLst>
        </pc:grpChg>
        <pc:grpChg chg="add del mod topLvl">
          <ac:chgData name="塩川 和也" userId="39f0702c-b30a-4f15-b4da-77fc4aed6640" providerId="ADAL" clId="{3A32E4FF-1E37-4E2E-B93D-B2FBA917F04E}" dt="2021-08-17T02:44:25.500" v="730" actId="165"/>
          <ac:grpSpMkLst>
            <pc:docMk/>
            <pc:sldMk cId="392181514" sldId="268"/>
            <ac:grpSpMk id="6" creationId="{0DCB713F-6BDF-4497-83D8-AB8ECF1B8F3E}"/>
          </ac:grpSpMkLst>
        </pc:grpChg>
        <pc:grpChg chg="add mod">
          <ac:chgData name="塩川 和也" userId="39f0702c-b30a-4f15-b4da-77fc4aed6640" providerId="ADAL" clId="{3A32E4FF-1E37-4E2E-B93D-B2FBA917F04E}" dt="2021-08-17T04:11:25.186" v="1793" actId="164"/>
          <ac:grpSpMkLst>
            <pc:docMk/>
            <pc:sldMk cId="392181514" sldId="268"/>
            <ac:grpSpMk id="14" creationId="{58A92D97-3A61-4062-A74A-30B3817A9199}"/>
          </ac:grpSpMkLst>
        </pc:grpChg>
        <pc:grpChg chg="add del mod">
          <ac:chgData name="塩川 和也" userId="39f0702c-b30a-4f15-b4da-77fc4aed6640" providerId="ADAL" clId="{3A32E4FF-1E37-4E2E-B93D-B2FBA917F04E}" dt="2021-08-17T02:42:06.598" v="673" actId="165"/>
          <ac:grpSpMkLst>
            <pc:docMk/>
            <pc:sldMk cId="392181514" sldId="268"/>
            <ac:grpSpMk id="16" creationId="{E8583E38-E21C-4DFD-A33B-6E14C6B5B056}"/>
          </ac:grpSpMkLst>
        </pc:grpChg>
        <pc:grpChg chg="del mod topLvl">
          <ac:chgData name="塩川 和也" userId="39f0702c-b30a-4f15-b4da-77fc4aed6640" providerId="ADAL" clId="{3A32E4FF-1E37-4E2E-B93D-B2FBA917F04E}" dt="2021-08-17T02:45:23.134" v="737" actId="478"/>
          <ac:grpSpMkLst>
            <pc:docMk/>
            <pc:sldMk cId="392181514" sldId="268"/>
            <ac:grpSpMk id="17" creationId="{CC0405EE-01DA-41B5-95ED-751ABED12728}"/>
          </ac:grpSpMkLst>
        </pc:grpChg>
        <pc:grpChg chg="del mod topLvl">
          <ac:chgData name="塩川 和也" userId="39f0702c-b30a-4f15-b4da-77fc4aed6640" providerId="ADAL" clId="{3A32E4FF-1E37-4E2E-B93D-B2FBA917F04E}" dt="2021-08-17T02:45:23.134" v="737" actId="478"/>
          <ac:grpSpMkLst>
            <pc:docMk/>
            <pc:sldMk cId="392181514" sldId="268"/>
            <ac:grpSpMk id="18" creationId="{DD19CF35-9A88-434E-90CF-356982156196}"/>
          </ac:grpSpMkLst>
        </pc:grpChg>
        <pc:grpChg chg="add mod ord">
          <ac:chgData name="塩川 和也" userId="39f0702c-b30a-4f15-b4da-77fc4aed6640" providerId="ADAL" clId="{3A32E4FF-1E37-4E2E-B93D-B2FBA917F04E}" dt="2021-08-17T03:56:09.492" v="1743" actId="164"/>
          <ac:grpSpMkLst>
            <pc:docMk/>
            <pc:sldMk cId="392181514" sldId="268"/>
            <ac:grpSpMk id="20" creationId="{CC33A746-8D07-4043-8F5F-D46EFB4BFDE0}"/>
          </ac:grpSpMkLst>
        </pc:grpChg>
        <pc:grpChg chg="add mod">
          <ac:chgData name="塩川 和也" userId="39f0702c-b30a-4f15-b4da-77fc4aed6640" providerId="ADAL" clId="{3A32E4FF-1E37-4E2E-B93D-B2FBA917F04E}" dt="2021-08-17T04:11:25.186" v="1793" actId="164"/>
          <ac:grpSpMkLst>
            <pc:docMk/>
            <pc:sldMk cId="392181514" sldId="268"/>
            <ac:grpSpMk id="21" creationId="{8A0E03A2-2002-48F5-A01D-494590CF49D3}"/>
          </ac:grpSpMkLst>
        </pc:grpChg>
        <pc:grpChg chg="add mod">
          <ac:chgData name="塩川 和也" userId="39f0702c-b30a-4f15-b4da-77fc4aed6640" providerId="ADAL" clId="{3A32E4FF-1E37-4E2E-B93D-B2FBA917F04E}" dt="2021-08-17T04:11:25.186" v="1793" actId="164"/>
          <ac:grpSpMkLst>
            <pc:docMk/>
            <pc:sldMk cId="392181514" sldId="268"/>
            <ac:grpSpMk id="22" creationId="{C892E923-55C7-44D7-A3B0-01888A0288D5}"/>
          </ac:grpSpMkLst>
        </pc:grpChg>
        <pc:grpChg chg="add del mod">
          <ac:chgData name="塩川 和也" userId="39f0702c-b30a-4f15-b4da-77fc4aed6640" providerId="ADAL" clId="{3A32E4FF-1E37-4E2E-B93D-B2FBA917F04E}" dt="2021-08-17T02:46:14.970" v="745" actId="478"/>
          <ac:grpSpMkLst>
            <pc:docMk/>
            <pc:sldMk cId="392181514" sldId="268"/>
            <ac:grpSpMk id="24" creationId="{A2A53DB1-3809-48D8-BF60-95A9417D08C9}"/>
          </ac:grpSpMkLst>
        </pc:grpChg>
        <pc:grpChg chg="add del">
          <ac:chgData name="塩川 和也" userId="39f0702c-b30a-4f15-b4da-77fc4aed6640" providerId="ADAL" clId="{3A32E4FF-1E37-4E2E-B93D-B2FBA917F04E}" dt="2021-08-17T02:46:14.970" v="745" actId="478"/>
          <ac:grpSpMkLst>
            <pc:docMk/>
            <pc:sldMk cId="392181514" sldId="268"/>
            <ac:grpSpMk id="25" creationId="{AD46152E-26E8-41E8-8822-F96FCA179E05}"/>
          </ac:grpSpMkLst>
        </pc:grpChg>
        <pc:grpChg chg="mod">
          <ac:chgData name="塩川 和也" userId="39f0702c-b30a-4f15-b4da-77fc4aed6640" providerId="ADAL" clId="{3A32E4FF-1E37-4E2E-B93D-B2FBA917F04E}" dt="2021-08-17T02:42:06.598" v="673" actId="165"/>
          <ac:grpSpMkLst>
            <pc:docMk/>
            <pc:sldMk cId="392181514" sldId="268"/>
            <ac:grpSpMk id="28" creationId="{AB9BD715-D6B3-44FE-9788-1FF6F909528A}"/>
          </ac:grpSpMkLst>
        </pc:grpChg>
        <pc:grpChg chg="mod">
          <ac:chgData name="塩川 和也" userId="39f0702c-b30a-4f15-b4da-77fc4aed6640" providerId="ADAL" clId="{3A32E4FF-1E37-4E2E-B93D-B2FBA917F04E}" dt="2021-08-17T02:42:06.598" v="673" actId="165"/>
          <ac:grpSpMkLst>
            <pc:docMk/>
            <pc:sldMk cId="392181514" sldId="268"/>
            <ac:grpSpMk id="33" creationId="{FF168F78-AD5E-48D4-8DB9-6182AEAB1BEB}"/>
          </ac:grpSpMkLst>
        </pc:grpChg>
        <pc:grpChg chg="add del mod">
          <ac:chgData name="塩川 和也" userId="39f0702c-b30a-4f15-b4da-77fc4aed6640" providerId="ADAL" clId="{3A32E4FF-1E37-4E2E-B93D-B2FBA917F04E}" dt="2021-08-17T04:11:15.814" v="1792" actId="478"/>
          <ac:grpSpMkLst>
            <pc:docMk/>
            <pc:sldMk cId="392181514" sldId="268"/>
            <ac:grpSpMk id="47" creationId="{47D06C70-F9DD-44E8-A62C-4391E5D10380}"/>
          </ac:grpSpMkLst>
        </pc:grpChg>
        <pc:grpChg chg="add mod">
          <ac:chgData name="塩川 和也" userId="39f0702c-b30a-4f15-b4da-77fc4aed6640" providerId="ADAL" clId="{3A32E4FF-1E37-4E2E-B93D-B2FBA917F04E}" dt="2021-08-17T04:11:25.186" v="1793" actId="164"/>
          <ac:grpSpMkLst>
            <pc:docMk/>
            <pc:sldMk cId="392181514" sldId="268"/>
            <ac:grpSpMk id="51" creationId="{BFCCD3B4-5E5C-4691-80E7-43FECB17AF4D}"/>
          </ac:grpSpMkLst>
        </pc:grpChg>
        <pc:grpChg chg="add del mod topLvl">
          <ac:chgData name="塩川 和也" userId="39f0702c-b30a-4f15-b4da-77fc4aed6640" providerId="ADAL" clId="{3A32E4FF-1E37-4E2E-B93D-B2FBA917F04E}" dt="2021-08-17T02:44:25.500" v="730" actId="165"/>
          <ac:grpSpMkLst>
            <pc:docMk/>
            <pc:sldMk cId="392181514" sldId="268"/>
            <ac:grpSpMk id="59" creationId="{2D4D830C-DC52-463E-A5B4-6A4F214D0A10}"/>
          </ac:grpSpMkLst>
        </pc:grpChg>
        <pc:grpChg chg="add del mod topLvl">
          <ac:chgData name="塩川 和也" userId="39f0702c-b30a-4f15-b4da-77fc4aed6640" providerId="ADAL" clId="{3A32E4FF-1E37-4E2E-B93D-B2FBA917F04E}" dt="2021-08-17T02:44:25.500" v="730" actId="165"/>
          <ac:grpSpMkLst>
            <pc:docMk/>
            <pc:sldMk cId="392181514" sldId="268"/>
            <ac:grpSpMk id="60" creationId="{4303210D-75BA-4536-A630-DCCCC76964A4}"/>
          </ac:grpSpMkLst>
        </pc:grpChg>
        <pc:grpChg chg="mod">
          <ac:chgData name="塩川 和也" userId="39f0702c-b30a-4f15-b4da-77fc4aed6640" providerId="ADAL" clId="{3A32E4FF-1E37-4E2E-B93D-B2FBA917F04E}" dt="2021-08-17T02:44:25.500" v="730" actId="165"/>
          <ac:grpSpMkLst>
            <pc:docMk/>
            <pc:sldMk cId="392181514" sldId="268"/>
            <ac:grpSpMk id="75" creationId="{CAB25D95-6FAD-4903-9550-7EE39EB15F68}"/>
          </ac:grpSpMkLst>
        </pc:grpChg>
        <pc:grpChg chg="mod">
          <ac:chgData name="塩川 和也" userId="39f0702c-b30a-4f15-b4da-77fc4aed6640" providerId="ADAL" clId="{3A32E4FF-1E37-4E2E-B93D-B2FBA917F04E}" dt="2021-08-17T02:44:25.500" v="730" actId="165"/>
          <ac:grpSpMkLst>
            <pc:docMk/>
            <pc:sldMk cId="392181514" sldId="268"/>
            <ac:grpSpMk id="80" creationId="{A30E0F61-16F8-44DE-BAFA-99A725CE2507}"/>
          </ac:grpSpMkLst>
        </pc:grpChg>
        <pc:grpChg chg="add del mod topLvl">
          <ac:chgData name="塩川 和也" userId="39f0702c-b30a-4f15-b4da-77fc4aed6640" providerId="ADAL" clId="{3A32E4FF-1E37-4E2E-B93D-B2FBA917F04E}" dt="2021-08-17T02:44:25.500" v="730" actId="165"/>
          <ac:grpSpMkLst>
            <pc:docMk/>
            <pc:sldMk cId="392181514" sldId="268"/>
            <ac:grpSpMk id="142" creationId="{0DC4520E-2471-44BB-8900-792E3DF00319}"/>
          </ac:grpSpMkLst>
        </pc:grpChg>
        <pc:grpChg chg="mod">
          <ac:chgData name="塩川 和也" userId="39f0702c-b30a-4f15-b4da-77fc4aed6640" providerId="ADAL" clId="{3A32E4FF-1E37-4E2E-B93D-B2FBA917F04E}" dt="2021-08-17T02:44:25.500" v="730" actId="165"/>
          <ac:grpSpMkLst>
            <pc:docMk/>
            <pc:sldMk cId="392181514" sldId="268"/>
            <ac:grpSpMk id="145" creationId="{DB81028A-24AC-4CA2-B108-502DF181309E}"/>
          </ac:grpSpMkLst>
        </pc:grpChg>
        <pc:grpChg chg="del mod topLvl">
          <ac:chgData name="塩川 和也" userId="39f0702c-b30a-4f15-b4da-77fc4aed6640" providerId="ADAL" clId="{3A32E4FF-1E37-4E2E-B93D-B2FBA917F04E}" dt="2021-08-17T02:45:23.134" v="737" actId="478"/>
          <ac:grpSpMkLst>
            <pc:docMk/>
            <pc:sldMk cId="392181514" sldId="268"/>
            <ac:grpSpMk id="153" creationId="{DF53493F-09DC-4FC6-9B48-004201AF3A55}"/>
          </ac:grpSpMkLst>
        </pc:grpChg>
        <pc:grpChg chg="mod">
          <ac:chgData name="塩川 和也" userId="39f0702c-b30a-4f15-b4da-77fc4aed6640" providerId="ADAL" clId="{3A32E4FF-1E37-4E2E-B93D-B2FBA917F04E}" dt="2021-08-17T02:42:06.598" v="673" actId="165"/>
          <ac:grpSpMkLst>
            <pc:docMk/>
            <pc:sldMk cId="392181514" sldId="268"/>
            <ac:grpSpMk id="175" creationId="{169CA706-8626-45A6-8F0C-10E06D534989}"/>
          </ac:grpSpMkLst>
        </pc:grpChg>
        <pc:grpChg chg="add del mod ord">
          <ac:chgData name="塩川 和也" userId="39f0702c-b30a-4f15-b4da-77fc4aed6640" providerId="ADAL" clId="{3A32E4FF-1E37-4E2E-B93D-B2FBA917F04E}" dt="2021-08-17T03:49:17.232" v="1688" actId="164"/>
          <ac:grpSpMkLst>
            <pc:docMk/>
            <pc:sldMk cId="392181514" sldId="268"/>
            <ac:grpSpMk id="196" creationId="{EA69451C-B6CA-476B-B4A1-A146920F513B}"/>
          </ac:grpSpMkLst>
        </pc:grpChg>
        <pc:grpChg chg="mod topLvl">
          <ac:chgData name="塩川 和也" userId="39f0702c-b30a-4f15-b4da-77fc4aed6640" providerId="ADAL" clId="{3A32E4FF-1E37-4E2E-B93D-B2FBA917F04E}" dt="2021-08-17T02:45:11.573" v="734" actId="478"/>
          <ac:grpSpMkLst>
            <pc:docMk/>
            <pc:sldMk cId="392181514" sldId="268"/>
            <ac:grpSpMk id="198" creationId="{F1365474-552A-4995-9FF1-021F421FDF24}"/>
          </ac:grpSpMkLst>
        </pc:grpChg>
        <pc:grpChg chg="add del mod">
          <ac:chgData name="塩川 和也" userId="39f0702c-b30a-4f15-b4da-77fc4aed6640" providerId="ADAL" clId="{3A32E4FF-1E37-4E2E-B93D-B2FBA917F04E}" dt="2021-08-17T02:45:13.927" v="736" actId="478"/>
          <ac:grpSpMkLst>
            <pc:docMk/>
            <pc:sldMk cId="392181514" sldId="268"/>
            <ac:grpSpMk id="206" creationId="{9FE99BE9-8A74-4575-9E7B-118450951C58}"/>
          </ac:grpSpMkLst>
        </pc:grpChg>
        <pc:grpChg chg="mod">
          <ac:chgData name="塩川 和也" userId="39f0702c-b30a-4f15-b4da-77fc4aed6640" providerId="ADAL" clId="{3A32E4FF-1E37-4E2E-B93D-B2FBA917F04E}" dt="2021-08-17T02:41:47.788" v="670"/>
          <ac:grpSpMkLst>
            <pc:docMk/>
            <pc:sldMk cId="392181514" sldId="268"/>
            <ac:grpSpMk id="211" creationId="{260135C8-5C25-4A33-B0B5-23F700F1ED30}"/>
          </ac:grpSpMkLst>
        </pc:grpChg>
        <pc:grpChg chg="add del mod">
          <ac:chgData name="塩川 和也" userId="39f0702c-b30a-4f15-b4da-77fc4aed6640" providerId="ADAL" clId="{3A32E4FF-1E37-4E2E-B93D-B2FBA917F04E}" dt="2021-08-17T02:45:38.179" v="739" actId="165"/>
          <ac:grpSpMkLst>
            <pc:docMk/>
            <pc:sldMk cId="392181514" sldId="268"/>
            <ac:grpSpMk id="214" creationId="{D9C1693D-D348-4612-B49B-5DC2DD652305}"/>
          </ac:grpSpMkLst>
        </pc:grpChg>
        <pc:grpChg chg="del mod topLvl">
          <ac:chgData name="塩川 和也" userId="39f0702c-b30a-4f15-b4da-77fc4aed6640" providerId="ADAL" clId="{3A32E4FF-1E37-4E2E-B93D-B2FBA917F04E}" dt="2021-08-17T02:46:04.858" v="744" actId="478"/>
          <ac:grpSpMkLst>
            <pc:docMk/>
            <pc:sldMk cId="392181514" sldId="268"/>
            <ac:grpSpMk id="218" creationId="{EB4E559E-2C04-45D5-BB8F-5631C32D5A15}"/>
          </ac:grpSpMkLst>
        </pc:grpChg>
        <pc:grpChg chg="del mod ord topLvl">
          <ac:chgData name="塩川 和也" userId="39f0702c-b30a-4f15-b4da-77fc4aed6640" providerId="ADAL" clId="{3A32E4FF-1E37-4E2E-B93D-B2FBA917F04E}" dt="2021-08-17T03:53:16.043" v="1704" actId="478"/>
          <ac:grpSpMkLst>
            <pc:docMk/>
            <pc:sldMk cId="392181514" sldId="268"/>
            <ac:grpSpMk id="235" creationId="{F7744E36-F47C-42B6-AC28-87CF9AEF540C}"/>
          </ac:grpSpMkLst>
        </pc:grpChg>
        <pc:grpChg chg="del mod topLvl">
          <ac:chgData name="塩川 和也" userId="39f0702c-b30a-4f15-b4da-77fc4aed6640" providerId="ADAL" clId="{3A32E4FF-1E37-4E2E-B93D-B2FBA917F04E}" dt="2021-08-17T03:55:09.080" v="1731" actId="165"/>
          <ac:grpSpMkLst>
            <pc:docMk/>
            <pc:sldMk cId="392181514" sldId="268"/>
            <ac:grpSpMk id="236" creationId="{427FB9B9-C8A4-4B5D-8BA6-C9770BB41172}"/>
          </ac:grpSpMkLst>
        </pc:grpChg>
        <pc:grpChg chg="mod topLvl">
          <ac:chgData name="塩川 和也" userId="39f0702c-b30a-4f15-b4da-77fc4aed6640" providerId="ADAL" clId="{3A32E4FF-1E37-4E2E-B93D-B2FBA917F04E}" dt="2021-08-17T04:11:25.186" v="1793" actId="164"/>
          <ac:grpSpMkLst>
            <pc:docMk/>
            <pc:sldMk cId="392181514" sldId="268"/>
            <ac:grpSpMk id="238" creationId="{7219B22A-3A67-494B-B20F-C8843B954472}"/>
          </ac:grpSpMkLst>
        </pc:grpChg>
        <pc:grpChg chg="mod topLvl">
          <ac:chgData name="塩川 和也" userId="39f0702c-b30a-4f15-b4da-77fc4aed6640" providerId="ADAL" clId="{3A32E4FF-1E37-4E2E-B93D-B2FBA917F04E}" dt="2021-08-17T04:11:25.186" v="1793" actId="164"/>
          <ac:grpSpMkLst>
            <pc:docMk/>
            <pc:sldMk cId="392181514" sldId="268"/>
            <ac:grpSpMk id="239" creationId="{2EC9FCB0-C4E8-470E-96CF-A2DC246C3BAF}"/>
          </ac:grpSpMkLst>
        </pc:grpChg>
        <pc:grpChg chg="mod topLvl">
          <ac:chgData name="塩川 和也" userId="39f0702c-b30a-4f15-b4da-77fc4aed6640" providerId="ADAL" clId="{3A32E4FF-1E37-4E2E-B93D-B2FBA917F04E}" dt="2021-08-17T04:11:25.186" v="1793" actId="164"/>
          <ac:grpSpMkLst>
            <pc:docMk/>
            <pc:sldMk cId="392181514" sldId="268"/>
            <ac:grpSpMk id="240" creationId="{DFD80BDA-A00D-4CF2-8497-3569AFC9EA1E}"/>
          </ac:grpSpMkLst>
        </pc:grpChg>
        <pc:grpChg chg="mod">
          <ac:chgData name="塩川 和也" userId="39f0702c-b30a-4f15-b4da-77fc4aed6640" providerId="ADAL" clId="{3A32E4FF-1E37-4E2E-B93D-B2FBA917F04E}" dt="2021-08-17T02:45:38.179" v="739" actId="165"/>
          <ac:grpSpMkLst>
            <pc:docMk/>
            <pc:sldMk cId="392181514" sldId="268"/>
            <ac:grpSpMk id="244" creationId="{94CF82F0-6B4D-4F3E-8075-D2479D94EAB3}"/>
          </ac:grpSpMkLst>
        </pc:grpChg>
        <pc:grpChg chg="mod">
          <ac:chgData name="塩川 和也" userId="39f0702c-b30a-4f15-b4da-77fc4aed6640" providerId="ADAL" clId="{3A32E4FF-1E37-4E2E-B93D-B2FBA917F04E}" dt="2021-08-17T02:45:38.179" v="739" actId="165"/>
          <ac:grpSpMkLst>
            <pc:docMk/>
            <pc:sldMk cId="392181514" sldId="268"/>
            <ac:grpSpMk id="249" creationId="{D40E9B0D-D20F-4A39-8A74-2B901F37C872}"/>
          </ac:grpSpMkLst>
        </pc:grpChg>
        <pc:grpChg chg="mod">
          <ac:chgData name="塩川 和也" userId="39f0702c-b30a-4f15-b4da-77fc4aed6640" providerId="ADAL" clId="{3A32E4FF-1E37-4E2E-B93D-B2FBA917F04E}" dt="2021-08-17T02:45:38.179" v="739" actId="165"/>
          <ac:grpSpMkLst>
            <pc:docMk/>
            <pc:sldMk cId="392181514" sldId="268"/>
            <ac:grpSpMk id="255" creationId="{CA38A363-2CA5-428F-BBE3-A6F020AF3BD3}"/>
          </ac:grpSpMkLst>
        </pc:grpChg>
        <pc:grpChg chg="del mod">
          <ac:chgData name="塩川 和也" userId="39f0702c-b30a-4f15-b4da-77fc4aed6640" providerId="ADAL" clId="{3A32E4FF-1E37-4E2E-B93D-B2FBA917F04E}" dt="2021-08-17T03:55:06.069" v="1730" actId="478"/>
          <ac:grpSpMkLst>
            <pc:docMk/>
            <pc:sldMk cId="392181514" sldId="268"/>
            <ac:grpSpMk id="281" creationId="{6E470C05-B24E-402B-9482-98DC933183D0}"/>
          </ac:grpSpMkLst>
        </pc:grpChg>
        <pc:grpChg chg="mod">
          <ac:chgData name="塩川 和也" userId="39f0702c-b30a-4f15-b4da-77fc4aed6640" providerId="ADAL" clId="{3A32E4FF-1E37-4E2E-B93D-B2FBA917F04E}" dt="2021-08-17T02:45:38.179" v="739" actId="165"/>
          <ac:grpSpMkLst>
            <pc:docMk/>
            <pc:sldMk cId="392181514" sldId="268"/>
            <ac:grpSpMk id="287" creationId="{CDC5A790-5907-4CF7-8958-DE66AF45D7C1}"/>
          </ac:grpSpMkLst>
        </pc:grpChg>
        <pc:grpChg chg="mod">
          <ac:chgData name="塩川 和也" userId="39f0702c-b30a-4f15-b4da-77fc4aed6640" providerId="ADAL" clId="{3A32E4FF-1E37-4E2E-B93D-B2FBA917F04E}" dt="2021-08-17T02:45:38.179" v="739" actId="165"/>
          <ac:grpSpMkLst>
            <pc:docMk/>
            <pc:sldMk cId="392181514" sldId="268"/>
            <ac:grpSpMk id="288" creationId="{E9B6CF4E-BE52-478C-B04C-B0E9A0A62A30}"/>
          </ac:grpSpMkLst>
        </pc:grpChg>
        <pc:grpChg chg="add mod">
          <ac:chgData name="塩川 和也" userId="39f0702c-b30a-4f15-b4da-77fc4aed6640" providerId="ADAL" clId="{3A32E4FF-1E37-4E2E-B93D-B2FBA917F04E}" dt="2021-08-17T03:52:22.642" v="1696" actId="164"/>
          <ac:grpSpMkLst>
            <pc:docMk/>
            <pc:sldMk cId="392181514" sldId="268"/>
            <ac:grpSpMk id="295" creationId="{77F1A772-36A1-4161-99D9-F031614E7E88}"/>
          </ac:grpSpMkLst>
        </pc:grpChg>
        <pc:picChg chg="del mod topLvl">
          <ac:chgData name="塩川 和也" userId="39f0702c-b30a-4f15-b4da-77fc4aed6640" providerId="ADAL" clId="{3A32E4FF-1E37-4E2E-B93D-B2FBA917F04E}" dt="2021-08-17T02:45:23.134" v="737" actId="478"/>
          <ac:picMkLst>
            <pc:docMk/>
            <pc:sldMk cId="392181514" sldId="268"/>
            <ac:picMk id="8" creationId="{D529718F-872E-47F7-BFAE-BB9E703D5CBF}"/>
          </ac:picMkLst>
        </pc:picChg>
        <pc:picChg chg="add del mod topLvl">
          <ac:chgData name="塩川 和也" userId="39f0702c-b30a-4f15-b4da-77fc4aed6640" providerId="ADAL" clId="{3A32E4FF-1E37-4E2E-B93D-B2FBA917F04E}" dt="2021-08-17T02:44:25.500" v="730" actId="165"/>
          <ac:picMkLst>
            <pc:docMk/>
            <pc:sldMk cId="392181514" sldId="268"/>
            <ac:picMk id="9" creationId="{6A014C04-CD90-4073-B7D3-3734A6870F77}"/>
          </ac:picMkLst>
        </pc:picChg>
        <pc:picChg chg="del mod topLvl">
          <ac:chgData name="塩川 和也" userId="39f0702c-b30a-4f15-b4da-77fc4aed6640" providerId="ADAL" clId="{3A32E4FF-1E37-4E2E-B93D-B2FBA917F04E}" dt="2021-08-17T02:45:23.134" v="737" actId="478"/>
          <ac:picMkLst>
            <pc:docMk/>
            <pc:sldMk cId="392181514" sldId="268"/>
            <ac:picMk id="10" creationId="{3B9B1D90-6D90-47CE-82BF-2BC5316F6987}"/>
          </ac:picMkLst>
        </pc:picChg>
        <pc:picChg chg="add mod">
          <ac:chgData name="塩川 和也" userId="39f0702c-b30a-4f15-b4da-77fc4aed6640" providerId="ADAL" clId="{3A32E4FF-1E37-4E2E-B93D-B2FBA917F04E}" dt="2021-08-17T03:49:17.232" v="1688" actId="164"/>
          <ac:picMkLst>
            <pc:docMk/>
            <pc:sldMk cId="392181514" sldId="268"/>
            <ac:picMk id="11" creationId="{E25C5E30-7181-4535-8584-4AF84AE031DC}"/>
          </ac:picMkLst>
        </pc:picChg>
        <pc:picChg chg="add del mod topLvl">
          <ac:chgData name="塩川 和也" userId="39f0702c-b30a-4f15-b4da-77fc4aed6640" providerId="ADAL" clId="{3A32E4FF-1E37-4E2E-B93D-B2FBA917F04E}" dt="2021-08-17T02:44:25.500" v="730" actId="165"/>
          <ac:picMkLst>
            <pc:docMk/>
            <pc:sldMk cId="392181514" sldId="268"/>
            <ac:picMk id="12" creationId="{2AC79120-A230-495F-A381-6D9B0C66C376}"/>
          </ac:picMkLst>
        </pc:picChg>
        <pc:picChg chg="del mod topLvl">
          <ac:chgData name="塩川 和也" userId="39f0702c-b30a-4f15-b4da-77fc4aed6640" providerId="ADAL" clId="{3A32E4FF-1E37-4E2E-B93D-B2FBA917F04E}" dt="2021-08-17T02:45:23.134" v="737" actId="478"/>
          <ac:picMkLst>
            <pc:docMk/>
            <pc:sldMk cId="392181514" sldId="268"/>
            <ac:picMk id="15" creationId="{EEEF7D05-2D3D-4078-A008-388655E928C6}"/>
          </ac:picMkLst>
        </pc:picChg>
        <pc:picChg chg="del mod topLvl">
          <ac:chgData name="塩川 和也" userId="39f0702c-b30a-4f15-b4da-77fc4aed6640" providerId="ADAL" clId="{3A32E4FF-1E37-4E2E-B93D-B2FBA917F04E}" dt="2021-08-17T02:45:23.134" v="737" actId="478"/>
          <ac:picMkLst>
            <pc:docMk/>
            <pc:sldMk cId="392181514" sldId="268"/>
            <ac:picMk id="36" creationId="{28513782-7CA7-4FE8-B845-78D9A156B73D}"/>
          </ac:picMkLst>
        </pc:picChg>
        <pc:picChg chg="add mod">
          <ac:chgData name="塩川 和也" userId="39f0702c-b30a-4f15-b4da-77fc4aed6640" providerId="ADAL" clId="{3A32E4FF-1E37-4E2E-B93D-B2FBA917F04E}" dt="2021-08-17T04:11:25.186" v="1793" actId="164"/>
          <ac:picMkLst>
            <pc:docMk/>
            <pc:sldMk cId="392181514" sldId="268"/>
            <ac:picMk id="38" creationId="{96A8EDA8-112B-4A7B-BA6E-3248E0129521}"/>
          </ac:picMkLst>
        </pc:picChg>
        <pc:picChg chg="del mod topLvl">
          <ac:chgData name="塩川 和也" userId="39f0702c-b30a-4f15-b4da-77fc4aed6640" providerId="ADAL" clId="{3A32E4FF-1E37-4E2E-B93D-B2FBA917F04E}" dt="2021-08-17T02:45:23.134" v="737" actId="478"/>
          <ac:picMkLst>
            <pc:docMk/>
            <pc:sldMk cId="392181514" sldId="268"/>
            <ac:picMk id="40" creationId="{2C279D52-89B0-4F78-B85F-AB4C0B8980E4}"/>
          </ac:picMkLst>
        </pc:picChg>
        <pc:picChg chg="add mod">
          <ac:chgData name="塩川 和也" userId="39f0702c-b30a-4f15-b4da-77fc4aed6640" providerId="ADAL" clId="{3A32E4FF-1E37-4E2E-B93D-B2FBA917F04E}" dt="2021-08-17T04:11:25.186" v="1793" actId="164"/>
          <ac:picMkLst>
            <pc:docMk/>
            <pc:sldMk cId="392181514" sldId="268"/>
            <ac:picMk id="41" creationId="{DF2FFE98-6005-41E2-B7B3-74BFFBF93E48}"/>
          </ac:picMkLst>
        </pc:picChg>
        <pc:picChg chg="add mod">
          <ac:chgData name="塩川 和也" userId="39f0702c-b30a-4f15-b4da-77fc4aed6640" providerId="ADAL" clId="{3A32E4FF-1E37-4E2E-B93D-B2FBA917F04E}" dt="2021-08-17T04:11:25.186" v="1793" actId="164"/>
          <ac:picMkLst>
            <pc:docMk/>
            <pc:sldMk cId="392181514" sldId="268"/>
            <ac:picMk id="43" creationId="{6DECBD85-87B4-46DE-A37A-D917F1559943}"/>
          </ac:picMkLst>
        </pc:picChg>
        <pc:picChg chg="add mod">
          <ac:chgData name="塩川 和也" userId="39f0702c-b30a-4f15-b4da-77fc4aed6640" providerId="ADAL" clId="{3A32E4FF-1E37-4E2E-B93D-B2FBA917F04E}" dt="2021-08-17T04:16:18.171" v="1804" actId="1076"/>
          <ac:picMkLst>
            <pc:docMk/>
            <pc:sldMk cId="392181514" sldId="268"/>
            <ac:picMk id="46" creationId="{1D1C73C0-B1FF-468F-B586-CAFC5E3E5000}"/>
          </ac:picMkLst>
        </pc:picChg>
        <pc:picChg chg="add mod">
          <ac:chgData name="塩川 和也" userId="39f0702c-b30a-4f15-b4da-77fc4aed6640" providerId="ADAL" clId="{3A32E4FF-1E37-4E2E-B93D-B2FBA917F04E}" dt="2021-08-17T04:11:25.186" v="1793" actId="164"/>
          <ac:picMkLst>
            <pc:docMk/>
            <pc:sldMk cId="392181514" sldId="268"/>
            <ac:picMk id="49" creationId="{93CD0C8B-2C05-4613-83D1-AD55B87F7C72}"/>
          </ac:picMkLst>
        </pc:picChg>
        <pc:picChg chg="add del mod">
          <ac:chgData name="塩川 和也" userId="39f0702c-b30a-4f15-b4da-77fc4aed6640" providerId="ADAL" clId="{3A32E4FF-1E37-4E2E-B93D-B2FBA917F04E}" dt="2021-08-17T04:16:03.091" v="1803" actId="478"/>
          <ac:picMkLst>
            <pc:docMk/>
            <pc:sldMk cId="392181514" sldId="268"/>
            <ac:picMk id="54" creationId="{79DE224F-F7F5-4D60-BDCE-727D9FA56E3E}"/>
          </ac:picMkLst>
        </pc:picChg>
        <pc:picChg chg="add del mod topLvl">
          <ac:chgData name="塩川 和也" userId="39f0702c-b30a-4f15-b4da-77fc4aed6640" providerId="ADAL" clId="{3A32E4FF-1E37-4E2E-B93D-B2FBA917F04E}" dt="2021-08-17T02:44:25.500" v="730" actId="165"/>
          <ac:picMkLst>
            <pc:docMk/>
            <pc:sldMk cId="392181514" sldId="268"/>
            <ac:picMk id="66" creationId="{381680D5-5A36-44F0-B016-ACF603649C6F}"/>
          </ac:picMkLst>
        </pc:picChg>
        <pc:picChg chg="add del mod topLvl">
          <ac:chgData name="塩川 和也" userId="39f0702c-b30a-4f15-b4da-77fc4aed6640" providerId="ADAL" clId="{3A32E4FF-1E37-4E2E-B93D-B2FBA917F04E}" dt="2021-08-17T02:44:25.500" v="730" actId="165"/>
          <ac:picMkLst>
            <pc:docMk/>
            <pc:sldMk cId="392181514" sldId="268"/>
            <ac:picMk id="90" creationId="{8289CA68-FD3C-4B0A-A778-B6021D6E9645}"/>
          </ac:picMkLst>
        </pc:picChg>
        <pc:picChg chg="add del mod topLvl">
          <ac:chgData name="塩川 和也" userId="39f0702c-b30a-4f15-b4da-77fc4aed6640" providerId="ADAL" clId="{3A32E4FF-1E37-4E2E-B93D-B2FBA917F04E}" dt="2021-08-17T02:44:25.500" v="730" actId="165"/>
          <ac:picMkLst>
            <pc:docMk/>
            <pc:sldMk cId="392181514" sldId="268"/>
            <ac:picMk id="130" creationId="{87E26B4C-FA55-470F-B6EE-C24AC5BD6576}"/>
          </ac:picMkLst>
        </pc:picChg>
        <pc:picChg chg="mod">
          <ac:chgData name="塩川 和也" userId="39f0702c-b30a-4f15-b4da-77fc4aed6640" providerId="ADAL" clId="{3A32E4FF-1E37-4E2E-B93D-B2FBA917F04E}" dt="2021-08-17T02:44:25.500" v="730" actId="165"/>
          <ac:picMkLst>
            <pc:docMk/>
            <pc:sldMk cId="392181514" sldId="268"/>
            <ac:picMk id="132" creationId="{FC267AF9-7248-45B9-97C5-72843FBA1DF3}"/>
          </ac:picMkLst>
        </pc:picChg>
        <pc:picChg chg="mod">
          <ac:chgData name="塩川 和也" userId="39f0702c-b30a-4f15-b4da-77fc4aed6640" providerId="ADAL" clId="{3A32E4FF-1E37-4E2E-B93D-B2FBA917F04E}" dt="2021-08-17T02:44:25.500" v="730" actId="165"/>
          <ac:picMkLst>
            <pc:docMk/>
            <pc:sldMk cId="392181514" sldId="268"/>
            <ac:picMk id="134" creationId="{0B5F83C3-0E77-4F14-ABA9-5B678C6A9A35}"/>
          </ac:picMkLst>
        </pc:picChg>
        <pc:picChg chg="mod">
          <ac:chgData name="塩川 和也" userId="39f0702c-b30a-4f15-b4da-77fc4aed6640" providerId="ADAL" clId="{3A32E4FF-1E37-4E2E-B93D-B2FBA917F04E}" dt="2021-08-17T02:44:25.500" v="730" actId="165"/>
          <ac:picMkLst>
            <pc:docMk/>
            <pc:sldMk cId="392181514" sldId="268"/>
            <ac:picMk id="135" creationId="{B0A15F26-8C31-4699-85CA-80C3F736EEB4}"/>
          </ac:picMkLst>
        </pc:picChg>
        <pc:picChg chg="del mod topLvl">
          <ac:chgData name="塩川 和也" userId="39f0702c-b30a-4f15-b4da-77fc4aed6640" providerId="ADAL" clId="{3A32E4FF-1E37-4E2E-B93D-B2FBA917F04E}" dt="2021-08-17T02:45:23.134" v="737" actId="478"/>
          <ac:picMkLst>
            <pc:docMk/>
            <pc:sldMk cId="392181514" sldId="268"/>
            <ac:picMk id="181" creationId="{EE101F30-FCA2-4C41-B258-395C935D8B68}"/>
          </ac:picMkLst>
        </pc:picChg>
        <pc:picChg chg="del mod topLvl">
          <ac:chgData name="塩川 和也" userId="39f0702c-b30a-4f15-b4da-77fc4aed6640" providerId="ADAL" clId="{3A32E4FF-1E37-4E2E-B93D-B2FBA917F04E}" dt="2021-08-17T02:45:23.134" v="737" actId="478"/>
          <ac:picMkLst>
            <pc:docMk/>
            <pc:sldMk cId="392181514" sldId="268"/>
            <ac:picMk id="191" creationId="{CE4DC2F1-9B20-4D35-B69E-7726C8B23F78}"/>
          </ac:picMkLst>
        </pc:picChg>
        <pc:picChg chg="del mod topLvl">
          <ac:chgData name="塩川 和也" userId="39f0702c-b30a-4f15-b4da-77fc4aed6640" providerId="ADAL" clId="{3A32E4FF-1E37-4E2E-B93D-B2FBA917F04E}" dt="2021-08-17T02:46:32.943" v="747" actId="478"/>
          <ac:picMkLst>
            <pc:docMk/>
            <pc:sldMk cId="392181514" sldId="268"/>
            <ac:picMk id="232" creationId="{22599371-3406-4B7C-B4FC-FD3D18BB0AFE}"/>
          </ac:picMkLst>
        </pc:picChg>
        <pc:picChg chg="del mod topLvl">
          <ac:chgData name="塩川 和也" userId="39f0702c-b30a-4f15-b4da-77fc4aed6640" providerId="ADAL" clId="{3A32E4FF-1E37-4E2E-B93D-B2FBA917F04E}" dt="2021-08-17T02:46:33.873" v="748" actId="478"/>
          <ac:picMkLst>
            <pc:docMk/>
            <pc:sldMk cId="392181514" sldId="268"/>
            <ac:picMk id="233" creationId="{82472187-D119-4D53-8772-EDC703B5A366}"/>
          </ac:picMkLst>
        </pc:picChg>
        <pc:picChg chg="del mod topLvl">
          <ac:chgData name="塩川 和也" userId="39f0702c-b30a-4f15-b4da-77fc4aed6640" providerId="ADAL" clId="{3A32E4FF-1E37-4E2E-B93D-B2FBA917F04E}" dt="2021-08-17T02:46:34.874" v="749" actId="478"/>
          <ac:picMkLst>
            <pc:docMk/>
            <pc:sldMk cId="392181514" sldId="268"/>
            <ac:picMk id="237" creationId="{39AC8A46-E750-45BD-B667-0EAD900B1C70}"/>
          </ac:picMkLst>
        </pc:picChg>
        <pc:picChg chg="del mod topLvl">
          <ac:chgData name="塩川 和也" userId="39f0702c-b30a-4f15-b4da-77fc4aed6640" providerId="ADAL" clId="{3A32E4FF-1E37-4E2E-B93D-B2FBA917F04E}" dt="2021-08-17T03:20:46.777" v="1495" actId="478"/>
          <ac:picMkLst>
            <pc:docMk/>
            <pc:sldMk cId="392181514" sldId="268"/>
            <ac:picMk id="241" creationId="{2C4F029D-7194-48E1-85B3-50BFD70003B8}"/>
          </ac:picMkLst>
        </pc:picChg>
        <pc:picChg chg="mod ord topLvl">
          <ac:chgData name="塩川 和也" userId="39f0702c-b30a-4f15-b4da-77fc4aed6640" providerId="ADAL" clId="{3A32E4FF-1E37-4E2E-B93D-B2FBA917F04E}" dt="2021-08-17T03:56:12.552" v="1744" actId="164"/>
          <ac:picMkLst>
            <pc:docMk/>
            <pc:sldMk cId="392181514" sldId="268"/>
            <ac:picMk id="280" creationId="{8B7641C5-54F4-4D40-B2BC-471462741338}"/>
          </ac:picMkLst>
        </pc:picChg>
        <pc:picChg chg="del mod topLvl">
          <ac:chgData name="塩川 和也" userId="39f0702c-b30a-4f15-b4da-77fc4aed6640" providerId="ADAL" clId="{3A32E4FF-1E37-4E2E-B93D-B2FBA917F04E}" dt="2021-08-17T03:55:40.712" v="1739" actId="478"/>
          <ac:picMkLst>
            <pc:docMk/>
            <pc:sldMk cId="392181514" sldId="268"/>
            <ac:picMk id="282" creationId="{269A79D7-C89D-4B4A-BDCF-B10818C20240}"/>
          </ac:picMkLst>
        </pc:picChg>
        <pc:picChg chg="del mod">
          <ac:chgData name="塩川 和也" userId="39f0702c-b30a-4f15-b4da-77fc4aed6640" providerId="ADAL" clId="{3A32E4FF-1E37-4E2E-B93D-B2FBA917F04E}" dt="2021-08-17T03:55:06.069" v="1730" actId="478"/>
          <ac:picMkLst>
            <pc:docMk/>
            <pc:sldMk cId="392181514" sldId="268"/>
            <ac:picMk id="283" creationId="{ACE540D7-EBB3-477B-A7CB-1DB1ADEEC3DF}"/>
          </ac:picMkLst>
        </pc:picChg>
        <pc:picChg chg="mod ord topLvl">
          <ac:chgData name="塩川 和也" userId="39f0702c-b30a-4f15-b4da-77fc4aed6640" providerId="ADAL" clId="{3A32E4FF-1E37-4E2E-B93D-B2FBA917F04E}" dt="2021-08-17T03:56:09.492" v="1743" actId="164"/>
          <ac:picMkLst>
            <pc:docMk/>
            <pc:sldMk cId="392181514" sldId="268"/>
            <ac:picMk id="284" creationId="{74E757D6-BE9B-4C16-96E4-B0EC5A263A83}"/>
          </ac:picMkLst>
        </pc:picChg>
        <pc:picChg chg="del mod topLvl">
          <ac:chgData name="塩川 和也" userId="39f0702c-b30a-4f15-b4da-77fc4aed6640" providerId="ADAL" clId="{3A32E4FF-1E37-4E2E-B93D-B2FBA917F04E}" dt="2021-08-17T03:53:16.043" v="1704" actId="478"/>
          <ac:picMkLst>
            <pc:docMk/>
            <pc:sldMk cId="392181514" sldId="268"/>
            <ac:picMk id="285" creationId="{C0C4A3CE-D0BF-47CC-A785-705384801945}"/>
          </ac:picMkLst>
        </pc:picChg>
        <pc:picChg chg="add del mod">
          <ac:chgData name="塩川 和也" userId="39f0702c-b30a-4f15-b4da-77fc4aed6640" providerId="ADAL" clId="{3A32E4FF-1E37-4E2E-B93D-B2FBA917F04E}" dt="2021-08-17T03:53:42.734" v="1727" actId="478"/>
          <ac:picMkLst>
            <pc:docMk/>
            <pc:sldMk cId="392181514" sldId="268"/>
            <ac:picMk id="293" creationId="{C541FE27-0336-404B-8BA2-5CE4D7E7B768}"/>
          </ac:picMkLst>
        </pc:picChg>
        <pc:picChg chg="add mod">
          <ac:chgData name="塩川 和也" userId="39f0702c-b30a-4f15-b4da-77fc4aed6640" providerId="ADAL" clId="{3A32E4FF-1E37-4E2E-B93D-B2FBA917F04E}" dt="2021-08-17T03:52:22.642" v="1696" actId="164"/>
          <ac:picMkLst>
            <pc:docMk/>
            <pc:sldMk cId="392181514" sldId="268"/>
            <ac:picMk id="294" creationId="{E5029CF4-C19D-459B-8A16-DFB17D3BF2BA}"/>
          </ac:picMkLst>
        </pc:picChg>
        <pc:picChg chg="mod">
          <ac:chgData name="塩川 和也" userId="39f0702c-b30a-4f15-b4da-77fc4aed6640" providerId="ADAL" clId="{3A32E4FF-1E37-4E2E-B93D-B2FBA917F04E}" dt="2021-08-17T03:55:59.322" v="1742" actId="1036"/>
          <ac:picMkLst>
            <pc:docMk/>
            <pc:sldMk cId="392181514" sldId="268"/>
            <ac:picMk id="297" creationId="{87E8609A-55C3-4FDB-B3FB-CD867FA7B678}"/>
          </ac:picMkLst>
        </pc:picChg>
        <pc:picChg chg="add mod ord">
          <ac:chgData name="塩川 和也" userId="39f0702c-b30a-4f15-b4da-77fc4aed6640" providerId="ADAL" clId="{3A32E4FF-1E37-4E2E-B93D-B2FBA917F04E}" dt="2021-08-17T03:56:12.552" v="1744" actId="164"/>
          <ac:picMkLst>
            <pc:docMk/>
            <pc:sldMk cId="392181514" sldId="268"/>
            <ac:picMk id="298" creationId="{AF9C2C04-2DE1-4771-8EA8-033710F901BD}"/>
          </ac:picMkLst>
        </pc:picChg>
        <pc:picChg chg="add mod">
          <ac:chgData name="塩川 和也" userId="39f0702c-b30a-4f15-b4da-77fc4aed6640" providerId="ADAL" clId="{3A32E4FF-1E37-4E2E-B93D-B2FBA917F04E}" dt="2021-08-17T04:04:05.645" v="1784" actId="164"/>
          <ac:picMkLst>
            <pc:docMk/>
            <pc:sldMk cId="392181514" sldId="268"/>
            <ac:picMk id="300" creationId="{AB930F64-066C-4FD7-9AD1-428F82574AE7}"/>
          </ac:picMkLst>
        </pc:picChg>
      </pc:sldChg>
      <pc:sldChg chg="add del">
        <pc:chgData name="塩川 和也" userId="39f0702c-b30a-4f15-b4da-77fc4aed6640" providerId="ADAL" clId="{3A32E4FF-1E37-4E2E-B93D-B2FBA917F04E}" dt="2021-08-17T02:40:32.417" v="662"/>
        <pc:sldMkLst>
          <pc:docMk/>
          <pc:sldMk cId="3482622157"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87563" y="739775"/>
            <a:ext cx="2562225"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769456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rgbClr val="FDDC3E"/>
        </a:solidFill>
        <a:effectLst/>
      </p:bgPr>
    </p:bg>
    <p:spTree>
      <p:nvGrpSpPr>
        <p:cNvPr id="1" name="Shape 13"/>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D59AF432-8C8A-4D0B-A2C1-CBF864CA9F4E}"/>
              </a:ext>
            </a:extLst>
          </p:cNvPr>
          <p:cNvSpPr/>
          <p:nvPr userDrawn="1"/>
        </p:nvSpPr>
        <p:spPr>
          <a:xfrm>
            <a:off x="294105" y="251326"/>
            <a:ext cx="6269790" cy="9403348"/>
          </a:xfrm>
          <a:prstGeom prst="roundRect">
            <a:avLst>
              <a:gd name="adj" fmla="val 235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Google Shape;12;p2">
            <a:extLst>
              <a:ext uri="{FF2B5EF4-FFF2-40B4-BE49-F238E27FC236}">
                <a16:creationId xmlns:a16="http://schemas.microsoft.com/office/drawing/2014/main" xmlns="" id="{404FBE3A-3326-4CDC-8510-552095C214A2}"/>
              </a:ext>
            </a:extLst>
          </p:cNvPr>
          <p:cNvSpPr txBox="1">
            <a:spLocks noGrp="1"/>
          </p:cNvSpPr>
          <p:nvPr>
            <p:ph type="sldNum" idx="12"/>
          </p:nvPr>
        </p:nvSpPr>
        <p:spPr>
          <a:xfrm>
            <a:off x="6362740" y="9289383"/>
            <a:ext cx="455156" cy="653696"/>
          </a:xfrm>
          <a:prstGeom prst="rect">
            <a:avLst/>
          </a:prstGeom>
        </p:spPr>
        <p:txBody>
          <a:bodyPr spcFirstLastPara="1" wrap="square" lIns="91425" tIns="91425" rIns="91425" bIns="91425" anchor="ctr" anchorCtr="0">
            <a:noAutofit/>
          </a:bodyPr>
          <a:lstStyle>
            <a:lvl1pPr lvl="0">
              <a:buNone/>
              <a:defRPr sz="1200">
                <a:solidFill>
                  <a:schemeClr val="bg1"/>
                </a:solidFill>
                <a:latin typeface="游ゴシック Medium" panose="020B0500000000000000" pitchFamily="50" charset="-128"/>
                <a:ea typeface="游ゴシック Medium" panose="020B0500000000000000" pitchFamily="50" charset="-128"/>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extLst>
      <p:ext uri="{BB962C8B-B14F-4D97-AF65-F5344CB8AC3E}">
        <p14:creationId xmlns:p14="http://schemas.microsoft.com/office/powerpoint/2010/main" val="32054155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rgbClr val="FDDC3E"/>
        </a:solidFill>
        <a:effectLst/>
      </p:bgPr>
    </p:bg>
    <p:spTree>
      <p:nvGrpSpPr>
        <p:cNvPr id="1" name="Shape 13"/>
        <p:cNvGrpSpPr/>
        <p:nvPr/>
      </p:nvGrpSpPr>
      <p:grpSpPr>
        <a:xfrm>
          <a:off x="0" y="0"/>
          <a:ext cx="0" cy="0"/>
          <a:chOff x="0" y="0"/>
          <a:chExt cx="0" cy="0"/>
        </a:xfrm>
      </p:grpSpPr>
      <p:sp>
        <p:nvSpPr>
          <p:cNvPr id="14" name="Google Shape;12;p2">
            <a:extLst>
              <a:ext uri="{FF2B5EF4-FFF2-40B4-BE49-F238E27FC236}">
                <a16:creationId xmlns:a16="http://schemas.microsoft.com/office/drawing/2014/main" xmlns="" id="{404FBE3A-3326-4CDC-8510-552095C214A2}"/>
              </a:ext>
            </a:extLst>
          </p:cNvPr>
          <p:cNvSpPr txBox="1">
            <a:spLocks noGrp="1"/>
          </p:cNvSpPr>
          <p:nvPr>
            <p:ph type="sldNum" idx="12"/>
          </p:nvPr>
        </p:nvSpPr>
        <p:spPr>
          <a:xfrm>
            <a:off x="6362740" y="9289383"/>
            <a:ext cx="455156" cy="653696"/>
          </a:xfrm>
          <a:prstGeom prst="rect">
            <a:avLst/>
          </a:prstGeom>
        </p:spPr>
        <p:txBody>
          <a:bodyPr spcFirstLastPara="1" wrap="square" lIns="91425" tIns="91425" rIns="91425" bIns="91425" anchor="ctr" anchorCtr="0">
            <a:noAutofit/>
          </a:bodyPr>
          <a:lstStyle>
            <a:lvl1pPr lvl="0">
              <a:buNone/>
              <a:defRPr sz="1200">
                <a:solidFill>
                  <a:schemeClr val="bg1"/>
                </a:solidFill>
                <a:latin typeface="游ゴシック Medium" panose="020B0500000000000000" pitchFamily="50" charset="-128"/>
                <a:ea typeface="游ゴシック Medium" panose="020B0500000000000000" pitchFamily="50" charset="-128"/>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extLst>
      <p:ext uri="{BB962C8B-B14F-4D97-AF65-F5344CB8AC3E}">
        <p14:creationId xmlns:p14="http://schemas.microsoft.com/office/powerpoint/2010/main" val="38726364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4" name="Google Shape;12;p2">
            <a:extLst>
              <a:ext uri="{FF2B5EF4-FFF2-40B4-BE49-F238E27FC236}">
                <a16:creationId xmlns:a16="http://schemas.microsoft.com/office/drawing/2014/main" xmlns="" id="{2A093224-27F3-4F7F-ADE6-E09AAE80BB0D}"/>
              </a:ext>
            </a:extLst>
          </p:cNvPr>
          <p:cNvSpPr txBox="1">
            <a:spLocks noGrp="1"/>
          </p:cNvSpPr>
          <p:nvPr>
            <p:ph type="sldNum" idx="12"/>
          </p:nvPr>
        </p:nvSpPr>
        <p:spPr>
          <a:xfrm>
            <a:off x="6362740" y="9289383"/>
            <a:ext cx="455156" cy="653696"/>
          </a:xfrm>
          <a:prstGeom prst="rect">
            <a:avLst/>
          </a:prstGeom>
        </p:spPr>
        <p:txBody>
          <a:bodyPr spcFirstLastPara="1" wrap="square" lIns="91425" tIns="91425" rIns="91425" bIns="91425" anchor="ctr" anchorCtr="0">
            <a:noAutofit/>
          </a:bodyPr>
          <a:lstStyle>
            <a:lvl1pPr lvl="0">
              <a:buNone/>
              <a:defRPr sz="1200">
                <a:solidFill>
                  <a:srgbClr val="FDDC3E"/>
                </a:solidFill>
                <a:latin typeface="游ゴシック Medium" panose="020B0500000000000000" pitchFamily="50" charset="-128"/>
                <a:ea typeface="游ゴシック Medium" panose="020B0500000000000000" pitchFamily="50" charset="-128"/>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extLst>
      <p:ext uri="{BB962C8B-B14F-4D97-AF65-F5344CB8AC3E}">
        <p14:creationId xmlns:p14="http://schemas.microsoft.com/office/powerpoint/2010/main" val="35507990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857085"/>
            <a:ext cx="6390450" cy="1102978"/>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233775" y="2219582"/>
            <a:ext cx="6390450" cy="6579733"/>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6332783" y="8981011"/>
            <a:ext cx="411525" cy="758044"/>
          </a:xfrm>
          <a:prstGeom prst="rect">
            <a:avLst/>
          </a:prstGeom>
          <a:noFill/>
          <a:ln>
            <a:noFill/>
          </a:ln>
        </p:spPr>
        <p:txBody>
          <a:bodyPr spcFirstLastPara="1" wrap="square" lIns="91425" tIns="91425" rIns="91425" bIns="91425" anchor="ctr" anchorCtr="0">
            <a:noAutofit/>
          </a:bodyPr>
          <a:lstStyle>
            <a:lvl1pPr lvl="0" algn="r">
              <a:buNone/>
              <a:defRPr sz="750">
                <a:solidFill>
                  <a:srgbClr val="493B32"/>
                </a:solidFill>
                <a:latin typeface="+mn-lt"/>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US" altLang="ja" smtClean="0"/>
              <a:pPr/>
              <a:t>‹#›</a:t>
            </a:fld>
            <a:endParaRPr lang="ja" altLang="en-US" dirty="0"/>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50" b="1" i="0" u="none" strike="noStrike" cap="none">
          <a:solidFill>
            <a:srgbClr val="493B32"/>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50" b="1" i="0" u="none" strike="noStrike" cap="none">
          <a:solidFill>
            <a:srgbClr val="493B32"/>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hyperlink" Target="https://comiru.freshdesk.com/support/tickets/new" TargetMode="External"/><Relationship Id="rId10" Type="http://schemas.openxmlformats.org/officeDocument/2006/relationships/image" Target="../media/image9.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18" Type="http://schemas.openxmlformats.org/officeDocument/2006/relationships/image" Target="../media/image15.png"/><Relationship Id="rId3" Type="http://schemas.openxmlformats.org/officeDocument/2006/relationships/image" Target="../media/image19.PNG"/><Relationship Id="rId7" Type="http://schemas.openxmlformats.org/officeDocument/2006/relationships/hyperlink" Target="https://play.google.com/store/apps/details?id=com.comiruapp&amp;hl=ja" TargetMode="External"/><Relationship Id="rId12" Type="http://schemas.openxmlformats.org/officeDocument/2006/relationships/image" Target="../media/image26.PNG"/><Relationship Id="rId17" Type="http://schemas.openxmlformats.org/officeDocument/2006/relationships/image" Target="../media/image30.png"/><Relationship Id="rId2" Type="http://schemas.openxmlformats.org/officeDocument/2006/relationships/image" Target="../media/image18.png"/><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png"/><Relationship Id="rId15" Type="http://schemas.openxmlformats.org/officeDocument/2006/relationships/hyperlink" Target="https://www.google.com/intl/ja_jp/chrome/" TargetMode="External"/><Relationship Id="rId10" Type="http://schemas.openxmlformats.org/officeDocument/2006/relationships/image" Target="../media/image24.png"/><Relationship Id="rId19"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hyperlink" Target="https://apps.apple.com/jp/app/comiru/id1219573110" TargetMode="External"/><Relationship Id="rId1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1.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15.pn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37.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606625" y="6967082"/>
            <a:ext cx="5600504" cy="2371438"/>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600" dirty="0" smtClean="0">
                <a:ln w="0"/>
                <a:solidFill>
                  <a:schemeClr val="tx1"/>
                </a:solidFill>
                <a:effectLst>
                  <a:outerShdw blurRad="38100" dist="19050" dir="2700000" algn="tl" rotWithShape="0">
                    <a:schemeClr val="dk1">
                      <a:alpha val="40000"/>
                    </a:schemeClr>
                  </a:outerShdw>
                </a:effectLst>
              </a:rPr>
              <a:t>✅スマホに直接連絡が届くので確認がしやすい！</a:t>
            </a:r>
            <a:endParaRPr kumimoji="1" lang="en-US" altLang="ja-JP" sz="1600" dirty="0" smtClean="0">
              <a:ln w="0"/>
              <a:solidFill>
                <a:schemeClr val="tx1"/>
              </a:solidFill>
              <a:effectLst>
                <a:outerShdw blurRad="38100" dist="19050" dir="2700000" algn="tl" rotWithShape="0">
                  <a:schemeClr val="dk1">
                    <a:alpha val="40000"/>
                  </a:schemeClr>
                </a:outerShdw>
              </a:effectLst>
            </a:endParaRPr>
          </a:p>
          <a:p>
            <a:r>
              <a:rPr kumimoji="1" lang="ja-JP" altLang="en-US" sz="1600" dirty="0" smtClean="0">
                <a:ln w="0"/>
                <a:solidFill>
                  <a:schemeClr val="tx1"/>
                </a:solidFill>
                <a:effectLst>
                  <a:outerShdw blurRad="38100" dist="19050" dir="2700000" algn="tl" rotWithShape="0">
                    <a:schemeClr val="dk1">
                      <a:alpha val="40000"/>
                    </a:schemeClr>
                  </a:outerShdw>
                </a:effectLst>
              </a:rPr>
              <a:t>✅スマホで月謝や口座振替日などが確認できて便利！</a:t>
            </a:r>
            <a:endParaRPr kumimoji="1" lang="en-US" altLang="ja-JP" sz="1600" dirty="0" smtClean="0">
              <a:ln w="0"/>
              <a:solidFill>
                <a:schemeClr val="tx1"/>
              </a:solidFill>
              <a:effectLst>
                <a:outerShdw blurRad="38100" dist="19050" dir="2700000" algn="tl" rotWithShape="0">
                  <a:schemeClr val="dk1">
                    <a:alpha val="40000"/>
                  </a:schemeClr>
                </a:outerShdw>
              </a:effectLst>
            </a:endParaRPr>
          </a:p>
          <a:p>
            <a:r>
              <a:rPr kumimoji="1" lang="ja-JP" altLang="en-US" sz="1600" dirty="0" smtClean="0">
                <a:ln w="0"/>
                <a:solidFill>
                  <a:schemeClr val="tx1"/>
                </a:solidFill>
                <a:effectLst>
                  <a:outerShdw blurRad="38100" dist="19050" dir="2700000" algn="tl" rotWithShape="0">
                    <a:schemeClr val="dk1">
                      <a:alpha val="40000"/>
                    </a:schemeClr>
                  </a:outerShdw>
                </a:effectLst>
              </a:rPr>
              <a:t>✅請求書やお知らせが紙面ではないので紛失の心配がなく、履歴もすぐに確認が出来て安心！</a:t>
            </a:r>
            <a:endParaRPr kumimoji="1" lang="en-US" altLang="ja-JP" sz="1600" dirty="0" smtClean="0">
              <a:ln w="0"/>
              <a:solidFill>
                <a:schemeClr val="tx1"/>
              </a:solidFill>
              <a:effectLst>
                <a:outerShdw blurRad="38100" dist="19050" dir="2700000" algn="tl" rotWithShape="0">
                  <a:schemeClr val="dk1">
                    <a:alpha val="40000"/>
                  </a:schemeClr>
                </a:outerShdw>
              </a:effectLst>
            </a:endParaRPr>
          </a:p>
          <a:p>
            <a:pPr algn="ctr"/>
            <a:endParaRPr kumimoji="1" lang="ja-JP" altLang="en-US" sz="1600" dirty="0">
              <a:ln w="0"/>
              <a:solidFill>
                <a:schemeClr val="tx1"/>
              </a:solidFill>
              <a:effectLst>
                <a:outerShdw blurRad="38100" dist="19050" dir="2700000" algn="tl" rotWithShape="0">
                  <a:schemeClr val="dk1">
                    <a:alpha val="40000"/>
                  </a:schemeClr>
                </a:outerShdw>
              </a:effectLst>
            </a:endParaRPr>
          </a:p>
        </p:txBody>
      </p:sp>
      <p:sp>
        <p:nvSpPr>
          <p:cNvPr id="2" name="テキスト ボックス 1">
            <a:extLst>
              <a:ext uri="{FF2B5EF4-FFF2-40B4-BE49-F238E27FC236}">
                <a16:creationId xmlns:a16="http://schemas.microsoft.com/office/drawing/2014/main" xmlns="" id="{86B64836-BA82-4FAD-8945-8EC3E66C6E5C}"/>
              </a:ext>
            </a:extLst>
          </p:cNvPr>
          <p:cNvSpPr txBox="1"/>
          <p:nvPr/>
        </p:nvSpPr>
        <p:spPr>
          <a:xfrm>
            <a:off x="401262" y="400864"/>
            <a:ext cx="3916457" cy="661720"/>
          </a:xfrm>
          <a:prstGeom prst="rect">
            <a:avLst/>
          </a:prstGeom>
          <a:noFill/>
        </p:spPr>
        <p:txBody>
          <a:bodyPr wrap="none" rtlCol="0">
            <a:spAutoFit/>
          </a:bodyPr>
          <a:lstStyle/>
          <a:p>
            <a:r>
              <a:rPr kumimoji="1" lang="en-US" altLang="ja-JP" sz="1900" b="1" dirty="0" err="1" smtClean="0">
                <a:solidFill>
                  <a:srgbClr val="493B32"/>
                </a:solidFill>
                <a:latin typeface="游ゴシック" panose="020B0400000000000000" pitchFamily="50" charset="-128"/>
                <a:ea typeface="游ゴシック" panose="020B0400000000000000" pitchFamily="50" charset="-128"/>
              </a:rPr>
              <a:t>Comiru</a:t>
            </a:r>
            <a:r>
              <a:rPr kumimoji="1" lang="en-US" altLang="ja-JP" sz="1900" b="1" dirty="0" smtClean="0">
                <a:solidFill>
                  <a:srgbClr val="493B32"/>
                </a:solidFill>
                <a:latin typeface="游ゴシック" panose="020B0400000000000000" pitchFamily="50" charset="-128"/>
                <a:ea typeface="游ゴシック" panose="020B0400000000000000" pitchFamily="50" charset="-128"/>
              </a:rPr>
              <a:t>(</a:t>
            </a:r>
            <a:r>
              <a:rPr kumimoji="1" lang="ja-JP" altLang="en-US" sz="1900" b="1" dirty="0" smtClean="0">
                <a:solidFill>
                  <a:srgbClr val="493B32"/>
                </a:solidFill>
                <a:latin typeface="游ゴシック" panose="020B0400000000000000" pitchFamily="50" charset="-128"/>
                <a:ea typeface="游ゴシック" panose="020B0400000000000000" pitchFamily="50" charset="-128"/>
              </a:rPr>
              <a:t>コミル</a:t>
            </a:r>
            <a:r>
              <a:rPr kumimoji="1" lang="en-US" altLang="ja-JP" sz="1900" b="1" dirty="0" smtClean="0">
                <a:solidFill>
                  <a:srgbClr val="493B32"/>
                </a:solidFill>
                <a:latin typeface="游ゴシック" panose="020B0400000000000000" pitchFamily="50" charset="-128"/>
                <a:ea typeface="游ゴシック" panose="020B0400000000000000" pitchFamily="50" charset="-128"/>
              </a:rPr>
              <a:t>)</a:t>
            </a:r>
            <a:r>
              <a:rPr kumimoji="1" lang="ja-JP" altLang="en-US" sz="1900" b="1" dirty="0" smtClean="0">
                <a:solidFill>
                  <a:srgbClr val="493B32"/>
                </a:solidFill>
                <a:latin typeface="游ゴシック" panose="020B0400000000000000" pitchFamily="50" charset="-128"/>
                <a:ea typeface="游ゴシック" panose="020B0400000000000000" pitchFamily="50" charset="-128"/>
              </a:rPr>
              <a:t>配信開始のご案内</a:t>
            </a:r>
            <a:endParaRPr kumimoji="1" lang="en-US" altLang="ja-JP" sz="1900" b="1" dirty="0" smtClean="0">
              <a:solidFill>
                <a:srgbClr val="493B32"/>
              </a:solidFill>
              <a:latin typeface="游ゴシック" panose="020B0400000000000000" pitchFamily="50" charset="-128"/>
              <a:ea typeface="游ゴシック" panose="020B0400000000000000" pitchFamily="50" charset="-128"/>
            </a:endParaRPr>
          </a:p>
          <a:p>
            <a:endParaRPr kumimoji="1" lang="ja-JP" altLang="en-US" sz="1800" b="1" dirty="0">
              <a:solidFill>
                <a:srgbClr val="493B32"/>
              </a:solidFill>
              <a:latin typeface="游ゴシック" panose="020B0400000000000000" pitchFamily="50" charset="-128"/>
              <a:ea typeface="游ゴシック" panose="020B0400000000000000" pitchFamily="50" charset="-128"/>
            </a:endParaRPr>
          </a:p>
        </p:txBody>
      </p:sp>
      <p:grpSp>
        <p:nvGrpSpPr>
          <p:cNvPr id="62" name="グループ化 61">
            <a:extLst>
              <a:ext uri="{FF2B5EF4-FFF2-40B4-BE49-F238E27FC236}">
                <a16:creationId xmlns:a16="http://schemas.microsoft.com/office/drawing/2014/main" xmlns="" id="{9C89316A-4E64-4619-AE9F-24A5B650E40B}"/>
              </a:ext>
            </a:extLst>
          </p:cNvPr>
          <p:cNvGrpSpPr/>
          <p:nvPr/>
        </p:nvGrpSpPr>
        <p:grpSpPr>
          <a:xfrm>
            <a:off x="439738" y="800974"/>
            <a:ext cx="3786707" cy="198015"/>
            <a:chOff x="439738" y="800974"/>
            <a:chExt cx="3786707" cy="198015"/>
          </a:xfrm>
        </p:grpSpPr>
        <p:pic>
          <p:nvPicPr>
            <p:cNvPr id="6" name="図 5">
              <a:extLst>
                <a:ext uri="{FF2B5EF4-FFF2-40B4-BE49-F238E27FC236}">
                  <a16:creationId xmlns:a16="http://schemas.microsoft.com/office/drawing/2014/main" xmlns="" id="{A739CFDC-E150-445A-8FB1-49316F009BF8}"/>
                </a:ext>
              </a:extLst>
            </p:cNvPr>
            <p:cNvPicPr>
              <a:picLocks noChangeAspect="1"/>
            </p:cNvPicPr>
            <p:nvPr/>
          </p:nvPicPr>
          <p:blipFill>
            <a:blip r:embed="rId2"/>
            <a:stretch>
              <a:fillRect/>
            </a:stretch>
          </p:blipFill>
          <p:spPr>
            <a:xfrm>
              <a:off x="439738" y="800974"/>
              <a:ext cx="154350" cy="132010"/>
            </a:xfrm>
            <a:prstGeom prst="rect">
              <a:avLst/>
            </a:prstGeom>
          </p:spPr>
        </p:pic>
        <p:pic>
          <p:nvPicPr>
            <p:cNvPr id="7" name="図 6">
              <a:extLst>
                <a:ext uri="{FF2B5EF4-FFF2-40B4-BE49-F238E27FC236}">
                  <a16:creationId xmlns:a16="http://schemas.microsoft.com/office/drawing/2014/main" xmlns="" id="{7D24E11D-D0A2-442C-AB2B-13B5EFE830E6}"/>
                </a:ext>
              </a:extLst>
            </p:cNvPr>
            <p:cNvPicPr>
              <a:picLocks noChangeAspect="1"/>
            </p:cNvPicPr>
            <p:nvPr/>
          </p:nvPicPr>
          <p:blipFill>
            <a:blip r:embed="rId2"/>
            <a:stretch>
              <a:fillRect/>
            </a:stretch>
          </p:blipFill>
          <p:spPr>
            <a:xfrm>
              <a:off x="867609" y="800974"/>
              <a:ext cx="154350" cy="132010"/>
            </a:xfrm>
            <a:prstGeom prst="rect">
              <a:avLst/>
            </a:prstGeom>
          </p:spPr>
        </p:pic>
        <p:pic>
          <p:nvPicPr>
            <p:cNvPr id="8" name="図 7">
              <a:extLst>
                <a:ext uri="{FF2B5EF4-FFF2-40B4-BE49-F238E27FC236}">
                  <a16:creationId xmlns:a16="http://schemas.microsoft.com/office/drawing/2014/main" xmlns="" id="{D091FCE9-C988-4E45-9FF6-964F94A26E11}"/>
                </a:ext>
              </a:extLst>
            </p:cNvPr>
            <p:cNvPicPr>
              <a:picLocks noChangeAspect="1"/>
            </p:cNvPicPr>
            <p:nvPr/>
          </p:nvPicPr>
          <p:blipFill>
            <a:blip r:embed="rId2"/>
            <a:stretch>
              <a:fillRect/>
            </a:stretch>
          </p:blipFill>
          <p:spPr>
            <a:xfrm>
              <a:off x="1295481" y="800974"/>
              <a:ext cx="154350" cy="132010"/>
            </a:xfrm>
            <a:prstGeom prst="rect">
              <a:avLst/>
            </a:prstGeom>
          </p:spPr>
        </p:pic>
        <p:pic>
          <p:nvPicPr>
            <p:cNvPr id="9" name="図 8">
              <a:extLst>
                <a:ext uri="{FF2B5EF4-FFF2-40B4-BE49-F238E27FC236}">
                  <a16:creationId xmlns:a16="http://schemas.microsoft.com/office/drawing/2014/main" xmlns="" id="{89791455-5F72-4B84-801C-D2C263D73C25}"/>
                </a:ext>
              </a:extLst>
            </p:cNvPr>
            <p:cNvPicPr>
              <a:picLocks noChangeAspect="1"/>
            </p:cNvPicPr>
            <p:nvPr/>
          </p:nvPicPr>
          <p:blipFill>
            <a:blip r:embed="rId2"/>
            <a:stretch>
              <a:fillRect/>
            </a:stretch>
          </p:blipFill>
          <p:spPr>
            <a:xfrm>
              <a:off x="1723352" y="800974"/>
              <a:ext cx="154350" cy="132010"/>
            </a:xfrm>
            <a:prstGeom prst="rect">
              <a:avLst/>
            </a:prstGeom>
          </p:spPr>
        </p:pic>
        <p:pic>
          <p:nvPicPr>
            <p:cNvPr id="10" name="図 9">
              <a:extLst>
                <a:ext uri="{FF2B5EF4-FFF2-40B4-BE49-F238E27FC236}">
                  <a16:creationId xmlns:a16="http://schemas.microsoft.com/office/drawing/2014/main" xmlns="" id="{E1653763-7223-4649-A8C9-305C861C1B93}"/>
                </a:ext>
              </a:extLst>
            </p:cNvPr>
            <p:cNvPicPr>
              <a:picLocks noChangeAspect="1"/>
            </p:cNvPicPr>
            <p:nvPr/>
          </p:nvPicPr>
          <p:blipFill>
            <a:blip r:embed="rId2"/>
            <a:stretch>
              <a:fillRect/>
            </a:stretch>
          </p:blipFill>
          <p:spPr>
            <a:xfrm>
              <a:off x="2151224" y="800974"/>
              <a:ext cx="154350" cy="132010"/>
            </a:xfrm>
            <a:prstGeom prst="rect">
              <a:avLst/>
            </a:prstGeom>
          </p:spPr>
        </p:pic>
        <p:pic>
          <p:nvPicPr>
            <p:cNvPr id="11" name="図 10">
              <a:extLst>
                <a:ext uri="{FF2B5EF4-FFF2-40B4-BE49-F238E27FC236}">
                  <a16:creationId xmlns:a16="http://schemas.microsoft.com/office/drawing/2014/main" xmlns="" id="{F2593AA3-45BB-49DA-8303-3B726DD8BB1F}"/>
                </a:ext>
              </a:extLst>
            </p:cNvPr>
            <p:cNvPicPr>
              <a:picLocks noChangeAspect="1"/>
            </p:cNvPicPr>
            <p:nvPr/>
          </p:nvPicPr>
          <p:blipFill>
            <a:blip r:embed="rId2"/>
            <a:stretch>
              <a:fillRect/>
            </a:stretch>
          </p:blipFill>
          <p:spPr>
            <a:xfrm>
              <a:off x="2579095" y="800974"/>
              <a:ext cx="154350" cy="132010"/>
            </a:xfrm>
            <a:prstGeom prst="rect">
              <a:avLst/>
            </a:prstGeom>
          </p:spPr>
        </p:pic>
        <p:pic>
          <p:nvPicPr>
            <p:cNvPr id="12" name="図 11">
              <a:extLst>
                <a:ext uri="{FF2B5EF4-FFF2-40B4-BE49-F238E27FC236}">
                  <a16:creationId xmlns:a16="http://schemas.microsoft.com/office/drawing/2014/main" xmlns="" id="{9C25A778-2195-4690-B647-55F58408E97A}"/>
                </a:ext>
              </a:extLst>
            </p:cNvPr>
            <p:cNvPicPr>
              <a:picLocks noChangeAspect="1"/>
            </p:cNvPicPr>
            <p:nvPr/>
          </p:nvPicPr>
          <p:blipFill>
            <a:blip r:embed="rId2"/>
            <a:stretch>
              <a:fillRect/>
            </a:stretch>
          </p:blipFill>
          <p:spPr>
            <a:xfrm>
              <a:off x="3006967" y="800974"/>
              <a:ext cx="154350" cy="132010"/>
            </a:xfrm>
            <a:prstGeom prst="rect">
              <a:avLst/>
            </a:prstGeom>
          </p:spPr>
        </p:pic>
        <p:pic>
          <p:nvPicPr>
            <p:cNvPr id="13" name="図 12">
              <a:extLst>
                <a:ext uri="{FF2B5EF4-FFF2-40B4-BE49-F238E27FC236}">
                  <a16:creationId xmlns:a16="http://schemas.microsoft.com/office/drawing/2014/main" xmlns="" id="{8CB383A1-3D95-43AA-8FBB-C3EFF130DAA1}"/>
                </a:ext>
              </a:extLst>
            </p:cNvPr>
            <p:cNvPicPr>
              <a:picLocks noChangeAspect="1"/>
            </p:cNvPicPr>
            <p:nvPr/>
          </p:nvPicPr>
          <p:blipFill>
            <a:blip r:embed="rId2"/>
            <a:stretch>
              <a:fillRect/>
            </a:stretch>
          </p:blipFill>
          <p:spPr>
            <a:xfrm>
              <a:off x="3434838" y="800974"/>
              <a:ext cx="154350" cy="132010"/>
            </a:xfrm>
            <a:prstGeom prst="rect">
              <a:avLst/>
            </a:prstGeom>
          </p:spPr>
        </p:pic>
        <p:pic>
          <p:nvPicPr>
            <p:cNvPr id="14" name="図 13">
              <a:extLst>
                <a:ext uri="{FF2B5EF4-FFF2-40B4-BE49-F238E27FC236}">
                  <a16:creationId xmlns:a16="http://schemas.microsoft.com/office/drawing/2014/main" xmlns="" id="{69FDAE6E-7652-4657-AA19-F55B05466891}"/>
                </a:ext>
              </a:extLst>
            </p:cNvPr>
            <p:cNvPicPr>
              <a:picLocks noChangeAspect="1"/>
            </p:cNvPicPr>
            <p:nvPr/>
          </p:nvPicPr>
          <p:blipFill>
            <a:blip r:embed="rId2"/>
            <a:stretch>
              <a:fillRect/>
            </a:stretch>
          </p:blipFill>
          <p:spPr>
            <a:xfrm>
              <a:off x="3862709" y="800974"/>
              <a:ext cx="154350" cy="132010"/>
            </a:xfrm>
            <a:prstGeom prst="rect">
              <a:avLst/>
            </a:prstGeom>
          </p:spPr>
        </p:pic>
        <p:pic>
          <p:nvPicPr>
            <p:cNvPr id="15" name="図 14">
              <a:extLst>
                <a:ext uri="{FF2B5EF4-FFF2-40B4-BE49-F238E27FC236}">
                  <a16:creationId xmlns:a16="http://schemas.microsoft.com/office/drawing/2014/main" xmlns="" id="{04BD9781-CD1A-405A-8233-F933D990993B}"/>
                </a:ext>
              </a:extLst>
            </p:cNvPr>
            <p:cNvPicPr>
              <a:picLocks noChangeAspect="1"/>
            </p:cNvPicPr>
            <p:nvPr/>
          </p:nvPicPr>
          <p:blipFill>
            <a:blip r:embed="rId2"/>
            <a:stretch>
              <a:fillRect/>
            </a:stretch>
          </p:blipFill>
          <p:spPr>
            <a:xfrm>
              <a:off x="649124" y="866979"/>
              <a:ext cx="154350" cy="132010"/>
            </a:xfrm>
            <a:prstGeom prst="rect">
              <a:avLst/>
            </a:prstGeom>
          </p:spPr>
        </p:pic>
        <p:pic>
          <p:nvPicPr>
            <p:cNvPr id="16" name="図 15">
              <a:extLst>
                <a:ext uri="{FF2B5EF4-FFF2-40B4-BE49-F238E27FC236}">
                  <a16:creationId xmlns:a16="http://schemas.microsoft.com/office/drawing/2014/main" xmlns="" id="{274307A8-DF86-4D43-8A61-898C15AD0485}"/>
                </a:ext>
              </a:extLst>
            </p:cNvPr>
            <p:cNvPicPr>
              <a:picLocks noChangeAspect="1"/>
            </p:cNvPicPr>
            <p:nvPr/>
          </p:nvPicPr>
          <p:blipFill>
            <a:blip r:embed="rId2"/>
            <a:stretch>
              <a:fillRect/>
            </a:stretch>
          </p:blipFill>
          <p:spPr>
            <a:xfrm>
              <a:off x="1076995" y="866979"/>
              <a:ext cx="154350" cy="132010"/>
            </a:xfrm>
            <a:prstGeom prst="rect">
              <a:avLst/>
            </a:prstGeom>
          </p:spPr>
        </p:pic>
        <p:pic>
          <p:nvPicPr>
            <p:cNvPr id="17" name="図 16">
              <a:extLst>
                <a:ext uri="{FF2B5EF4-FFF2-40B4-BE49-F238E27FC236}">
                  <a16:creationId xmlns:a16="http://schemas.microsoft.com/office/drawing/2014/main" xmlns="" id="{75875C96-4D76-4C6C-B185-A4141E81C7B6}"/>
                </a:ext>
              </a:extLst>
            </p:cNvPr>
            <p:cNvPicPr>
              <a:picLocks noChangeAspect="1"/>
            </p:cNvPicPr>
            <p:nvPr/>
          </p:nvPicPr>
          <p:blipFill>
            <a:blip r:embed="rId2"/>
            <a:stretch>
              <a:fillRect/>
            </a:stretch>
          </p:blipFill>
          <p:spPr>
            <a:xfrm>
              <a:off x="1504867" y="866979"/>
              <a:ext cx="154350" cy="132010"/>
            </a:xfrm>
            <a:prstGeom prst="rect">
              <a:avLst/>
            </a:prstGeom>
          </p:spPr>
        </p:pic>
        <p:pic>
          <p:nvPicPr>
            <p:cNvPr id="18" name="図 17">
              <a:extLst>
                <a:ext uri="{FF2B5EF4-FFF2-40B4-BE49-F238E27FC236}">
                  <a16:creationId xmlns:a16="http://schemas.microsoft.com/office/drawing/2014/main" xmlns="" id="{2FA606C7-3932-4BD7-A4C8-0DA154EA9836}"/>
                </a:ext>
              </a:extLst>
            </p:cNvPr>
            <p:cNvPicPr>
              <a:picLocks noChangeAspect="1"/>
            </p:cNvPicPr>
            <p:nvPr/>
          </p:nvPicPr>
          <p:blipFill>
            <a:blip r:embed="rId2"/>
            <a:stretch>
              <a:fillRect/>
            </a:stretch>
          </p:blipFill>
          <p:spPr>
            <a:xfrm>
              <a:off x="1932738" y="866979"/>
              <a:ext cx="154350" cy="132010"/>
            </a:xfrm>
            <a:prstGeom prst="rect">
              <a:avLst/>
            </a:prstGeom>
          </p:spPr>
        </p:pic>
        <p:pic>
          <p:nvPicPr>
            <p:cNvPr id="19" name="図 18">
              <a:extLst>
                <a:ext uri="{FF2B5EF4-FFF2-40B4-BE49-F238E27FC236}">
                  <a16:creationId xmlns:a16="http://schemas.microsoft.com/office/drawing/2014/main" xmlns="" id="{5D1B6A87-EC8F-4105-A793-CC2476C76FDB}"/>
                </a:ext>
              </a:extLst>
            </p:cNvPr>
            <p:cNvPicPr>
              <a:picLocks noChangeAspect="1"/>
            </p:cNvPicPr>
            <p:nvPr/>
          </p:nvPicPr>
          <p:blipFill>
            <a:blip r:embed="rId2"/>
            <a:stretch>
              <a:fillRect/>
            </a:stretch>
          </p:blipFill>
          <p:spPr>
            <a:xfrm>
              <a:off x="2360610" y="866979"/>
              <a:ext cx="154350" cy="132010"/>
            </a:xfrm>
            <a:prstGeom prst="rect">
              <a:avLst/>
            </a:prstGeom>
          </p:spPr>
        </p:pic>
        <p:pic>
          <p:nvPicPr>
            <p:cNvPr id="20" name="図 19">
              <a:extLst>
                <a:ext uri="{FF2B5EF4-FFF2-40B4-BE49-F238E27FC236}">
                  <a16:creationId xmlns:a16="http://schemas.microsoft.com/office/drawing/2014/main" xmlns="" id="{CB170BA0-101D-4F62-B382-C9FDCBC2629C}"/>
                </a:ext>
              </a:extLst>
            </p:cNvPr>
            <p:cNvPicPr>
              <a:picLocks noChangeAspect="1"/>
            </p:cNvPicPr>
            <p:nvPr/>
          </p:nvPicPr>
          <p:blipFill>
            <a:blip r:embed="rId2"/>
            <a:stretch>
              <a:fillRect/>
            </a:stretch>
          </p:blipFill>
          <p:spPr>
            <a:xfrm>
              <a:off x="2788481" y="866979"/>
              <a:ext cx="154350" cy="132010"/>
            </a:xfrm>
            <a:prstGeom prst="rect">
              <a:avLst/>
            </a:prstGeom>
          </p:spPr>
        </p:pic>
        <p:pic>
          <p:nvPicPr>
            <p:cNvPr id="21" name="図 20">
              <a:extLst>
                <a:ext uri="{FF2B5EF4-FFF2-40B4-BE49-F238E27FC236}">
                  <a16:creationId xmlns:a16="http://schemas.microsoft.com/office/drawing/2014/main" xmlns="" id="{5C15DA60-929D-49EF-B59B-CF8CCA190429}"/>
                </a:ext>
              </a:extLst>
            </p:cNvPr>
            <p:cNvPicPr>
              <a:picLocks noChangeAspect="1"/>
            </p:cNvPicPr>
            <p:nvPr/>
          </p:nvPicPr>
          <p:blipFill>
            <a:blip r:embed="rId2"/>
            <a:stretch>
              <a:fillRect/>
            </a:stretch>
          </p:blipFill>
          <p:spPr>
            <a:xfrm>
              <a:off x="3216353" y="866979"/>
              <a:ext cx="154350" cy="132010"/>
            </a:xfrm>
            <a:prstGeom prst="rect">
              <a:avLst/>
            </a:prstGeom>
          </p:spPr>
        </p:pic>
        <p:pic>
          <p:nvPicPr>
            <p:cNvPr id="22" name="図 21">
              <a:extLst>
                <a:ext uri="{FF2B5EF4-FFF2-40B4-BE49-F238E27FC236}">
                  <a16:creationId xmlns:a16="http://schemas.microsoft.com/office/drawing/2014/main" xmlns="" id="{39CD71AD-C428-4201-AE64-3254D5279AAF}"/>
                </a:ext>
              </a:extLst>
            </p:cNvPr>
            <p:cNvPicPr>
              <a:picLocks noChangeAspect="1"/>
            </p:cNvPicPr>
            <p:nvPr/>
          </p:nvPicPr>
          <p:blipFill>
            <a:blip r:embed="rId2"/>
            <a:stretch>
              <a:fillRect/>
            </a:stretch>
          </p:blipFill>
          <p:spPr>
            <a:xfrm>
              <a:off x="3644224" y="866979"/>
              <a:ext cx="154350" cy="132010"/>
            </a:xfrm>
            <a:prstGeom prst="rect">
              <a:avLst/>
            </a:prstGeom>
          </p:spPr>
        </p:pic>
        <p:pic>
          <p:nvPicPr>
            <p:cNvPr id="23" name="図 22">
              <a:extLst>
                <a:ext uri="{FF2B5EF4-FFF2-40B4-BE49-F238E27FC236}">
                  <a16:creationId xmlns:a16="http://schemas.microsoft.com/office/drawing/2014/main" xmlns="" id="{F08F3999-FB8E-4F29-AE79-B1F1EDC3D435}"/>
                </a:ext>
              </a:extLst>
            </p:cNvPr>
            <p:cNvPicPr>
              <a:picLocks noChangeAspect="1"/>
            </p:cNvPicPr>
            <p:nvPr/>
          </p:nvPicPr>
          <p:blipFill>
            <a:blip r:embed="rId2"/>
            <a:stretch>
              <a:fillRect/>
            </a:stretch>
          </p:blipFill>
          <p:spPr>
            <a:xfrm>
              <a:off x="4072095" y="866979"/>
              <a:ext cx="154350" cy="132010"/>
            </a:xfrm>
            <a:prstGeom prst="rect">
              <a:avLst/>
            </a:prstGeom>
          </p:spPr>
        </p:pic>
      </p:grpSp>
      <p:sp>
        <p:nvSpPr>
          <p:cNvPr id="31" name="四角形: 角を丸くする 30">
            <a:extLst>
              <a:ext uri="{FF2B5EF4-FFF2-40B4-BE49-F238E27FC236}">
                <a16:creationId xmlns:a16="http://schemas.microsoft.com/office/drawing/2014/main" xmlns="" id="{148B1BB6-EA4C-42AA-846E-1C57964C2E26}"/>
              </a:ext>
            </a:extLst>
          </p:cNvPr>
          <p:cNvSpPr/>
          <p:nvPr/>
        </p:nvSpPr>
        <p:spPr>
          <a:xfrm>
            <a:off x="439736" y="2246263"/>
            <a:ext cx="5978527" cy="309034"/>
          </a:xfrm>
          <a:prstGeom prst="roundRect">
            <a:avLst/>
          </a:prstGeom>
          <a:solidFill>
            <a:srgbClr val="16B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descr="ロゴ&#10;&#10;自動的に生成された説明">
            <a:extLst>
              <a:ext uri="{FF2B5EF4-FFF2-40B4-BE49-F238E27FC236}">
                <a16:creationId xmlns:a16="http://schemas.microsoft.com/office/drawing/2014/main" xmlns="" id="{7BCF3528-B56B-4C6C-9E33-6730FAEEE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88" y="2284528"/>
            <a:ext cx="946748" cy="221164"/>
          </a:xfrm>
          <a:prstGeom prst="rect">
            <a:avLst/>
          </a:prstGeom>
        </p:spPr>
      </p:pic>
      <p:grpSp>
        <p:nvGrpSpPr>
          <p:cNvPr id="33" name="グループ化 32">
            <a:extLst>
              <a:ext uri="{FF2B5EF4-FFF2-40B4-BE49-F238E27FC236}">
                <a16:creationId xmlns:a16="http://schemas.microsoft.com/office/drawing/2014/main" xmlns="" id="{0C722AC0-6700-4EFC-8257-16BD877200B0}"/>
              </a:ext>
            </a:extLst>
          </p:cNvPr>
          <p:cNvGrpSpPr/>
          <p:nvPr/>
        </p:nvGrpSpPr>
        <p:grpSpPr>
          <a:xfrm>
            <a:off x="529647" y="2704390"/>
            <a:ext cx="5664945" cy="2381381"/>
            <a:chOff x="574706" y="3183380"/>
            <a:chExt cx="5541716" cy="2329579"/>
          </a:xfrm>
        </p:grpSpPr>
        <p:grpSp>
          <p:nvGrpSpPr>
            <p:cNvPr id="34" name="グループ化 33">
              <a:extLst>
                <a:ext uri="{FF2B5EF4-FFF2-40B4-BE49-F238E27FC236}">
                  <a16:creationId xmlns:a16="http://schemas.microsoft.com/office/drawing/2014/main" xmlns="" id="{9E456580-3CF9-43F4-B825-C2704A70AD19}"/>
                </a:ext>
              </a:extLst>
            </p:cNvPr>
            <p:cNvGrpSpPr/>
            <p:nvPr/>
          </p:nvGrpSpPr>
          <p:grpSpPr>
            <a:xfrm>
              <a:off x="875738" y="3183380"/>
              <a:ext cx="5240684" cy="2216566"/>
              <a:chOff x="1427231" y="5712529"/>
              <a:chExt cx="4205338" cy="1778663"/>
            </a:xfrm>
          </p:grpSpPr>
          <p:pic>
            <p:nvPicPr>
              <p:cNvPr id="40" name="図 39">
                <a:extLst>
                  <a:ext uri="{FF2B5EF4-FFF2-40B4-BE49-F238E27FC236}">
                    <a16:creationId xmlns:a16="http://schemas.microsoft.com/office/drawing/2014/main" xmlns="" id="{767F4C70-A2F5-4DBD-8728-1F31767913CD}"/>
                  </a:ext>
                </a:extLst>
              </p:cNvPr>
              <p:cNvPicPr>
                <a:picLocks noChangeAspect="1"/>
              </p:cNvPicPr>
              <p:nvPr/>
            </p:nvPicPr>
            <p:blipFill>
              <a:blip r:embed="rId4"/>
              <a:stretch>
                <a:fillRect/>
              </a:stretch>
            </p:blipFill>
            <p:spPr>
              <a:xfrm>
                <a:off x="1427231" y="5712529"/>
                <a:ext cx="890296" cy="1770026"/>
              </a:xfrm>
              <a:prstGeom prst="rect">
                <a:avLst/>
              </a:prstGeom>
              <a:effectLst>
                <a:outerShdw blurRad="50800" dist="38100" dir="2700000" algn="tl" rotWithShape="0">
                  <a:schemeClr val="bg1">
                    <a:lumMod val="85000"/>
                    <a:alpha val="40000"/>
                  </a:schemeClr>
                </a:outerShdw>
              </a:effectLst>
            </p:spPr>
          </p:pic>
          <p:pic>
            <p:nvPicPr>
              <p:cNvPr id="41" name="図 40">
                <a:extLst>
                  <a:ext uri="{FF2B5EF4-FFF2-40B4-BE49-F238E27FC236}">
                    <a16:creationId xmlns:a16="http://schemas.microsoft.com/office/drawing/2014/main" xmlns="" id="{7897E11A-C61F-4089-B12B-C2D901244146}"/>
                  </a:ext>
                </a:extLst>
              </p:cNvPr>
              <p:cNvPicPr>
                <a:picLocks noChangeAspect="1"/>
              </p:cNvPicPr>
              <p:nvPr/>
            </p:nvPicPr>
            <p:blipFill>
              <a:blip r:embed="rId5"/>
              <a:stretch>
                <a:fillRect/>
              </a:stretch>
            </p:blipFill>
            <p:spPr>
              <a:xfrm>
                <a:off x="2528335" y="5721166"/>
                <a:ext cx="891617" cy="1770026"/>
              </a:xfrm>
              <a:prstGeom prst="rect">
                <a:avLst/>
              </a:prstGeom>
              <a:effectLst>
                <a:outerShdw blurRad="50800" dist="38100" dir="2700000" algn="tl" rotWithShape="0">
                  <a:schemeClr val="bg1">
                    <a:lumMod val="85000"/>
                    <a:alpha val="40000"/>
                  </a:schemeClr>
                </a:outerShdw>
              </a:effectLst>
            </p:spPr>
          </p:pic>
          <p:pic>
            <p:nvPicPr>
              <p:cNvPr id="42" name="図 41">
                <a:extLst>
                  <a:ext uri="{FF2B5EF4-FFF2-40B4-BE49-F238E27FC236}">
                    <a16:creationId xmlns:a16="http://schemas.microsoft.com/office/drawing/2014/main" xmlns="" id="{89D5C729-4682-475B-9C21-A3F762A0D741}"/>
                  </a:ext>
                </a:extLst>
              </p:cNvPr>
              <p:cNvPicPr>
                <a:picLocks noChangeAspect="1"/>
              </p:cNvPicPr>
              <p:nvPr/>
            </p:nvPicPr>
            <p:blipFill>
              <a:blip r:embed="rId5"/>
              <a:stretch>
                <a:fillRect/>
              </a:stretch>
            </p:blipFill>
            <p:spPr>
              <a:xfrm>
                <a:off x="3634643" y="5712529"/>
                <a:ext cx="891617" cy="1770026"/>
              </a:xfrm>
              <a:prstGeom prst="rect">
                <a:avLst/>
              </a:prstGeom>
              <a:effectLst>
                <a:outerShdw blurRad="50800" dist="38100" dir="2700000" algn="tl" rotWithShape="0">
                  <a:schemeClr val="bg1">
                    <a:lumMod val="85000"/>
                    <a:alpha val="40000"/>
                  </a:schemeClr>
                </a:outerShdw>
              </a:effectLst>
            </p:spPr>
          </p:pic>
          <p:pic>
            <p:nvPicPr>
              <p:cNvPr id="43" name="図 42">
                <a:extLst>
                  <a:ext uri="{FF2B5EF4-FFF2-40B4-BE49-F238E27FC236}">
                    <a16:creationId xmlns:a16="http://schemas.microsoft.com/office/drawing/2014/main" xmlns="" id="{E0EA4F8C-A839-42D5-BAEE-C56B942C950F}"/>
                  </a:ext>
                </a:extLst>
              </p:cNvPr>
              <p:cNvPicPr>
                <a:picLocks noChangeAspect="1"/>
              </p:cNvPicPr>
              <p:nvPr/>
            </p:nvPicPr>
            <p:blipFill>
              <a:blip r:embed="rId5"/>
              <a:stretch>
                <a:fillRect/>
              </a:stretch>
            </p:blipFill>
            <p:spPr>
              <a:xfrm>
                <a:off x="4740952" y="5712529"/>
                <a:ext cx="891617" cy="1770026"/>
              </a:xfrm>
              <a:prstGeom prst="rect">
                <a:avLst/>
              </a:prstGeom>
              <a:effectLst>
                <a:outerShdw blurRad="50800" dist="38100" dir="2700000" algn="tl" rotWithShape="0">
                  <a:schemeClr val="bg1">
                    <a:lumMod val="85000"/>
                    <a:alpha val="40000"/>
                  </a:schemeClr>
                </a:outerShdw>
              </a:effectLst>
            </p:spPr>
          </p:pic>
          <p:pic>
            <p:nvPicPr>
              <p:cNvPr id="44" name="図 43">
                <a:extLst>
                  <a:ext uri="{FF2B5EF4-FFF2-40B4-BE49-F238E27FC236}">
                    <a16:creationId xmlns:a16="http://schemas.microsoft.com/office/drawing/2014/main" xmlns="" id="{356E50FD-18EB-470C-AA7E-5191D15989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6871" y="5884347"/>
                <a:ext cx="785813" cy="1397699"/>
              </a:xfrm>
              <a:prstGeom prst="rect">
                <a:avLst/>
              </a:prstGeom>
            </p:spPr>
          </p:pic>
          <p:pic>
            <p:nvPicPr>
              <p:cNvPr id="45" name="図 44">
                <a:extLst>
                  <a:ext uri="{FF2B5EF4-FFF2-40B4-BE49-F238E27FC236}">
                    <a16:creationId xmlns:a16="http://schemas.microsoft.com/office/drawing/2014/main" xmlns="" id="{672E60C0-1016-4C49-8664-BD5482071D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1236" y="5883053"/>
                <a:ext cx="785813" cy="1397699"/>
              </a:xfrm>
              <a:prstGeom prst="rect">
                <a:avLst/>
              </a:prstGeom>
            </p:spPr>
          </p:pic>
          <p:pic>
            <p:nvPicPr>
              <p:cNvPr id="46" name="図 45">
                <a:extLst>
                  <a:ext uri="{FF2B5EF4-FFF2-40B4-BE49-F238E27FC236}">
                    <a16:creationId xmlns:a16="http://schemas.microsoft.com/office/drawing/2014/main" xmlns="" id="{6A013966-224E-4CC6-8CD8-B4C5834E02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4212" y="5874100"/>
                <a:ext cx="792480" cy="1406652"/>
              </a:xfrm>
              <a:prstGeom prst="rect">
                <a:avLst/>
              </a:prstGeom>
            </p:spPr>
          </p:pic>
          <p:pic>
            <p:nvPicPr>
              <p:cNvPr id="47" name="図 46">
                <a:extLst>
                  <a:ext uri="{FF2B5EF4-FFF2-40B4-BE49-F238E27FC236}">
                    <a16:creationId xmlns:a16="http://schemas.microsoft.com/office/drawing/2014/main" xmlns="" id="{ED9D89BD-3C5A-4E52-92CB-DC34AB2027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93852" y="5878576"/>
                <a:ext cx="785813" cy="1397699"/>
              </a:xfrm>
              <a:prstGeom prst="rect">
                <a:avLst/>
              </a:prstGeom>
            </p:spPr>
          </p:pic>
        </p:grpSp>
        <p:pic>
          <p:nvPicPr>
            <p:cNvPr id="35" name="図 34">
              <a:extLst>
                <a:ext uri="{FF2B5EF4-FFF2-40B4-BE49-F238E27FC236}">
                  <a16:creationId xmlns:a16="http://schemas.microsoft.com/office/drawing/2014/main" xmlns="" id="{A2F6389E-C1C0-428E-8B16-5CC57EB1DC3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9717" y="3394645"/>
              <a:ext cx="987162" cy="1752213"/>
            </a:xfrm>
            <a:prstGeom prst="rect">
              <a:avLst/>
            </a:prstGeom>
          </p:spPr>
        </p:pic>
        <p:pic>
          <p:nvPicPr>
            <p:cNvPr id="36" name="図 35">
              <a:extLst>
                <a:ext uri="{FF2B5EF4-FFF2-40B4-BE49-F238E27FC236}">
                  <a16:creationId xmlns:a16="http://schemas.microsoft.com/office/drawing/2014/main" xmlns="" id="{ABFD5FB0-4B14-4E1F-AC3A-9BD7CA65F39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59204" y="3390307"/>
              <a:ext cx="989606" cy="1756551"/>
            </a:xfrm>
            <a:prstGeom prst="rect">
              <a:avLst/>
            </a:prstGeom>
          </p:spPr>
        </p:pic>
        <p:pic>
          <p:nvPicPr>
            <p:cNvPr id="37" name="図 36">
              <a:extLst>
                <a:ext uri="{FF2B5EF4-FFF2-40B4-BE49-F238E27FC236}">
                  <a16:creationId xmlns:a16="http://schemas.microsoft.com/office/drawing/2014/main" xmlns="" id="{6EBBEF56-A85D-4A8E-9388-11D59EADAFE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12235" y="3394646"/>
              <a:ext cx="984059" cy="1746704"/>
            </a:xfrm>
            <a:prstGeom prst="rect">
              <a:avLst/>
            </a:prstGeom>
          </p:spPr>
        </p:pic>
        <p:pic>
          <p:nvPicPr>
            <p:cNvPr id="38" name="図 37">
              <a:extLst>
                <a:ext uri="{FF2B5EF4-FFF2-40B4-BE49-F238E27FC236}">
                  <a16:creationId xmlns:a16="http://schemas.microsoft.com/office/drawing/2014/main" xmlns="" id="{59B6F228-335E-4A31-88AC-83FA31D2D76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70937" y="3361425"/>
              <a:ext cx="997572" cy="1770691"/>
            </a:xfrm>
            <a:prstGeom prst="rect">
              <a:avLst/>
            </a:prstGeom>
          </p:spPr>
        </p:pic>
        <p:pic>
          <p:nvPicPr>
            <p:cNvPr id="39" name="図 38">
              <a:extLst>
                <a:ext uri="{FF2B5EF4-FFF2-40B4-BE49-F238E27FC236}">
                  <a16:creationId xmlns:a16="http://schemas.microsoft.com/office/drawing/2014/main" xmlns="" id="{E09E4423-FA84-4117-922A-12D89E6BD2C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4706" y="4381295"/>
              <a:ext cx="746220" cy="1131664"/>
            </a:xfrm>
            <a:prstGeom prst="rect">
              <a:avLst/>
            </a:prstGeom>
          </p:spPr>
        </p:pic>
      </p:grpSp>
      <p:sp>
        <p:nvSpPr>
          <p:cNvPr id="48" name="テキスト ボックス 47">
            <a:extLst>
              <a:ext uri="{FF2B5EF4-FFF2-40B4-BE49-F238E27FC236}">
                <a16:creationId xmlns:a16="http://schemas.microsoft.com/office/drawing/2014/main" xmlns="" id="{55570257-1112-407C-B86C-DDB8308503CF}"/>
              </a:ext>
            </a:extLst>
          </p:cNvPr>
          <p:cNvSpPr txBox="1"/>
          <p:nvPr/>
        </p:nvSpPr>
        <p:spPr>
          <a:xfrm>
            <a:off x="1504867" y="2259073"/>
            <a:ext cx="2165433" cy="307777"/>
          </a:xfrm>
          <a:prstGeom prst="rect">
            <a:avLst/>
          </a:prstGeom>
          <a:noFill/>
        </p:spPr>
        <p:txBody>
          <a:bodyPr wrap="square" rtlCol="0">
            <a:spAutoFit/>
          </a:bodyPr>
          <a:lstStyle/>
          <a:p>
            <a:r>
              <a:rPr kumimoji="1" lang="ja-JP" altLang="en-US" b="1" dirty="0">
                <a:solidFill>
                  <a:schemeClr val="bg1"/>
                </a:solidFill>
                <a:latin typeface="游ゴシック" panose="020B0400000000000000" pitchFamily="50" charset="-128"/>
                <a:ea typeface="游ゴシック" panose="020B0400000000000000" pitchFamily="50" charset="-128"/>
              </a:rPr>
              <a:t>ご利用イメージ</a:t>
            </a:r>
            <a:endParaRPr kumimoji="1" lang="en-US" altLang="ja-JP" b="1" dirty="0">
              <a:solidFill>
                <a:schemeClr val="bg1"/>
              </a:solidFill>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xmlns="" id="{A5699E2C-059F-47A7-AFA7-415CF1D67D7A}"/>
              </a:ext>
            </a:extLst>
          </p:cNvPr>
          <p:cNvSpPr txBox="1"/>
          <p:nvPr/>
        </p:nvSpPr>
        <p:spPr>
          <a:xfrm>
            <a:off x="360692" y="1119529"/>
            <a:ext cx="6302642" cy="954107"/>
          </a:xfrm>
          <a:prstGeom prst="rect">
            <a:avLst/>
          </a:prstGeom>
          <a:noFill/>
        </p:spPr>
        <p:txBody>
          <a:bodyPr wrap="square" rtlCol="0">
            <a:spAutoFit/>
          </a:bodyPr>
          <a:lstStyle/>
          <a:p>
            <a:r>
              <a:rPr kumimoji="1" lang="en-US" altLang="ja-JP" sz="1200" dirty="0">
                <a:solidFill>
                  <a:srgbClr val="493B32"/>
                </a:solidFill>
                <a:latin typeface="游ゴシック Medium" panose="020B0500000000000000" pitchFamily="50" charset="-128"/>
                <a:ea typeface="游ゴシック Medium" panose="020B0500000000000000" pitchFamily="50" charset="-128"/>
              </a:rPr>
              <a:t>Comiru(</a:t>
            </a:r>
            <a:r>
              <a:rPr kumimoji="1" lang="ja-JP" altLang="en-US" sz="1200" dirty="0">
                <a:solidFill>
                  <a:srgbClr val="493B32"/>
                </a:solidFill>
                <a:latin typeface="游ゴシック Medium" panose="020B0500000000000000" pitchFamily="50" charset="-128"/>
                <a:ea typeface="游ゴシック Medium" panose="020B0500000000000000" pitchFamily="50" charset="-128"/>
              </a:rPr>
              <a:t>コミル</a:t>
            </a:r>
            <a:r>
              <a:rPr kumimoji="1" lang="en-US" altLang="ja-JP" sz="1200" dirty="0">
                <a:solidFill>
                  <a:srgbClr val="493B32"/>
                </a:solidFill>
                <a:latin typeface="游ゴシック Medium" panose="020B0500000000000000" pitchFamily="50" charset="-128"/>
                <a:ea typeface="游ゴシック Medium" panose="020B0500000000000000" pitchFamily="50" charset="-128"/>
              </a:rPr>
              <a:t>)</a:t>
            </a:r>
            <a:r>
              <a:rPr kumimoji="1" lang="ja-JP" altLang="en-US" sz="1200" dirty="0" smtClean="0">
                <a:solidFill>
                  <a:srgbClr val="493B32"/>
                </a:solidFill>
                <a:latin typeface="游ゴシック Medium" panose="020B0500000000000000" pitchFamily="50" charset="-128"/>
                <a:ea typeface="游ゴシック Medium" panose="020B0500000000000000" pitchFamily="50" charset="-128"/>
              </a:rPr>
              <a:t>は</a:t>
            </a:r>
            <a:r>
              <a:rPr kumimoji="1" lang="ja-JP" altLang="en-US" sz="1200" dirty="0" smtClean="0">
                <a:solidFill>
                  <a:schemeClr val="tx1"/>
                </a:solidFill>
                <a:latin typeface="游ゴシック Medium" panose="020B0500000000000000" pitchFamily="50" charset="-128"/>
                <a:ea typeface="游ゴシック Medium" panose="020B0500000000000000" pitchFamily="50" charset="-128"/>
              </a:rPr>
              <a:t>高畑教室</a:t>
            </a:r>
            <a:r>
              <a:rPr kumimoji="1" lang="ja-JP" altLang="en-US" sz="1200" dirty="0" smtClean="0">
                <a:solidFill>
                  <a:srgbClr val="493B32"/>
                </a:solidFill>
                <a:latin typeface="游ゴシック Medium" panose="020B0500000000000000" pitchFamily="50" charset="-128"/>
                <a:ea typeface="游ゴシック Medium" panose="020B0500000000000000" pitchFamily="50" charset="-128"/>
              </a:rPr>
              <a:t>と</a:t>
            </a:r>
            <a:r>
              <a:rPr kumimoji="1" lang="ja-JP" altLang="en-US" sz="1200" dirty="0">
                <a:solidFill>
                  <a:srgbClr val="493B32"/>
                </a:solidFill>
                <a:latin typeface="游ゴシック Medium" panose="020B0500000000000000" pitchFamily="50" charset="-128"/>
                <a:ea typeface="游ゴシック Medium" panose="020B0500000000000000" pitchFamily="50" charset="-128"/>
              </a:rPr>
              <a:t>生徒・保護者さまが協力し、学習を効果的に</a:t>
            </a:r>
            <a:endParaRPr kumimoji="1" lang="en-US" altLang="ja-JP" sz="1200" dirty="0">
              <a:solidFill>
                <a:srgbClr val="493B32"/>
              </a:solidFill>
              <a:latin typeface="游ゴシック Medium" panose="020B0500000000000000" pitchFamily="50" charset="-128"/>
              <a:ea typeface="游ゴシック Medium" panose="020B0500000000000000" pitchFamily="50" charset="-128"/>
            </a:endParaRPr>
          </a:p>
          <a:p>
            <a:r>
              <a:rPr kumimoji="1" lang="ja-JP" altLang="en-US" sz="1200" dirty="0">
                <a:solidFill>
                  <a:srgbClr val="493B32"/>
                </a:solidFill>
                <a:latin typeface="游ゴシック Medium" panose="020B0500000000000000" pitchFamily="50" charset="-128"/>
                <a:ea typeface="游ゴシック Medium" panose="020B0500000000000000" pitchFamily="50" charset="-128"/>
              </a:rPr>
              <a:t>おこなうための機能を豊富に備えているコミュニケーションツールです。</a:t>
            </a:r>
            <a:endParaRPr kumimoji="1" lang="en-US" altLang="ja-JP" sz="1200" dirty="0">
              <a:solidFill>
                <a:srgbClr val="493B32"/>
              </a:solidFill>
              <a:latin typeface="游ゴシック Medium" panose="020B0500000000000000" pitchFamily="50" charset="-128"/>
              <a:ea typeface="游ゴシック Medium" panose="020B0500000000000000" pitchFamily="50" charset="-128"/>
            </a:endParaRPr>
          </a:p>
          <a:p>
            <a:endParaRPr kumimoji="1" lang="en-US" altLang="ja-JP" sz="800" dirty="0">
              <a:solidFill>
                <a:srgbClr val="493B32"/>
              </a:solidFill>
              <a:latin typeface="游ゴシック Medium" panose="020B0500000000000000" pitchFamily="50" charset="-128"/>
              <a:ea typeface="游ゴシック Medium" panose="020B0500000000000000" pitchFamily="50" charset="-128"/>
            </a:endParaRPr>
          </a:p>
          <a:p>
            <a:r>
              <a:rPr kumimoji="1" lang="ja-JP" altLang="en-US" sz="1200" dirty="0">
                <a:solidFill>
                  <a:srgbClr val="493B32"/>
                </a:solidFill>
                <a:latin typeface="游ゴシック Medium" panose="020B0500000000000000" pitchFamily="50" charset="-128"/>
                <a:ea typeface="游ゴシック Medium" panose="020B0500000000000000" pitchFamily="50" charset="-128"/>
              </a:rPr>
              <a:t>クラウド型学習塾向けサービスでは利用教室数№</a:t>
            </a:r>
            <a:r>
              <a:rPr kumimoji="1" lang="en-US" altLang="ja-JP" sz="1200" dirty="0">
                <a:solidFill>
                  <a:srgbClr val="493B32"/>
                </a:solidFill>
                <a:latin typeface="游ゴシック Medium" panose="020B0500000000000000" pitchFamily="50" charset="-128"/>
                <a:ea typeface="游ゴシック Medium" panose="020B0500000000000000" pitchFamily="50" charset="-128"/>
              </a:rPr>
              <a:t>1</a:t>
            </a:r>
            <a:r>
              <a:rPr kumimoji="1" lang="en-US" altLang="ja-JP" sz="600" dirty="0">
                <a:solidFill>
                  <a:srgbClr val="493B32"/>
                </a:solidFill>
                <a:latin typeface="游ゴシック Medium" panose="020B0500000000000000" pitchFamily="50" charset="-128"/>
                <a:ea typeface="游ゴシック Medium" panose="020B0500000000000000" pitchFamily="50" charset="-128"/>
              </a:rPr>
              <a:t>※</a:t>
            </a:r>
            <a:r>
              <a:rPr kumimoji="1" lang="ja-JP" altLang="en-US" sz="1200" dirty="0">
                <a:solidFill>
                  <a:srgbClr val="493B32"/>
                </a:solidFill>
                <a:latin typeface="游ゴシック Medium" panose="020B0500000000000000" pitchFamily="50" charset="-128"/>
                <a:ea typeface="游ゴシック Medium" panose="020B0500000000000000" pitchFamily="50" charset="-128"/>
              </a:rPr>
              <a:t>の実績・支持があり</a:t>
            </a:r>
            <a:endParaRPr kumimoji="1" lang="en-US" altLang="ja-JP" sz="300" dirty="0">
              <a:solidFill>
                <a:srgbClr val="493B32"/>
              </a:solidFill>
              <a:latin typeface="游ゴシック Medium" panose="020B0500000000000000" pitchFamily="50" charset="-128"/>
              <a:ea typeface="游ゴシック Medium" panose="020B0500000000000000" pitchFamily="50" charset="-128"/>
            </a:endParaRPr>
          </a:p>
          <a:p>
            <a:r>
              <a:rPr kumimoji="1" lang="ja-JP" altLang="en-US" sz="1200" dirty="0">
                <a:solidFill>
                  <a:srgbClr val="493B32"/>
                </a:solidFill>
                <a:latin typeface="游ゴシック Medium" panose="020B0500000000000000" pitchFamily="50" charset="-128"/>
                <a:ea typeface="游ゴシック Medium" panose="020B0500000000000000" pitchFamily="50" charset="-128"/>
              </a:rPr>
              <a:t>みなさまに安心してご利用いただけるサービスとなっております。</a:t>
            </a:r>
            <a:endParaRPr kumimoji="1" lang="en-US" altLang="ja-JP" sz="1200" dirty="0">
              <a:solidFill>
                <a:srgbClr val="493B32"/>
              </a:solidFill>
              <a:latin typeface="游ゴシック Medium" panose="020B0500000000000000" pitchFamily="50" charset="-128"/>
              <a:ea typeface="游ゴシック Medium" panose="020B0500000000000000" pitchFamily="50" charset="-128"/>
            </a:endParaRPr>
          </a:p>
        </p:txBody>
      </p:sp>
      <p:grpSp>
        <p:nvGrpSpPr>
          <p:cNvPr id="65" name="グループ化 64">
            <a:extLst>
              <a:ext uri="{FF2B5EF4-FFF2-40B4-BE49-F238E27FC236}">
                <a16:creationId xmlns:a16="http://schemas.microsoft.com/office/drawing/2014/main" xmlns="" id="{0039866A-51A2-43AE-96FC-78891B7C5C34}"/>
              </a:ext>
            </a:extLst>
          </p:cNvPr>
          <p:cNvGrpSpPr/>
          <p:nvPr/>
        </p:nvGrpSpPr>
        <p:grpSpPr>
          <a:xfrm>
            <a:off x="5264211" y="1853397"/>
            <a:ext cx="1255322" cy="369332"/>
            <a:chOff x="5264211" y="1740682"/>
            <a:chExt cx="1255322" cy="369332"/>
          </a:xfrm>
        </p:grpSpPr>
        <p:sp>
          <p:nvSpPr>
            <p:cNvPr id="52" name="四角形: 角を丸くする 51">
              <a:extLst>
                <a:ext uri="{FF2B5EF4-FFF2-40B4-BE49-F238E27FC236}">
                  <a16:creationId xmlns:a16="http://schemas.microsoft.com/office/drawing/2014/main" xmlns="" id="{0231DFAD-975F-40C8-886B-E9B627352C93}"/>
                </a:ext>
              </a:extLst>
            </p:cNvPr>
            <p:cNvSpPr/>
            <p:nvPr/>
          </p:nvSpPr>
          <p:spPr>
            <a:xfrm>
              <a:off x="5335588" y="1752600"/>
              <a:ext cx="1082675" cy="328613"/>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xmlns="" id="{BBB4F12F-4C4F-4EAE-B342-CB9EDE4567B9}"/>
                </a:ext>
              </a:extLst>
            </p:cNvPr>
            <p:cNvSpPr txBox="1"/>
            <p:nvPr/>
          </p:nvSpPr>
          <p:spPr>
            <a:xfrm>
              <a:off x="5264211" y="1740682"/>
              <a:ext cx="1255322" cy="369332"/>
            </a:xfrm>
            <a:prstGeom prst="rect">
              <a:avLst/>
            </a:prstGeom>
            <a:noFill/>
          </p:spPr>
          <p:txBody>
            <a:bodyPr wrap="square" rtlCol="0">
              <a:spAutoFit/>
            </a:bodyPr>
            <a:lstStyle/>
            <a:p>
              <a:r>
                <a:rPr kumimoji="1" lang="en-US" altLang="ja-JP" sz="600" dirty="0">
                  <a:solidFill>
                    <a:srgbClr val="493B32"/>
                  </a:solidFill>
                  <a:latin typeface="游ゴシック Medium" panose="020B0500000000000000" pitchFamily="50" charset="-128"/>
                  <a:ea typeface="游ゴシック Medium" panose="020B0500000000000000" pitchFamily="50" charset="-128"/>
                </a:rPr>
                <a:t>※ </a:t>
              </a:r>
              <a:r>
                <a:rPr kumimoji="1" lang="ja-JP" altLang="en-US" sz="600" dirty="0">
                  <a:solidFill>
                    <a:srgbClr val="493B32"/>
                  </a:solidFill>
                  <a:latin typeface="游ゴシック Medium" panose="020B0500000000000000" pitchFamily="50" charset="-128"/>
                  <a:ea typeface="游ゴシック Medium" panose="020B0500000000000000" pitchFamily="50" charset="-128"/>
                </a:rPr>
                <a:t>出典：デロイトトーマツ</a:t>
              </a:r>
              <a:endParaRPr kumimoji="1" lang="en-US" altLang="ja-JP" sz="600" dirty="0">
                <a:solidFill>
                  <a:srgbClr val="493B32"/>
                </a:solidFill>
                <a:latin typeface="游ゴシック Medium" panose="020B0500000000000000" pitchFamily="50" charset="-128"/>
                <a:ea typeface="游ゴシック Medium" panose="020B0500000000000000" pitchFamily="50" charset="-128"/>
              </a:endParaRPr>
            </a:p>
            <a:p>
              <a:r>
                <a:rPr kumimoji="1" lang="ja-JP" altLang="en-US" sz="600" dirty="0">
                  <a:solidFill>
                    <a:srgbClr val="493B32"/>
                  </a:solidFill>
                  <a:latin typeface="游ゴシック Medium" panose="020B0500000000000000" pitchFamily="50" charset="-128"/>
                  <a:ea typeface="游ゴシック Medium" panose="020B0500000000000000" pitchFamily="50" charset="-128"/>
                </a:rPr>
                <a:t>ミック経済研究所株式会社</a:t>
              </a:r>
              <a:endParaRPr kumimoji="1" lang="en-US" altLang="ja-JP" sz="600" dirty="0">
                <a:solidFill>
                  <a:srgbClr val="493B32"/>
                </a:solidFill>
                <a:latin typeface="游ゴシック Medium" panose="020B0500000000000000" pitchFamily="50" charset="-128"/>
                <a:ea typeface="游ゴシック Medium" panose="020B0500000000000000" pitchFamily="50" charset="-128"/>
              </a:endParaRPr>
            </a:p>
            <a:p>
              <a:r>
                <a:rPr kumimoji="1" lang="ja-JP" altLang="en-US" sz="600" dirty="0">
                  <a:solidFill>
                    <a:srgbClr val="493B32"/>
                  </a:solidFill>
                  <a:latin typeface="游ゴシック Medium" panose="020B0500000000000000" pitchFamily="50" charset="-128"/>
                  <a:ea typeface="游ゴシック Medium" panose="020B0500000000000000" pitchFamily="50" charset="-128"/>
                </a:rPr>
                <a:t>ミック</a:t>
              </a:r>
              <a:r>
                <a:rPr kumimoji="1" lang="en-US" altLang="ja-JP" sz="600" dirty="0">
                  <a:solidFill>
                    <a:srgbClr val="493B32"/>
                  </a:solidFill>
                  <a:latin typeface="游ゴシック Medium" panose="020B0500000000000000" pitchFamily="50" charset="-128"/>
                  <a:ea typeface="游ゴシック Medium" panose="020B0500000000000000" pitchFamily="50" charset="-128"/>
                </a:rPr>
                <a:t>IT</a:t>
              </a:r>
              <a:r>
                <a:rPr kumimoji="1" lang="ja-JP" altLang="en-US" sz="600" dirty="0">
                  <a:solidFill>
                    <a:srgbClr val="493B32"/>
                  </a:solidFill>
                  <a:latin typeface="游ゴシック Medium" panose="020B0500000000000000" pitchFamily="50" charset="-128"/>
                  <a:ea typeface="游ゴシック Medium" panose="020B0500000000000000" pitchFamily="50" charset="-128"/>
                </a:rPr>
                <a:t>リポート</a:t>
              </a:r>
              <a:r>
                <a:rPr kumimoji="1" lang="en-US" altLang="ja-JP" sz="600" dirty="0">
                  <a:solidFill>
                    <a:srgbClr val="493B32"/>
                  </a:solidFill>
                  <a:latin typeface="游ゴシック Medium" panose="020B0500000000000000" pitchFamily="50" charset="-128"/>
                  <a:ea typeface="游ゴシック Medium" panose="020B0500000000000000" pitchFamily="50" charset="-128"/>
                </a:rPr>
                <a:t>2021</a:t>
              </a:r>
              <a:r>
                <a:rPr kumimoji="1" lang="ja-JP" altLang="en-US" sz="600" dirty="0">
                  <a:solidFill>
                    <a:srgbClr val="493B32"/>
                  </a:solidFill>
                  <a:latin typeface="游ゴシック Medium" panose="020B0500000000000000" pitchFamily="50" charset="-128"/>
                  <a:ea typeface="游ゴシック Medium" panose="020B0500000000000000" pitchFamily="50" charset="-128"/>
                </a:rPr>
                <a:t>年</a:t>
              </a:r>
              <a:r>
                <a:rPr kumimoji="1" lang="en-US" altLang="ja-JP" sz="600" dirty="0">
                  <a:solidFill>
                    <a:srgbClr val="493B32"/>
                  </a:solidFill>
                  <a:latin typeface="游ゴシック Medium" panose="020B0500000000000000" pitchFamily="50" charset="-128"/>
                  <a:ea typeface="游ゴシック Medium" panose="020B0500000000000000" pitchFamily="50" charset="-128"/>
                </a:rPr>
                <a:t>2</a:t>
              </a:r>
              <a:r>
                <a:rPr kumimoji="1" lang="ja-JP" altLang="en-US" sz="600" dirty="0">
                  <a:solidFill>
                    <a:srgbClr val="493B32"/>
                  </a:solidFill>
                  <a:latin typeface="游ゴシック Medium" panose="020B0500000000000000" pitchFamily="50" charset="-128"/>
                  <a:ea typeface="游ゴシック Medium" panose="020B0500000000000000" pitchFamily="50" charset="-128"/>
                </a:rPr>
                <a:t>月号</a:t>
              </a:r>
              <a:endParaRPr kumimoji="1" lang="en-US" altLang="ja-JP" sz="1200" dirty="0">
                <a:solidFill>
                  <a:srgbClr val="493B32"/>
                </a:solidFill>
                <a:latin typeface="游ゴシック Medium" panose="020B0500000000000000" pitchFamily="50" charset="-128"/>
                <a:ea typeface="游ゴシック Medium" panose="020B0500000000000000" pitchFamily="50" charset="-128"/>
              </a:endParaRPr>
            </a:p>
          </p:txBody>
        </p:sp>
      </p:grpSp>
      <p:sp>
        <p:nvSpPr>
          <p:cNvPr id="55" name="テキスト ボックス 54">
            <a:extLst>
              <a:ext uri="{FF2B5EF4-FFF2-40B4-BE49-F238E27FC236}">
                <a16:creationId xmlns:a16="http://schemas.microsoft.com/office/drawing/2014/main" xmlns="" id="{0192926D-2827-4CE6-811B-F3E2F7B47EE4}"/>
              </a:ext>
            </a:extLst>
          </p:cNvPr>
          <p:cNvSpPr txBox="1"/>
          <p:nvPr/>
        </p:nvSpPr>
        <p:spPr>
          <a:xfrm>
            <a:off x="439735" y="5252568"/>
            <a:ext cx="6079797" cy="307777"/>
          </a:xfrm>
          <a:prstGeom prst="rect">
            <a:avLst/>
          </a:prstGeom>
          <a:noFill/>
        </p:spPr>
        <p:txBody>
          <a:bodyPr wrap="square" rtlCol="0">
            <a:spAutoFit/>
          </a:bodyPr>
          <a:lstStyle/>
          <a:p>
            <a:r>
              <a:rPr kumimoji="1" lang="ja-JP" altLang="en-US" b="1" dirty="0" smtClean="0">
                <a:solidFill>
                  <a:schemeClr val="tx1"/>
                </a:solidFill>
                <a:latin typeface="游ゴシック" panose="020B0400000000000000" pitchFamily="50" charset="-128"/>
                <a:ea typeface="游ゴシック" panose="020B0400000000000000" pitchFamily="50" charset="-128"/>
              </a:rPr>
              <a:t>高畑教室</a:t>
            </a:r>
            <a:r>
              <a:rPr kumimoji="1" lang="ja-JP" altLang="en-US" b="1" dirty="0" smtClean="0">
                <a:solidFill>
                  <a:sysClr val="windowText" lastClr="000000"/>
                </a:solidFill>
                <a:latin typeface="游ゴシック" panose="020B0400000000000000" pitchFamily="50" charset="-128"/>
                <a:ea typeface="游ゴシック" panose="020B0400000000000000" pitchFamily="50" charset="-128"/>
              </a:rPr>
              <a:t>では</a:t>
            </a:r>
            <a:r>
              <a:rPr kumimoji="1" lang="ja-JP" altLang="en-US" b="1" dirty="0">
                <a:solidFill>
                  <a:sysClr val="windowText" lastClr="000000"/>
                </a:solidFill>
                <a:latin typeface="游ゴシック" panose="020B0400000000000000" pitchFamily="50" charset="-128"/>
                <a:ea typeface="游ゴシック" panose="020B0400000000000000" pitchFamily="50" charset="-128"/>
              </a:rPr>
              <a:t>以下の機能を利用いたします。</a:t>
            </a:r>
            <a:endParaRPr kumimoji="1" lang="en-US" altLang="ja-JP" b="1" dirty="0">
              <a:solidFill>
                <a:sysClr val="windowText" lastClr="000000"/>
              </a:solidFill>
              <a:latin typeface="游ゴシック" panose="020B0400000000000000" pitchFamily="50" charset="-128"/>
              <a:ea typeface="游ゴシック" panose="020B0400000000000000" pitchFamily="50" charset="-128"/>
            </a:endParaRPr>
          </a:p>
        </p:txBody>
      </p:sp>
      <p:sp>
        <p:nvSpPr>
          <p:cNvPr id="194" name="矢印: 五方向 193">
            <a:extLst>
              <a:ext uri="{FF2B5EF4-FFF2-40B4-BE49-F238E27FC236}">
                <a16:creationId xmlns:a16="http://schemas.microsoft.com/office/drawing/2014/main" xmlns="" id="{E5E34562-7D91-4155-8A9F-E8E50511E86C}"/>
              </a:ext>
            </a:extLst>
          </p:cNvPr>
          <p:cNvSpPr/>
          <p:nvPr/>
        </p:nvSpPr>
        <p:spPr>
          <a:xfrm>
            <a:off x="-2381459" y="1162201"/>
            <a:ext cx="2378063" cy="546019"/>
          </a:xfrm>
          <a:prstGeom prst="homePlate">
            <a:avLst>
              <a:gd name="adj" fmla="val 0"/>
            </a:avLst>
          </a:prstGeom>
          <a:solidFill>
            <a:srgbClr val="16B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游ゴシック" panose="020B0400000000000000" pitchFamily="50" charset="-128"/>
                <a:ea typeface="游ゴシック" panose="020B0400000000000000" pitchFamily="50" charset="-128"/>
              </a:rPr>
              <a:t>●●を貴教室名に</a:t>
            </a:r>
            <a:endParaRPr kumimoji="1" lang="en-US" altLang="ja-JP" sz="1200" b="1" dirty="0">
              <a:latin typeface="游ゴシック" panose="020B0400000000000000" pitchFamily="50" charset="-128"/>
              <a:ea typeface="游ゴシック" panose="020B0400000000000000" pitchFamily="50" charset="-128"/>
            </a:endParaRPr>
          </a:p>
          <a:p>
            <a:pPr algn="ctr"/>
            <a:r>
              <a:rPr kumimoji="1" lang="ja-JP" altLang="en-US" sz="1200" b="1" dirty="0">
                <a:latin typeface="游ゴシック" panose="020B0400000000000000" pitchFamily="50" charset="-128"/>
                <a:ea typeface="游ゴシック" panose="020B0400000000000000" pitchFamily="50" charset="-128"/>
              </a:rPr>
              <a:t>打ち替えてご案内ください</a:t>
            </a:r>
          </a:p>
        </p:txBody>
      </p:sp>
      <p:sp>
        <p:nvSpPr>
          <p:cNvPr id="195" name="矢印: 五方向 194">
            <a:extLst>
              <a:ext uri="{FF2B5EF4-FFF2-40B4-BE49-F238E27FC236}">
                <a16:creationId xmlns:a16="http://schemas.microsoft.com/office/drawing/2014/main" xmlns="" id="{95560904-EA40-4D7B-AA87-C6622967D557}"/>
              </a:ext>
            </a:extLst>
          </p:cNvPr>
          <p:cNvSpPr/>
          <p:nvPr/>
        </p:nvSpPr>
        <p:spPr>
          <a:xfrm>
            <a:off x="-2381459" y="5018797"/>
            <a:ext cx="2378063" cy="546019"/>
          </a:xfrm>
          <a:prstGeom prst="homePlate">
            <a:avLst>
              <a:gd name="adj" fmla="val 0"/>
            </a:avLst>
          </a:prstGeom>
          <a:solidFill>
            <a:srgbClr val="16B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游ゴシック" panose="020B0400000000000000" pitchFamily="50" charset="-128"/>
                <a:ea typeface="游ゴシック" panose="020B0400000000000000" pitchFamily="50" charset="-128"/>
              </a:rPr>
              <a:t>●●を貴教室名に</a:t>
            </a:r>
            <a:endParaRPr kumimoji="1" lang="en-US" altLang="ja-JP" sz="1200" b="1" dirty="0">
              <a:latin typeface="游ゴシック" panose="020B0400000000000000" pitchFamily="50" charset="-128"/>
              <a:ea typeface="游ゴシック" panose="020B0400000000000000" pitchFamily="50" charset="-128"/>
            </a:endParaRPr>
          </a:p>
          <a:p>
            <a:pPr algn="ctr"/>
            <a:r>
              <a:rPr kumimoji="1" lang="ja-JP" altLang="en-US" sz="1200" b="1" dirty="0">
                <a:latin typeface="游ゴシック" panose="020B0400000000000000" pitchFamily="50" charset="-128"/>
                <a:ea typeface="游ゴシック" panose="020B0400000000000000" pitchFamily="50" charset="-128"/>
              </a:rPr>
              <a:t>打ち替えてご案内ください</a:t>
            </a:r>
          </a:p>
        </p:txBody>
      </p:sp>
      <p:sp>
        <p:nvSpPr>
          <p:cNvPr id="196" name="矢印: 五方向 195">
            <a:extLst>
              <a:ext uri="{FF2B5EF4-FFF2-40B4-BE49-F238E27FC236}">
                <a16:creationId xmlns:a16="http://schemas.microsoft.com/office/drawing/2014/main" xmlns="" id="{EC1B46E8-6D95-4E89-8D6F-F86BB618468E}"/>
              </a:ext>
            </a:extLst>
          </p:cNvPr>
          <p:cNvSpPr/>
          <p:nvPr/>
        </p:nvSpPr>
        <p:spPr>
          <a:xfrm>
            <a:off x="-2381459" y="5656360"/>
            <a:ext cx="2378063" cy="3022876"/>
          </a:xfrm>
          <a:prstGeom prst="homePlate">
            <a:avLst>
              <a:gd name="adj" fmla="val 0"/>
            </a:avLst>
          </a:prstGeom>
          <a:solidFill>
            <a:srgbClr val="16B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游ゴシック" panose="020B0400000000000000" pitchFamily="50" charset="-128"/>
                <a:ea typeface="游ゴシック" panose="020B0400000000000000" pitchFamily="50" charset="-128"/>
              </a:rPr>
              <a:t>右欄外にある機能群から、使用機能を選択、非使用機能を削除してご案内ください</a:t>
            </a:r>
            <a:endParaRPr kumimoji="1" lang="en-US" altLang="ja-JP" sz="1200" b="1" dirty="0">
              <a:latin typeface="游ゴシック" panose="020B0400000000000000" pitchFamily="50" charset="-128"/>
              <a:ea typeface="游ゴシック" panose="020B0400000000000000" pitchFamily="50" charset="-128"/>
            </a:endParaRPr>
          </a:p>
          <a:p>
            <a:pPr algn="ctr"/>
            <a:endParaRPr kumimoji="1" lang="en-US" altLang="ja-JP" sz="300" b="1" dirty="0">
              <a:latin typeface="游ゴシック" panose="020B0400000000000000" pitchFamily="50" charset="-128"/>
              <a:ea typeface="游ゴシック" panose="020B0400000000000000" pitchFamily="50" charset="-128"/>
            </a:endParaRPr>
          </a:p>
          <a:p>
            <a:pPr algn="ctr"/>
            <a:r>
              <a:rPr kumimoji="1" lang="ja-JP" altLang="en-US" sz="1200" b="1" dirty="0">
                <a:latin typeface="游ゴシック" panose="020B0400000000000000" pitchFamily="50" charset="-128"/>
                <a:ea typeface="游ゴシック" panose="020B0400000000000000" pitchFamily="50" charset="-128"/>
              </a:rPr>
              <a:t>機能の下に「保護者</a:t>
            </a:r>
            <a:r>
              <a:rPr kumimoji="1" lang="en-US" altLang="ja-JP" sz="1200" b="1" dirty="0">
                <a:latin typeface="游ゴシック" panose="020B0400000000000000" pitchFamily="50" charset="-128"/>
                <a:ea typeface="游ゴシック" panose="020B0400000000000000" pitchFamily="50" charset="-128"/>
              </a:rPr>
              <a:t>ID</a:t>
            </a:r>
            <a:r>
              <a:rPr kumimoji="1" lang="ja-JP" altLang="en-US" sz="1200" b="1" dirty="0">
                <a:latin typeface="游ゴシック" panose="020B0400000000000000" pitchFamily="50" charset="-128"/>
                <a:ea typeface="游ゴシック" panose="020B0400000000000000" pitchFamily="50" charset="-128"/>
              </a:rPr>
              <a:t>」「生徒</a:t>
            </a:r>
            <a:r>
              <a:rPr kumimoji="1" lang="en-US" altLang="ja-JP" sz="1200" b="1" dirty="0">
                <a:latin typeface="游ゴシック" panose="020B0400000000000000" pitchFamily="50" charset="-128"/>
                <a:ea typeface="游ゴシック" panose="020B0400000000000000" pitchFamily="50" charset="-128"/>
              </a:rPr>
              <a:t>ID</a:t>
            </a:r>
            <a:r>
              <a:rPr kumimoji="1" lang="ja-JP" altLang="en-US" sz="1200" b="1" dirty="0">
                <a:latin typeface="游ゴシック" panose="020B0400000000000000" pitchFamily="50" charset="-128"/>
                <a:ea typeface="游ゴシック" panose="020B0400000000000000" pitchFamily="50" charset="-128"/>
              </a:rPr>
              <a:t>」がある機能は教室側で表示設定が可能ですので、必要に応じて、編集・削除するなどして案内ください</a:t>
            </a:r>
            <a:r>
              <a:rPr kumimoji="1" lang="en-US" altLang="ja-JP" sz="1200" b="1" dirty="0">
                <a:latin typeface="游ゴシック" panose="020B0400000000000000" pitchFamily="50" charset="-128"/>
                <a:ea typeface="游ゴシック" panose="020B0400000000000000" pitchFamily="50" charset="-128"/>
              </a:rPr>
              <a:t>(</a:t>
            </a:r>
            <a:r>
              <a:rPr kumimoji="1" lang="ja-JP" altLang="en-US" sz="1200" b="1" dirty="0">
                <a:latin typeface="游ゴシック" panose="020B0400000000000000" pitchFamily="50" charset="-128"/>
                <a:ea typeface="游ゴシック" panose="020B0400000000000000" pitchFamily="50" charset="-128"/>
              </a:rPr>
              <a:t>機能名のみのご案内でもかまいません</a:t>
            </a:r>
            <a:r>
              <a:rPr kumimoji="1" lang="en-US" altLang="ja-JP" sz="1200" b="1" dirty="0">
                <a:latin typeface="游ゴシック" panose="020B0400000000000000" pitchFamily="50" charset="-128"/>
                <a:ea typeface="游ゴシック" panose="020B0400000000000000" pitchFamily="50" charset="-128"/>
              </a:rPr>
              <a:t>)</a:t>
            </a:r>
          </a:p>
          <a:p>
            <a:pPr algn="ctr"/>
            <a:endParaRPr kumimoji="1" lang="en-US" altLang="ja-JP" sz="300" b="1" dirty="0">
              <a:latin typeface="游ゴシック" panose="020B0400000000000000" pitchFamily="50" charset="-128"/>
              <a:ea typeface="游ゴシック" panose="020B0400000000000000" pitchFamily="50" charset="-128"/>
            </a:endParaRPr>
          </a:p>
          <a:p>
            <a:pPr algn="ctr"/>
            <a:r>
              <a:rPr kumimoji="1" lang="ja-JP" altLang="en-US" sz="1200" b="1" dirty="0">
                <a:latin typeface="游ゴシック" panose="020B0400000000000000" pitchFamily="50" charset="-128"/>
                <a:ea typeface="游ゴシック" panose="020B0400000000000000" pitchFamily="50" charset="-128"/>
              </a:rPr>
              <a:t>上記以外で表示したくない機能がある場合や、機能を使いたいが、そもそも機能が表示されていない場合は</a:t>
            </a:r>
            <a:r>
              <a:rPr kumimoji="1" lang="ja-JP" altLang="en-US" sz="1200" b="1" dirty="0">
                <a:solidFill>
                  <a:schemeClr val="bg1"/>
                </a:solidFill>
                <a:latin typeface="游ゴシック" panose="020B0400000000000000" pitchFamily="50" charset="-128"/>
                <a:ea typeface="游ゴシック" panose="020B0400000000000000" pitchFamily="50" charset="-128"/>
                <a:hlinkClick r:id="rId15">
                  <a:extLst>
                    <a:ext uri="{A12FA001-AC4F-418D-AE19-62706E023703}">
                      <ahyp:hlinkClr xmlns:ahyp="http://schemas.microsoft.com/office/drawing/2018/hyperlinkcolor" xmlns="" val="tx"/>
                    </a:ext>
                  </a:extLst>
                </a:hlinkClick>
              </a:rPr>
              <a:t>弊社までお問い合わせ</a:t>
            </a:r>
            <a:r>
              <a:rPr kumimoji="1" lang="ja-JP" altLang="en-US" sz="1200" b="1" dirty="0">
                <a:latin typeface="游ゴシック" panose="020B0400000000000000" pitchFamily="50" charset="-128"/>
                <a:ea typeface="游ゴシック" panose="020B0400000000000000" pitchFamily="50" charset="-128"/>
              </a:rPr>
              <a:t>ください</a:t>
            </a:r>
          </a:p>
        </p:txBody>
      </p:sp>
      <p:pic>
        <p:nvPicPr>
          <p:cNvPr id="199" name="図 198">
            <a:extLst>
              <a:ext uri="{FF2B5EF4-FFF2-40B4-BE49-F238E27FC236}">
                <a16:creationId xmlns:a16="http://schemas.microsoft.com/office/drawing/2014/main" xmlns="" id="{79B19CD5-90D1-41F6-B3C4-1EA93BDEEE7A}"/>
              </a:ext>
            </a:extLst>
          </p:cNvPr>
          <p:cNvPicPr>
            <a:picLocks noChangeAspect="1"/>
          </p:cNvPicPr>
          <p:nvPr/>
        </p:nvPicPr>
        <p:blipFill>
          <a:blip r:embed="rId16"/>
          <a:stretch>
            <a:fillRect/>
          </a:stretch>
        </p:blipFill>
        <p:spPr>
          <a:xfrm>
            <a:off x="5326920" y="8388837"/>
            <a:ext cx="1246248" cy="1215134"/>
          </a:xfrm>
          <a:prstGeom prst="rect">
            <a:avLst/>
          </a:prstGeom>
        </p:spPr>
      </p:pic>
      <p:sp>
        <p:nvSpPr>
          <p:cNvPr id="205" name="矢印: 五方向 204">
            <a:extLst>
              <a:ext uri="{FF2B5EF4-FFF2-40B4-BE49-F238E27FC236}">
                <a16:creationId xmlns:a16="http://schemas.microsoft.com/office/drawing/2014/main" xmlns="" id="{88C06F55-9329-44A4-A9BB-64F2C61EC336}"/>
              </a:ext>
            </a:extLst>
          </p:cNvPr>
          <p:cNvSpPr/>
          <p:nvPr/>
        </p:nvSpPr>
        <p:spPr>
          <a:xfrm>
            <a:off x="-2381459" y="8770225"/>
            <a:ext cx="2378063" cy="1135775"/>
          </a:xfrm>
          <a:prstGeom prst="homePlate">
            <a:avLst>
              <a:gd name="adj" fmla="val 0"/>
            </a:avLst>
          </a:prstGeom>
          <a:solidFill>
            <a:srgbClr val="16B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游ゴシック" panose="020B0400000000000000" pitchFamily="50" charset="-128"/>
                <a:ea typeface="游ゴシック" panose="020B0400000000000000" pitchFamily="50" charset="-128"/>
              </a:rPr>
              <a:t>罫線はレイアウト</a:t>
            </a:r>
            <a:r>
              <a:rPr kumimoji="1" lang="en-US" altLang="ja-JP" sz="1200" b="1" dirty="0">
                <a:latin typeface="游ゴシック" panose="020B0400000000000000" pitchFamily="50" charset="-128"/>
                <a:ea typeface="游ゴシック" panose="020B0400000000000000" pitchFamily="50" charset="-128"/>
              </a:rPr>
              <a:t>(</a:t>
            </a:r>
            <a:r>
              <a:rPr kumimoji="1" lang="ja-JP" altLang="en-US" sz="1200" b="1" dirty="0">
                <a:latin typeface="游ゴシック" panose="020B0400000000000000" pitchFamily="50" charset="-128"/>
                <a:ea typeface="游ゴシック" panose="020B0400000000000000" pitchFamily="50" charset="-128"/>
              </a:rPr>
              <a:t>スペース</a:t>
            </a:r>
            <a:r>
              <a:rPr kumimoji="1" lang="en-US" altLang="ja-JP" sz="1200" b="1" dirty="0">
                <a:latin typeface="游ゴシック" panose="020B0400000000000000" pitchFamily="50" charset="-128"/>
                <a:ea typeface="游ゴシック" panose="020B0400000000000000" pitchFamily="50" charset="-128"/>
              </a:rPr>
              <a:t>)</a:t>
            </a:r>
            <a:r>
              <a:rPr kumimoji="1" lang="ja-JP" altLang="en-US" sz="1200" b="1" dirty="0">
                <a:latin typeface="游ゴシック" panose="020B0400000000000000" pitchFamily="50" charset="-128"/>
                <a:ea typeface="游ゴシック" panose="020B0400000000000000" pitchFamily="50" charset="-128"/>
              </a:rPr>
              <a:t>調整、説明時のメモ用途として</a:t>
            </a:r>
            <a:endParaRPr kumimoji="1" lang="en-US" altLang="ja-JP" sz="1200" b="1" dirty="0">
              <a:latin typeface="游ゴシック" panose="020B0400000000000000" pitchFamily="50" charset="-128"/>
              <a:ea typeface="游ゴシック" panose="020B0400000000000000" pitchFamily="50" charset="-128"/>
            </a:endParaRPr>
          </a:p>
          <a:p>
            <a:pPr algn="ctr"/>
            <a:endParaRPr kumimoji="1" lang="en-US" altLang="ja-JP" sz="500" b="1" dirty="0">
              <a:latin typeface="游ゴシック" panose="020B0400000000000000" pitchFamily="50" charset="-128"/>
              <a:ea typeface="游ゴシック" panose="020B0400000000000000" pitchFamily="50" charset="-128"/>
            </a:endParaRPr>
          </a:p>
          <a:p>
            <a:pPr algn="ctr"/>
            <a:r>
              <a:rPr kumimoji="1" lang="ja-JP" altLang="en-US" sz="1200" b="1" dirty="0">
                <a:latin typeface="游ゴシック" panose="020B0400000000000000" pitchFamily="50" charset="-128"/>
                <a:ea typeface="游ゴシック" panose="020B0400000000000000" pitchFamily="50" charset="-128"/>
              </a:rPr>
              <a:t>機能の概要とメリットは次頁以降、詳細操作はヘルプ内の各マニュアルをご案内ください</a:t>
            </a:r>
          </a:p>
        </p:txBody>
      </p:sp>
      <p:sp>
        <p:nvSpPr>
          <p:cNvPr id="207" name="スライド番号プレースホルダー 206">
            <a:extLst>
              <a:ext uri="{FF2B5EF4-FFF2-40B4-BE49-F238E27FC236}">
                <a16:creationId xmlns:a16="http://schemas.microsoft.com/office/drawing/2014/main" xmlns="" id="{AE0177D6-9FCC-4FDC-B579-6578FFB442B5}"/>
              </a:ext>
            </a:extLst>
          </p:cNvPr>
          <p:cNvSpPr>
            <a:spLocks noGrp="1"/>
          </p:cNvSpPr>
          <p:nvPr>
            <p:ph type="sldNum" idx="12"/>
          </p:nvPr>
        </p:nvSpPr>
        <p:spPr/>
        <p:txBody>
          <a:bodyPr/>
          <a:lstStyle/>
          <a:p>
            <a:fld id="{00000000-1234-1234-1234-123412341234}" type="slidenum">
              <a:rPr lang="en-US" altLang="ja" smtClean="0"/>
              <a:pPr/>
              <a:t>1</a:t>
            </a:fld>
            <a:endParaRPr lang="ja" altLang="en-US" dirty="0"/>
          </a:p>
        </p:txBody>
      </p:sp>
      <p:sp>
        <p:nvSpPr>
          <p:cNvPr id="208" name="テキスト ボックス 207">
            <a:extLst>
              <a:ext uri="{FF2B5EF4-FFF2-40B4-BE49-F238E27FC236}">
                <a16:creationId xmlns:a16="http://schemas.microsoft.com/office/drawing/2014/main" xmlns="" id="{0227C7C9-B320-4008-AF5A-169878F38251}"/>
              </a:ext>
            </a:extLst>
          </p:cNvPr>
          <p:cNvSpPr txBox="1"/>
          <p:nvPr/>
        </p:nvSpPr>
        <p:spPr>
          <a:xfrm>
            <a:off x="489837" y="9632602"/>
            <a:ext cx="6044351" cy="215444"/>
          </a:xfrm>
          <a:prstGeom prst="rect">
            <a:avLst/>
          </a:prstGeom>
          <a:noFill/>
        </p:spPr>
        <p:txBody>
          <a:bodyPr wrap="square" rtlCol="0">
            <a:spAutoFit/>
          </a:bodyPr>
          <a:lstStyle/>
          <a:p>
            <a:pPr algn="ctr"/>
            <a:r>
              <a:rPr kumimoji="1" lang="en-US" altLang="ja-JP" sz="800" dirty="0">
                <a:solidFill>
                  <a:srgbClr val="4C3A31"/>
                </a:solidFill>
                <a:latin typeface="游ゴシック Medium" panose="020B0500000000000000" pitchFamily="50" charset="-128"/>
                <a:ea typeface="游ゴシック Medium" panose="020B0500000000000000" pitchFamily="50" charset="-128"/>
              </a:rPr>
              <a:t>Comiru</a:t>
            </a:r>
            <a:r>
              <a:rPr kumimoji="1" lang="ja-JP" altLang="en-US" sz="800" dirty="0">
                <a:solidFill>
                  <a:srgbClr val="4C3A31"/>
                </a:solidFill>
                <a:latin typeface="游ゴシック Medium" panose="020B0500000000000000" pitchFamily="50" charset="-128"/>
                <a:ea typeface="游ゴシック Medium" panose="020B0500000000000000" pitchFamily="50" charset="-128"/>
              </a:rPr>
              <a:t>運営会社 株式会社</a:t>
            </a:r>
            <a:r>
              <a:rPr kumimoji="1" lang="en-US" altLang="ja-JP" sz="800" dirty="0">
                <a:solidFill>
                  <a:srgbClr val="4C3A31"/>
                </a:solidFill>
                <a:latin typeface="游ゴシック Medium" panose="020B0500000000000000" pitchFamily="50" charset="-128"/>
                <a:ea typeface="游ゴシック Medium" panose="020B0500000000000000" pitchFamily="50" charset="-128"/>
              </a:rPr>
              <a:t>POPER</a:t>
            </a:r>
            <a:r>
              <a:rPr kumimoji="1" lang="ja-JP" altLang="en-US" sz="800" dirty="0">
                <a:solidFill>
                  <a:srgbClr val="4C3A31"/>
                </a:solidFill>
                <a:latin typeface="游ゴシック Medium" panose="020B0500000000000000" pitchFamily="50" charset="-128"/>
                <a:ea typeface="游ゴシック Medium" panose="020B0500000000000000" pitchFamily="50" charset="-128"/>
              </a:rPr>
              <a:t>（ポパー）：東京都中央区日本橋茅場町</a:t>
            </a:r>
            <a:r>
              <a:rPr kumimoji="1" lang="en-US" altLang="ja-JP" sz="800" dirty="0">
                <a:solidFill>
                  <a:srgbClr val="4C3A31"/>
                </a:solidFill>
                <a:latin typeface="游ゴシック Medium" panose="020B0500000000000000" pitchFamily="50" charset="-128"/>
                <a:ea typeface="游ゴシック Medium" panose="020B0500000000000000" pitchFamily="50" charset="-128"/>
              </a:rPr>
              <a:t>1-13-21</a:t>
            </a:r>
            <a:r>
              <a:rPr kumimoji="1" lang="ja-JP" altLang="en-US" sz="800" dirty="0">
                <a:solidFill>
                  <a:srgbClr val="4C3A31"/>
                </a:solidFill>
                <a:latin typeface="游ゴシック Medium" panose="020B0500000000000000" pitchFamily="50" charset="-128"/>
                <a:ea typeface="游ゴシック Medium" panose="020B0500000000000000" pitchFamily="50" charset="-128"/>
              </a:rPr>
              <a:t>　日本橋茅場町阪神ビル</a:t>
            </a:r>
            <a:r>
              <a:rPr kumimoji="1" lang="en-US" altLang="ja-JP" sz="800" dirty="0">
                <a:solidFill>
                  <a:srgbClr val="4C3A31"/>
                </a:solidFill>
                <a:latin typeface="游ゴシック Medium" panose="020B0500000000000000" pitchFamily="50" charset="-128"/>
                <a:ea typeface="游ゴシック Medium" panose="020B0500000000000000" pitchFamily="50" charset="-128"/>
              </a:rPr>
              <a:t>4F</a:t>
            </a:r>
            <a:endParaRPr kumimoji="1" lang="en-US" altLang="ja-JP" sz="900" b="1" dirty="0">
              <a:solidFill>
                <a:srgbClr val="4C3A31"/>
              </a:solidFill>
              <a:latin typeface="游ゴシック" panose="020B0400000000000000" pitchFamily="50" charset="-128"/>
              <a:ea typeface="游ゴシック" panose="020B0400000000000000" pitchFamily="50" charset="-128"/>
            </a:endParaRPr>
          </a:p>
        </p:txBody>
      </p:sp>
      <p:grpSp>
        <p:nvGrpSpPr>
          <p:cNvPr id="61" name="グループ化 60">
            <a:extLst>
              <a:ext uri="{FF2B5EF4-FFF2-40B4-BE49-F238E27FC236}">
                <a16:creationId xmlns:a16="http://schemas.microsoft.com/office/drawing/2014/main" xmlns="" id="{82335C30-88CC-4918-87B2-896EAC8B6815}"/>
              </a:ext>
            </a:extLst>
          </p:cNvPr>
          <p:cNvGrpSpPr/>
          <p:nvPr/>
        </p:nvGrpSpPr>
        <p:grpSpPr>
          <a:xfrm>
            <a:off x="5027028" y="400864"/>
            <a:ext cx="1404245" cy="593097"/>
            <a:chOff x="5027028" y="400864"/>
            <a:chExt cx="1404245" cy="593097"/>
          </a:xfrm>
        </p:grpSpPr>
        <p:pic>
          <p:nvPicPr>
            <p:cNvPr id="184" name="図 183" descr="ロゴ&#10;&#10;自動的に生成された説明">
              <a:extLst>
                <a:ext uri="{FF2B5EF4-FFF2-40B4-BE49-F238E27FC236}">
                  <a16:creationId xmlns:a16="http://schemas.microsoft.com/office/drawing/2014/main" xmlns="" id="{892FAF21-990B-4456-A5AE-D3837A488545}"/>
                </a:ext>
              </a:extLst>
            </p:cNvPr>
            <p:cNvPicPr>
              <a:picLocks noChangeAspect="1"/>
            </p:cNvPicPr>
            <p:nvPr/>
          </p:nvPicPr>
          <p:blipFill>
            <a:blip r:embed="rId17"/>
            <a:stretch>
              <a:fillRect/>
            </a:stretch>
          </p:blipFill>
          <p:spPr>
            <a:xfrm>
              <a:off x="5027028" y="400864"/>
              <a:ext cx="1391236" cy="324999"/>
            </a:xfrm>
            <a:prstGeom prst="rect">
              <a:avLst/>
            </a:prstGeom>
          </p:spPr>
        </p:pic>
        <p:sp>
          <p:nvSpPr>
            <p:cNvPr id="185" name="矢印: 五方向 184">
              <a:extLst>
                <a:ext uri="{FF2B5EF4-FFF2-40B4-BE49-F238E27FC236}">
                  <a16:creationId xmlns:a16="http://schemas.microsoft.com/office/drawing/2014/main" xmlns="" id="{5CF0A01E-71F4-4C3F-BA91-7D2A85226077}"/>
                </a:ext>
              </a:extLst>
            </p:cNvPr>
            <p:cNvSpPr/>
            <p:nvPr/>
          </p:nvSpPr>
          <p:spPr>
            <a:xfrm>
              <a:off x="5040037" y="771740"/>
              <a:ext cx="1391236" cy="222221"/>
            </a:xfrm>
            <a:prstGeom prst="homePlate">
              <a:avLst>
                <a:gd name="adj" fmla="val 0"/>
              </a:avLst>
            </a:prstGeom>
            <a:solidFill>
              <a:srgbClr val="16B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游ゴシック" panose="020B0400000000000000" pitchFamily="50" charset="-128"/>
                  <a:ea typeface="游ゴシック" panose="020B0400000000000000" pitchFamily="50" charset="-128"/>
                </a:rPr>
                <a:t>生徒・保護者さま</a:t>
              </a:r>
            </a:p>
          </p:txBody>
        </p:sp>
      </p:grpSp>
      <p:pic>
        <p:nvPicPr>
          <p:cNvPr id="64" name="図 63" descr="グラフィカル ユーザー インターフェイス&#10;&#10;中程度の精度で自動的に生成された説明">
            <a:extLst>
              <a:ext uri="{FF2B5EF4-FFF2-40B4-BE49-F238E27FC236}">
                <a16:creationId xmlns:a16="http://schemas.microsoft.com/office/drawing/2014/main" xmlns="" id="{FC51A9BC-BCFB-4633-B6C8-2DFD863BDF2E}"/>
              </a:ext>
            </a:extLst>
          </p:cNvPr>
          <p:cNvPicPr>
            <a:picLocks noChangeAspect="1"/>
          </p:cNvPicPr>
          <p:nvPr/>
        </p:nvPicPr>
        <p:blipFill>
          <a:blip r:embed="rId18"/>
          <a:stretch>
            <a:fillRect/>
          </a:stretch>
        </p:blipFill>
        <p:spPr>
          <a:xfrm>
            <a:off x="4260011" y="414923"/>
            <a:ext cx="743051" cy="579413"/>
          </a:xfrm>
          <a:prstGeom prst="rect">
            <a:avLst/>
          </a:prstGeom>
        </p:spPr>
      </p:pic>
      <p:sp>
        <p:nvSpPr>
          <p:cNvPr id="56" name="四角形: 角を丸くする 55">
            <a:extLst>
              <a:ext uri="{FF2B5EF4-FFF2-40B4-BE49-F238E27FC236}">
                <a16:creationId xmlns:a16="http://schemas.microsoft.com/office/drawing/2014/main" xmlns="" id="{C964782C-A8AD-4629-AE21-7EBC8F8B71DA}"/>
              </a:ext>
            </a:extLst>
          </p:cNvPr>
          <p:cNvSpPr/>
          <p:nvPr/>
        </p:nvSpPr>
        <p:spPr>
          <a:xfrm>
            <a:off x="543572" y="5715086"/>
            <a:ext cx="1352074" cy="347732"/>
          </a:xfrm>
          <a:prstGeom prst="roundRect">
            <a:avLst/>
          </a:prstGeom>
          <a:solidFill>
            <a:srgbClr val="4C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游ゴシック" panose="020B0400000000000000" pitchFamily="50" charset="-128"/>
                <a:ea typeface="游ゴシック" panose="020B0400000000000000" pitchFamily="50" charset="-128"/>
              </a:rPr>
              <a:t>指導報告書</a:t>
            </a:r>
            <a:endParaRPr lang="en-US" altLang="ja-JP" sz="1400" b="1" dirty="0">
              <a:solidFill>
                <a:schemeClr val="bg1"/>
              </a:solidFill>
              <a:latin typeface="游ゴシック" panose="020B0400000000000000" pitchFamily="50" charset="-128"/>
              <a:ea typeface="游ゴシック" panose="020B0400000000000000" pitchFamily="50" charset="-128"/>
            </a:endParaRPr>
          </a:p>
        </p:txBody>
      </p:sp>
      <p:sp>
        <p:nvSpPr>
          <p:cNvPr id="124" name="四角形: 角を丸くする 123">
            <a:extLst>
              <a:ext uri="{FF2B5EF4-FFF2-40B4-BE49-F238E27FC236}">
                <a16:creationId xmlns:a16="http://schemas.microsoft.com/office/drawing/2014/main" xmlns="" id="{110C4B5B-E9A8-4950-AD1C-0BDBE8F1ABF1}"/>
              </a:ext>
            </a:extLst>
          </p:cNvPr>
          <p:cNvSpPr/>
          <p:nvPr/>
        </p:nvSpPr>
        <p:spPr>
          <a:xfrm>
            <a:off x="2014582" y="5715086"/>
            <a:ext cx="1352074" cy="347732"/>
          </a:xfrm>
          <a:prstGeom prst="roundRect">
            <a:avLst/>
          </a:prstGeom>
          <a:solidFill>
            <a:srgbClr val="4C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游ゴシック" panose="020B0400000000000000" pitchFamily="50" charset="-128"/>
                <a:ea typeface="游ゴシック" panose="020B0400000000000000" pitchFamily="50" charset="-128"/>
              </a:rPr>
              <a:t>お知らせ</a:t>
            </a:r>
            <a:endParaRPr lang="en-US" altLang="ja-JP" sz="1400" b="1" dirty="0">
              <a:solidFill>
                <a:schemeClr val="bg1"/>
              </a:solidFill>
              <a:latin typeface="游ゴシック" panose="020B0400000000000000" pitchFamily="50" charset="-128"/>
              <a:ea typeface="游ゴシック" panose="020B0400000000000000" pitchFamily="50" charset="-128"/>
            </a:endParaRPr>
          </a:p>
        </p:txBody>
      </p:sp>
      <p:sp>
        <p:nvSpPr>
          <p:cNvPr id="174" name="テキスト ボックス 173">
            <a:extLst>
              <a:ext uri="{FF2B5EF4-FFF2-40B4-BE49-F238E27FC236}">
                <a16:creationId xmlns:a16="http://schemas.microsoft.com/office/drawing/2014/main" xmlns="" id="{2BE79993-4FE9-4CFF-AB78-D88946329BB2}"/>
              </a:ext>
            </a:extLst>
          </p:cNvPr>
          <p:cNvSpPr txBox="1"/>
          <p:nvPr/>
        </p:nvSpPr>
        <p:spPr>
          <a:xfrm>
            <a:off x="7882556" y="4027878"/>
            <a:ext cx="1367512"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保護者</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r>
              <a:rPr kumimoji="1" lang="ja-JP" altLang="en-US" sz="1100" dirty="0">
                <a:solidFill>
                  <a:srgbClr val="493B32"/>
                </a:solidFill>
                <a:latin typeface="游ゴシック Medium" panose="020B0500000000000000" pitchFamily="50" charset="-128"/>
                <a:ea typeface="游ゴシック Medium" panose="020B0500000000000000" pitchFamily="50" charset="-128"/>
              </a:rPr>
              <a:t>のみ表示</a:t>
            </a:r>
            <a:endParaRPr kumimoji="1" lang="en-US" altLang="ja-JP" sz="1100" dirty="0">
              <a:solidFill>
                <a:srgbClr val="493B32"/>
              </a:solidFill>
              <a:latin typeface="游ゴシック Medium" panose="020B0500000000000000" pitchFamily="50" charset="-128"/>
              <a:ea typeface="游ゴシック Medium" panose="020B0500000000000000" pitchFamily="50" charset="-128"/>
            </a:endParaRPr>
          </a:p>
        </p:txBody>
      </p:sp>
      <p:sp>
        <p:nvSpPr>
          <p:cNvPr id="130" name="四角形: 角を丸くする 129">
            <a:extLst>
              <a:ext uri="{FF2B5EF4-FFF2-40B4-BE49-F238E27FC236}">
                <a16:creationId xmlns:a16="http://schemas.microsoft.com/office/drawing/2014/main" xmlns="" id="{093B3D42-92D3-4668-924A-5CDEAF7C4430}"/>
              </a:ext>
            </a:extLst>
          </p:cNvPr>
          <p:cNvSpPr/>
          <p:nvPr/>
        </p:nvSpPr>
        <p:spPr>
          <a:xfrm>
            <a:off x="3433181" y="5706232"/>
            <a:ext cx="1352074" cy="347732"/>
          </a:xfrm>
          <a:prstGeom prst="roundRect">
            <a:avLst/>
          </a:prstGeom>
          <a:solidFill>
            <a:srgbClr val="4C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游ゴシック" panose="020B0400000000000000" pitchFamily="50" charset="-128"/>
                <a:ea typeface="游ゴシック" panose="020B0400000000000000" pitchFamily="50" charset="-128"/>
              </a:rPr>
              <a:t>お問い合わせ</a:t>
            </a:r>
            <a:endParaRPr lang="en-US" altLang="ja-JP" sz="1400" b="1" dirty="0">
              <a:solidFill>
                <a:schemeClr val="bg1"/>
              </a:solidFill>
              <a:latin typeface="游ゴシック" panose="020B0400000000000000" pitchFamily="50" charset="-128"/>
              <a:ea typeface="游ゴシック" panose="020B0400000000000000" pitchFamily="50" charset="-128"/>
            </a:endParaRPr>
          </a:p>
        </p:txBody>
      </p:sp>
      <p:grpSp>
        <p:nvGrpSpPr>
          <p:cNvPr id="169" name="グループ化 168">
            <a:extLst>
              <a:ext uri="{FF2B5EF4-FFF2-40B4-BE49-F238E27FC236}">
                <a16:creationId xmlns:a16="http://schemas.microsoft.com/office/drawing/2014/main" xmlns="" id="{91297AD7-F29D-47E2-BE7F-1EB02C647F3D}"/>
              </a:ext>
            </a:extLst>
          </p:cNvPr>
          <p:cNvGrpSpPr/>
          <p:nvPr/>
        </p:nvGrpSpPr>
        <p:grpSpPr>
          <a:xfrm>
            <a:off x="8242076" y="4587148"/>
            <a:ext cx="648471" cy="261610"/>
            <a:chOff x="4251072" y="5967491"/>
            <a:chExt cx="648471" cy="261610"/>
          </a:xfrm>
        </p:grpSpPr>
        <p:sp>
          <p:nvSpPr>
            <p:cNvPr id="132" name="四角形: 角を丸くする 131">
              <a:extLst>
                <a:ext uri="{FF2B5EF4-FFF2-40B4-BE49-F238E27FC236}">
                  <a16:creationId xmlns:a16="http://schemas.microsoft.com/office/drawing/2014/main" xmlns="" id="{2FD9E2FE-D449-43EA-ADB9-466D382A90C0}"/>
                </a:ext>
              </a:extLst>
            </p:cNvPr>
            <p:cNvSpPr/>
            <p:nvPr/>
          </p:nvSpPr>
          <p:spPr>
            <a:xfrm>
              <a:off x="4251072" y="5969500"/>
              <a:ext cx="582222" cy="245564"/>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テキスト ボックス 158">
              <a:extLst>
                <a:ext uri="{FF2B5EF4-FFF2-40B4-BE49-F238E27FC236}">
                  <a16:creationId xmlns:a16="http://schemas.microsoft.com/office/drawing/2014/main" xmlns="" id="{FA59B44B-3031-4033-8352-8B39ED59B2A5}"/>
                </a:ext>
              </a:extLst>
            </p:cNvPr>
            <p:cNvSpPr txBox="1"/>
            <p:nvPr/>
          </p:nvSpPr>
          <p:spPr>
            <a:xfrm>
              <a:off x="4251072" y="5967491"/>
              <a:ext cx="648471"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生徒</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p>
          </p:txBody>
        </p:sp>
      </p:grpSp>
      <p:grpSp>
        <p:nvGrpSpPr>
          <p:cNvPr id="218" name="グループ化 217">
            <a:extLst>
              <a:ext uri="{FF2B5EF4-FFF2-40B4-BE49-F238E27FC236}">
                <a16:creationId xmlns:a16="http://schemas.microsoft.com/office/drawing/2014/main" xmlns="" id="{EDB9EF93-9076-43AD-AC12-2B3AFCC48D49}"/>
              </a:ext>
            </a:extLst>
          </p:cNvPr>
          <p:cNvGrpSpPr/>
          <p:nvPr/>
        </p:nvGrpSpPr>
        <p:grpSpPr>
          <a:xfrm>
            <a:off x="6983755" y="8483576"/>
            <a:ext cx="1389794" cy="261610"/>
            <a:chOff x="549315" y="8336855"/>
            <a:chExt cx="1389794" cy="261610"/>
          </a:xfrm>
        </p:grpSpPr>
        <p:sp>
          <p:nvSpPr>
            <p:cNvPr id="219" name="四角形: 角を丸くする 218">
              <a:extLst>
                <a:ext uri="{FF2B5EF4-FFF2-40B4-BE49-F238E27FC236}">
                  <a16:creationId xmlns:a16="http://schemas.microsoft.com/office/drawing/2014/main" xmlns="" id="{23068105-1EA1-409F-AD23-7CE9E5E6BB99}"/>
                </a:ext>
              </a:extLst>
            </p:cNvPr>
            <p:cNvSpPr/>
            <p:nvPr/>
          </p:nvSpPr>
          <p:spPr>
            <a:xfrm>
              <a:off x="549315" y="8342128"/>
              <a:ext cx="1346331" cy="245564"/>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テキスト ボックス 219">
              <a:extLst>
                <a:ext uri="{FF2B5EF4-FFF2-40B4-BE49-F238E27FC236}">
                  <a16:creationId xmlns:a16="http://schemas.microsoft.com/office/drawing/2014/main" xmlns="" id="{CDA97896-3811-4506-AE22-5EA7725B1F00}"/>
                </a:ext>
              </a:extLst>
            </p:cNvPr>
            <p:cNvSpPr txBox="1"/>
            <p:nvPr/>
          </p:nvSpPr>
          <p:spPr>
            <a:xfrm>
              <a:off x="635329" y="8336855"/>
              <a:ext cx="1303780"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両</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r>
                <a:rPr kumimoji="1" lang="ja-JP" altLang="en-US" sz="1100" dirty="0">
                  <a:solidFill>
                    <a:srgbClr val="493B32"/>
                  </a:solidFill>
                  <a:latin typeface="游ゴシック Medium" panose="020B0500000000000000" pitchFamily="50" charset="-128"/>
                  <a:ea typeface="游ゴシック Medium" panose="020B0500000000000000" pitchFamily="50" charset="-128"/>
                </a:rPr>
                <a:t>ともに表示</a:t>
              </a:r>
              <a:endParaRPr kumimoji="1" lang="en-US" altLang="ja-JP" sz="1100" dirty="0">
                <a:solidFill>
                  <a:srgbClr val="493B32"/>
                </a:solidFill>
                <a:latin typeface="游ゴシック Medium" panose="020B0500000000000000" pitchFamily="50" charset="-128"/>
                <a:ea typeface="游ゴシック Medium" panose="020B0500000000000000" pitchFamily="50" charset="-128"/>
              </a:endParaRPr>
            </a:p>
          </p:txBody>
        </p:sp>
      </p:grpSp>
      <p:grpSp>
        <p:nvGrpSpPr>
          <p:cNvPr id="3" name="グループ化 2">
            <a:extLst>
              <a:ext uri="{FF2B5EF4-FFF2-40B4-BE49-F238E27FC236}">
                <a16:creationId xmlns:a16="http://schemas.microsoft.com/office/drawing/2014/main" xmlns="" id="{DC406F25-A8D6-4C56-9CFD-1D70C4DB299F}"/>
              </a:ext>
            </a:extLst>
          </p:cNvPr>
          <p:cNvGrpSpPr/>
          <p:nvPr/>
        </p:nvGrpSpPr>
        <p:grpSpPr>
          <a:xfrm>
            <a:off x="6978012" y="8084165"/>
            <a:ext cx="1352074" cy="347732"/>
            <a:chOff x="6978012" y="8084165"/>
            <a:chExt cx="1352074" cy="347732"/>
          </a:xfrm>
        </p:grpSpPr>
        <p:sp>
          <p:nvSpPr>
            <p:cNvPr id="217" name="四角形: 角を丸くする 216">
              <a:extLst>
                <a:ext uri="{FF2B5EF4-FFF2-40B4-BE49-F238E27FC236}">
                  <a16:creationId xmlns:a16="http://schemas.microsoft.com/office/drawing/2014/main" xmlns="" id="{B2156187-9311-4495-AF30-B6C192326E01}"/>
                </a:ext>
              </a:extLst>
            </p:cNvPr>
            <p:cNvSpPr/>
            <p:nvPr/>
          </p:nvSpPr>
          <p:spPr>
            <a:xfrm>
              <a:off x="6978012" y="8084165"/>
              <a:ext cx="1352074" cy="347732"/>
            </a:xfrm>
            <a:prstGeom prst="roundRect">
              <a:avLst/>
            </a:prstGeom>
            <a:solidFill>
              <a:srgbClr val="4C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dirty="0">
                <a:solidFill>
                  <a:schemeClr val="bg1"/>
                </a:solidFill>
                <a:latin typeface="游ゴシック" panose="020B0400000000000000" pitchFamily="50" charset="-128"/>
                <a:ea typeface="游ゴシック" panose="020B0400000000000000" pitchFamily="50" charset="-128"/>
              </a:endParaRPr>
            </a:p>
          </p:txBody>
        </p:sp>
        <p:pic>
          <p:nvPicPr>
            <p:cNvPr id="216" name="図 215" descr="挿絵 が含まれている画像&#10;&#10;自動的に生成された説明">
              <a:extLst>
                <a:ext uri="{FF2B5EF4-FFF2-40B4-BE49-F238E27FC236}">
                  <a16:creationId xmlns:a16="http://schemas.microsoft.com/office/drawing/2014/main" xmlns="" id="{087AE634-2622-4E59-AEC3-EB89B3F8742A}"/>
                </a:ext>
              </a:extLst>
            </p:cNvPr>
            <p:cNvPicPr>
              <a:picLocks noChangeAspect="1"/>
            </p:cNvPicPr>
            <p:nvPr/>
          </p:nvPicPr>
          <p:blipFill>
            <a:blip r:embed="rId19"/>
            <a:stretch>
              <a:fillRect/>
            </a:stretch>
          </p:blipFill>
          <p:spPr>
            <a:xfrm>
              <a:off x="7099540" y="8129561"/>
              <a:ext cx="1096094" cy="247115"/>
            </a:xfrm>
            <a:prstGeom prst="rect">
              <a:avLst/>
            </a:prstGeom>
          </p:spPr>
        </p:pic>
      </p:grpSp>
      <p:sp>
        <p:nvSpPr>
          <p:cNvPr id="222" name="四角形: 角を丸くする 221">
            <a:extLst>
              <a:ext uri="{FF2B5EF4-FFF2-40B4-BE49-F238E27FC236}">
                <a16:creationId xmlns:a16="http://schemas.microsoft.com/office/drawing/2014/main" xmlns="" id="{AA5B84B6-E254-4820-BC2A-9F67B510AD99}"/>
              </a:ext>
            </a:extLst>
          </p:cNvPr>
          <p:cNvSpPr/>
          <p:nvPr/>
        </p:nvSpPr>
        <p:spPr>
          <a:xfrm>
            <a:off x="6985131" y="5717258"/>
            <a:ext cx="1352074" cy="347732"/>
          </a:xfrm>
          <a:prstGeom prst="roundRect">
            <a:avLst/>
          </a:prstGeom>
          <a:solidFill>
            <a:srgbClr val="4C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游ゴシック" panose="020B0400000000000000" pitchFamily="50" charset="-128"/>
                <a:ea typeface="游ゴシック" panose="020B0400000000000000" pitchFamily="50" charset="-128"/>
              </a:rPr>
              <a:t>指導報告書</a:t>
            </a:r>
            <a:endParaRPr lang="en-US" altLang="ja-JP" sz="1400" b="1" dirty="0">
              <a:solidFill>
                <a:schemeClr val="bg1"/>
              </a:solidFill>
              <a:latin typeface="游ゴシック" panose="020B0400000000000000" pitchFamily="50" charset="-128"/>
              <a:ea typeface="游ゴシック" panose="020B0400000000000000" pitchFamily="50" charset="-128"/>
            </a:endParaRPr>
          </a:p>
        </p:txBody>
      </p:sp>
      <p:grpSp>
        <p:nvGrpSpPr>
          <p:cNvPr id="223" name="グループ化 222">
            <a:extLst>
              <a:ext uri="{FF2B5EF4-FFF2-40B4-BE49-F238E27FC236}">
                <a16:creationId xmlns:a16="http://schemas.microsoft.com/office/drawing/2014/main" xmlns="" id="{4827AEB9-C6B3-475B-89EF-E7890D818B5E}"/>
              </a:ext>
            </a:extLst>
          </p:cNvPr>
          <p:cNvGrpSpPr/>
          <p:nvPr/>
        </p:nvGrpSpPr>
        <p:grpSpPr>
          <a:xfrm>
            <a:off x="6951743" y="6119933"/>
            <a:ext cx="751784" cy="261610"/>
            <a:chOff x="510184" y="5967491"/>
            <a:chExt cx="751784" cy="261610"/>
          </a:xfrm>
        </p:grpSpPr>
        <p:sp>
          <p:nvSpPr>
            <p:cNvPr id="227" name="四角形: 角を丸くする 226">
              <a:extLst>
                <a:ext uri="{FF2B5EF4-FFF2-40B4-BE49-F238E27FC236}">
                  <a16:creationId xmlns:a16="http://schemas.microsoft.com/office/drawing/2014/main" xmlns="" id="{0A61A4D0-89E0-482C-B9CE-BFFD8177FFB7}"/>
                </a:ext>
              </a:extLst>
            </p:cNvPr>
            <p:cNvSpPr/>
            <p:nvPr/>
          </p:nvSpPr>
          <p:spPr>
            <a:xfrm>
              <a:off x="549315" y="5969500"/>
              <a:ext cx="658893" cy="245564"/>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テキスト ボックス 227">
              <a:extLst>
                <a:ext uri="{FF2B5EF4-FFF2-40B4-BE49-F238E27FC236}">
                  <a16:creationId xmlns:a16="http://schemas.microsoft.com/office/drawing/2014/main" xmlns="" id="{BDC1C9DF-E259-4F3D-9AB3-DACA6F36AA00}"/>
                </a:ext>
              </a:extLst>
            </p:cNvPr>
            <p:cNvSpPr txBox="1"/>
            <p:nvPr/>
          </p:nvSpPr>
          <p:spPr>
            <a:xfrm>
              <a:off x="510184" y="5967491"/>
              <a:ext cx="751784"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保護者</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p>
          </p:txBody>
        </p:sp>
      </p:grpSp>
      <p:grpSp>
        <p:nvGrpSpPr>
          <p:cNvPr id="224" name="グループ化 223">
            <a:extLst>
              <a:ext uri="{FF2B5EF4-FFF2-40B4-BE49-F238E27FC236}">
                <a16:creationId xmlns:a16="http://schemas.microsoft.com/office/drawing/2014/main" xmlns="" id="{C5F7349A-3608-4A77-994A-FE3ED8F9F46C}"/>
              </a:ext>
            </a:extLst>
          </p:cNvPr>
          <p:cNvGrpSpPr/>
          <p:nvPr/>
        </p:nvGrpSpPr>
        <p:grpSpPr>
          <a:xfrm>
            <a:off x="7750611" y="6119933"/>
            <a:ext cx="648471" cy="261610"/>
            <a:chOff x="1309052" y="5967491"/>
            <a:chExt cx="648471" cy="261610"/>
          </a:xfrm>
        </p:grpSpPr>
        <p:sp>
          <p:nvSpPr>
            <p:cNvPr id="225" name="四角形: 角を丸くする 224">
              <a:extLst>
                <a:ext uri="{FF2B5EF4-FFF2-40B4-BE49-F238E27FC236}">
                  <a16:creationId xmlns:a16="http://schemas.microsoft.com/office/drawing/2014/main" xmlns="" id="{BEE6DEEA-22BD-427B-9D97-79916FB0F890}"/>
                </a:ext>
              </a:extLst>
            </p:cNvPr>
            <p:cNvSpPr/>
            <p:nvPr/>
          </p:nvSpPr>
          <p:spPr>
            <a:xfrm>
              <a:off x="1309052" y="5969500"/>
              <a:ext cx="582222" cy="245564"/>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テキスト ボックス 225">
              <a:extLst>
                <a:ext uri="{FF2B5EF4-FFF2-40B4-BE49-F238E27FC236}">
                  <a16:creationId xmlns:a16="http://schemas.microsoft.com/office/drawing/2014/main" xmlns="" id="{30361016-0AFE-4033-A00B-54324B098D10}"/>
                </a:ext>
              </a:extLst>
            </p:cNvPr>
            <p:cNvSpPr txBox="1"/>
            <p:nvPr/>
          </p:nvSpPr>
          <p:spPr>
            <a:xfrm>
              <a:off x="1309052" y="5967491"/>
              <a:ext cx="648471"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生徒</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p>
          </p:txBody>
        </p:sp>
      </p:grpSp>
      <p:sp>
        <p:nvSpPr>
          <p:cNvPr id="230" name="四角形: 角を丸くする 229">
            <a:extLst>
              <a:ext uri="{FF2B5EF4-FFF2-40B4-BE49-F238E27FC236}">
                <a16:creationId xmlns:a16="http://schemas.microsoft.com/office/drawing/2014/main" xmlns="" id="{F02BECC6-4044-4D79-AEED-4245C7B3287C}"/>
              </a:ext>
            </a:extLst>
          </p:cNvPr>
          <p:cNvSpPr/>
          <p:nvPr/>
        </p:nvSpPr>
        <p:spPr>
          <a:xfrm>
            <a:off x="8456141" y="5717258"/>
            <a:ext cx="1352074" cy="347732"/>
          </a:xfrm>
          <a:prstGeom prst="roundRect">
            <a:avLst/>
          </a:prstGeom>
          <a:solidFill>
            <a:srgbClr val="4C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游ゴシック" panose="020B0400000000000000" pitchFamily="50" charset="-128"/>
                <a:ea typeface="游ゴシック" panose="020B0400000000000000" pitchFamily="50" charset="-128"/>
              </a:rPr>
              <a:t>お知らせ</a:t>
            </a:r>
            <a:endParaRPr lang="en-US" altLang="ja-JP" sz="1400" b="1" dirty="0">
              <a:solidFill>
                <a:schemeClr val="bg1"/>
              </a:solidFill>
              <a:latin typeface="游ゴシック" panose="020B0400000000000000" pitchFamily="50" charset="-128"/>
              <a:ea typeface="游ゴシック" panose="020B0400000000000000" pitchFamily="50" charset="-128"/>
            </a:endParaRPr>
          </a:p>
        </p:txBody>
      </p:sp>
      <p:grpSp>
        <p:nvGrpSpPr>
          <p:cNvPr id="231" name="グループ化 230">
            <a:extLst>
              <a:ext uri="{FF2B5EF4-FFF2-40B4-BE49-F238E27FC236}">
                <a16:creationId xmlns:a16="http://schemas.microsoft.com/office/drawing/2014/main" xmlns="" id="{86840CB0-C18B-4961-AAFC-7A841D4EF738}"/>
              </a:ext>
            </a:extLst>
          </p:cNvPr>
          <p:cNvGrpSpPr/>
          <p:nvPr/>
        </p:nvGrpSpPr>
        <p:grpSpPr>
          <a:xfrm>
            <a:off x="8422753" y="6119933"/>
            <a:ext cx="751784" cy="261610"/>
            <a:chOff x="1981194" y="5967491"/>
            <a:chExt cx="751784" cy="261610"/>
          </a:xfrm>
        </p:grpSpPr>
        <p:sp>
          <p:nvSpPr>
            <p:cNvPr id="235" name="四角形: 角を丸くする 234">
              <a:extLst>
                <a:ext uri="{FF2B5EF4-FFF2-40B4-BE49-F238E27FC236}">
                  <a16:creationId xmlns:a16="http://schemas.microsoft.com/office/drawing/2014/main" xmlns="" id="{32137F32-9D40-4B0F-94D9-8D85B2FFF24D}"/>
                </a:ext>
              </a:extLst>
            </p:cNvPr>
            <p:cNvSpPr/>
            <p:nvPr/>
          </p:nvSpPr>
          <p:spPr>
            <a:xfrm>
              <a:off x="2020325" y="5969500"/>
              <a:ext cx="658893" cy="245564"/>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テキスト ボックス 235">
              <a:extLst>
                <a:ext uri="{FF2B5EF4-FFF2-40B4-BE49-F238E27FC236}">
                  <a16:creationId xmlns:a16="http://schemas.microsoft.com/office/drawing/2014/main" xmlns="" id="{3A01EED6-91E8-465A-A8CA-02C85F3B1F47}"/>
                </a:ext>
              </a:extLst>
            </p:cNvPr>
            <p:cNvSpPr txBox="1"/>
            <p:nvPr/>
          </p:nvSpPr>
          <p:spPr>
            <a:xfrm>
              <a:off x="1981194" y="5967491"/>
              <a:ext cx="751784"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保護者</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p>
          </p:txBody>
        </p:sp>
      </p:grpSp>
      <p:grpSp>
        <p:nvGrpSpPr>
          <p:cNvPr id="232" name="グループ化 231">
            <a:extLst>
              <a:ext uri="{FF2B5EF4-FFF2-40B4-BE49-F238E27FC236}">
                <a16:creationId xmlns:a16="http://schemas.microsoft.com/office/drawing/2014/main" xmlns="" id="{8CD440F3-4BC3-437F-BC05-B542E2FAEB03}"/>
              </a:ext>
            </a:extLst>
          </p:cNvPr>
          <p:cNvGrpSpPr/>
          <p:nvPr/>
        </p:nvGrpSpPr>
        <p:grpSpPr>
          <a:xfrm>
            <a:off x="9221621" y="6119933"/>
            <a:ext cx="648471" cy="261610"/>
            <a:chOff x="2780062" y="5967491"/>
            <a:chExt cx="648471" cy="261610"/>
          </a:xfrm>
        </p:grpSpPr>
        <p:sp>
          <p:nvSpPr>
            <p:cNvPr id="233" name="四角形: 角を丸くする 232">
              <a:extLst>
                <a:ext uri="{FF2B5EF4-FFF2-40B4-BE49-F238E27FC236}">
                  <a16:creationId xmlns:a16="http://schemas.microsoft.com/office/drawing/2014/main" xmlns="" id="{59CC93CB-8AA9-44FA-A294-D8BFD8A9C6E7}"/>
                </a:ext>
              </a:extLst>
            </p:cNvPr>
            <p:cNvSpPr/>
            <p:nvPr/>
          </p:nvSpPr>
          <p:spPr>
            <a:xfrm>
              <a:off x="2780062" y="5969500"/>
              <a:ext cx="582222" cy="245564"/>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テキスト ボックス 233">
              <a:extLst>
                <a:ext uri="{FF2B5EF4-FFF2-40B4-BE49-F238E27FC236}">
                  <a16:creationId xmlns:a16="http://schemas.microsoft.com/office/drawing/2014/main" xmlns="" id="{8CF8ECD4-010D-4D0A-B8B4-84404A148B32}"/>
                </a:ext>
              </a:extLst>
            </p:cNvPr>
            <p:cNvSpPr txBox="1"/>
            <p:nvPr/>
          </p:nvSpPr>
          <p:spPr>
            <a:xfrm>
              <a:off x="2780062" y="5967491"/>
              <a:ext cx="648471"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生徒</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p>
          </p:txBody>
        </p:sp>
      </p:grpSp>
      <p:sp>
        <p:nvSpPr>
          <p:cNvPr id="238" name="四角形: 角を丸くする 237">
            <a:extLst>
              <a:ext uri="{FF2B5EF4-FFF2-40B4-BE49-F238E27FC236}">
                <a16:creationId xmlns:a16="http://schemas.microsoft.com/office/drawing/2014/main" xmlns="" id="{8016C101-4073-46A8-BCCB-884C9E997D37}"/>
              </a:ext>
            </a:extLst>
          </p:cNvPr>
          <p:cNvSpPr/>
          <p:nvPr/>
        </p:nvSpPr>
        <p:spPr>
          <a:xfrm>
            <a:off x="11416120" y="5717258"/>
            <a:ext cx="1352074" cy="347732"/>
          </a:xfrm>
          <a:prstGeom prst="roundRect">
            <a:avLst/>
          </a:prstGeom>
          <a:solidFill>
            <a:srgbClr val="4C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游ゴシック" panose="020B0400000000000000" pitchFamily="50" charset="-128"/>
                <a:ea typeface="游ゴシック" panose="020B0400000000000000" pitchFamily="50" charset="-128"/>
              </a:rPr>
              <a:t>入退室通知</a:t>
            </a:r>
            <a:endParaRPr lang="en-US" altLang="ja-JP" sz="1400" b="1" dirty="0">
              <a:solidFill>
                <a:schemeClr val="bg1"/>
              </a:solidFill>
              <a:latin typeface="游ゴシック" panose="020B0400000000000000" pitchFamily="50" charset="-128"/>
              <a:ea typeface="游ゴシック" panose="020B0400000000000000" pitchFamily="50" charset="-128"/>
            </a:endParaRPr>
          </a:p>
        </p:txBody>
      </p:sp>
      <p:sp>
        <p:nvSpPr>
          <p:cNvPr id="239" name="四角形: 角を丸くする 238">
            <a:extLst>
              <a:ext uri="{FF2B5EF4-FFF2-40B4-BE49-F238E27FC236}">
                <a16:creationId xmlns:a16="http://schemas.microsoft.com/office/drawing/2014/main" xmlns="" id="{66990477-6198-4C02-8D57-E155819EDB43}"/>
              </a:ext>
            </a:extLst>
          </p:cNvPr>
          <p:cNvSpPr/>
          <p:nvPr/>
        </p:nvSpPr>
        <p:spPr>
          <a:xfrm>
            <a:off x="11421863" y="6121942"/>
            <a:ext cx="1346331" cy="245564"/>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テキスト ボックス 239">
            <a:extLst>
              <a:ext uri="{FF2B5EF4-FFF2-40B4-BE49-F238E27FC236}">
                <a16:creationId xmlns:a16="http://schemas.microsoft.com/office/drawing/2014/main" xmlns="" id="{924BE7E1-D790-4FE6-A7E9-893890F3408B}"/>
              </a:ext>
            </a:extLst>
          </p:cNvPr>
          <p:cNvSpPr txBox="1"/>
          <p:nvPr/>
        </p:nvSpPr>
        <p:spPr>
          <a:xfrm>
            <a:off x="11421863" y="6119933"/>
            <a:ext cx="1367512"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保護者</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r>
              <a:rPr kumimoji="1" lang="ja-JP" altLang="en-US" sz="1100" dirty="0">
                <a:solidFill>
                  <a:srgbClr val="493B32"/>
                </a:solidFill>
                <a:latin typeface="游ゴシック Medium" panose="020B0500000000000000" pitchFamily="50" charset="-128"/>
                <a:ea typeface="游ゴシック Medium" panose="020B0500000000000000" pitchFamily="50" charset="-128"/>
              </a:rPr>
              <a:t>のみ表示</a:t>
            </a:r>
            <a:endParaRPr kumimoji="1" lang="en-US" altLang="ja-JP" sz="1100" dirty="0">
              <a:solidFill>
                <a:srgbClr val="493B32"/>
              </a:solidFill>
              <a:latin typeface="游ゴシック Medium" panose="020B0500000000000000" pitchFamily="50" charset="-128"/>
              <a:ea typeface="游ゴシック Medium" panose="020B0500000000000000" pitchFamily="50" charset="-128"/>
            </a:endParaRPr>
          </a:p>
        </p:txBody>
      </p:sp>
      <p:sp>
        <p:nvSpPr>
          <p:cNvPr id="242" name="四角形: 角を丸くする 241">
            <a:extLst>
              <a:ext uri="{FF2B5EF4-FFF2-40B4-BE49-F238E27FC236}">
                <a16:creationId xmlns:a16="http://schemas.microsoft.com/office/drawing/2014/main" xmlns="" id="{20445113-6B1F-4823-B4BC-DE089FEC4CAA}"/>
              </a:ext>
            </a:extLst>
          </p:cNvPr>
          <p:cNvSpPr/>
          <p:nvPr/>
        </p:nvSpPr>
        <p:spPr>
          <a:xfrm>
            <a:off x="9927151" y="5717258"/>
            <a:ext cx="1352074" cy="347732"/>
          </a:xfrm>
          <a:prstGeom prst="roundRect">
            <a:avLst/>
          </a:prstGeom>
          <a:solidFill>
            <a:srgbClr val="4C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游ゴシック" panose="020B0400000000000000" pitchFamily="50" charset="-128"/>
                <a:ea typeface="游ゴシック" panose="020B0400000000000000" pitchFamily="50" charset="-128"/>
              </a:rPr>
              <a:t>お問い合わせ</a:t>
            </a:r>
            <a:endParaRPr lang="en-US" altLang="ja-JP" sz="1400" b="1" dirty="0">
              <a:solidFill>
                <a:schemeClr val="bg1"/>
              </a:solidFill>
              <a:latin typeface="游ゴシック" panose="020B0400000000000000" pitchFamily="50" charset="-128"/>
              <a:ea typeface="游ゴシック" panose="020B0400000000000000" pitchFamily="50" charset="-128"/>
            </a:endParaRPr>
          </a:p>
        </p:txBody>
      </p:sp>
      <p:grpSp>
        <p:nvGrpSpPr>
          <p:cNvPr id="243" name="グループ化 242">
            <a:extLst>
              <a:ext uri="{FF2B5EF4-FFF2-40B4-BE49-F238E27FC236}">
                <a16:creationId xmlns:a16="http://schemas.microsoft.com/office/drawing/2014/main" xmlns="" id="{ECB87A8A-80F1-41A5-823E-E5DB35354A10}"/>
              </a:ext>
            </a:extLst>
          </p:cNvPr>
          <p:cNvGrpSpPr/>
          <p:nvPr/>
        </p:nvGrpSpPr>
        <p:grpSpPr>
          <a:xfrm>
            <a:off x="9893763" y="6119933"/>
            <a:ext cx="751784" cy="261610"/>
            <a:chOff x="3452204" y="5967491"/>
            <a:chExt cx="751784" cy="261610"/>
          </a:xfrm>
        </p:grpSpPr>
        <p:sp>
          <p:nvSpPr>
            <p:cNvPr id="247" name="四角形: 角を丸くする 246">
              <a:extLst>
                <a:ext uri="{FF2B5EF4-FFF2-40B4-BE49-F238E27FC236}">
                  <a16:creationId xmlns:a16="http://schemas.microsoft.com/office/drawing/2014/main" xmlns="" id="{EDCEA794-A667-439A-8480-97C23B55C894}"/>
                </a:ext>
              </a:extLst>
            </p:cNvPr>
            <p:cNvSpPr/>
            <p:nvPr/>
          </p:nvSpPr>
          <p:spPr>
            <a:xfrm>
              <a:off x="3491335" y="5969500"/>
              <a:ext cx="658893" cy="245564"/>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テキスト ボックス 247">
              <a:extLst>
                <a:ext uri="{FF2B5EF4-FFF2-40B4-BE49-F238E27FC236}">
                  <a16:creationId xmlns:a16="http://schemas.microsoft.com/office/drawing/2014/main" xmlns="" id="{F7866B14-5F57-42CF-82B4-095C2BFFFE7D}"/>
                </a:ext>
              </a:extLst>
            </p:cNvPr>
            <p:cNvSpPr txBox="1"/>
            <p:nvPr/>
          </p:nvSpPr>
          <p:spPr>
            <a:xfrm>
              <a:off x="3452204" y="5967491"/>
              <a:ext cx="751784"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保護者</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p>
          </p:txBody>
        </p:sp>
      </p:grpSp>
      <p:grpSp>
        <p:nvGrpSpPr>
          <p:cNvPr id="244" name="グループ化 243">
            <a:extLst>
              <a:ext uri="{FF2B5EF4-FFF2-40B4-BE49-F238E27FC236}">
                <a16:creationId xmlns:a16="http://schemas.microsoft.com/office/drawing/2014/main" xmlns="" id="{F9348749-E913-4A30-93AB-36B25C04692B}"/>
              </a:ext>
            </a:extLst>
          </p:cNvPr>
          <p:cNvGrpSpPr/>
          <p:nvPr/>
        </p:nvGrpSpPr>
        <p:grpSpPr>
          <a:xfrm>
            <a:off x="10692631" y="6119933"/>
            <a:ext cx="648471" cy="261610"/>
            <a:chOff x="4251072" y="5967491"/>
            <a:chExt cx="648471" cy="261610"/>
          </a:xfrm>
        </p:grpSpPr>
        <p:sp>
          <p:nvSpPr>
            <p:cNvPr id="245" name="四角形: 角を丸くする 244">
              <a:extLst>
                <a:ext uri="{FF2B5EF4-FFF2-40B4-BE49-F238E27FC236}">
                  <a16:creationId xmlns:a16="http://schemas.microsoft.com/office/drawing/2014/main" xmlns="" id="{00415EBC-7E4B-4C35-A0DD-57CA14A45631}"/>
                </a:ext>
              </a:extLst>
            </p:cNvPr>
            <p:cNvSpPr/>
            <p:nvPr/>
          </p:nvSpPr>
          <p:spPr>
            <a:xfrm>
              <a:off x="4251072" y="5969500"/>
              <a:ext cx="582222" cy="245564"/>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テキスト ボックス 245">
              <a:extLst>
                <a:ext uri="{FF2B5EF4-FFF2-40B4-BE49-F238E27FC236}">
                  <a16:creationId xmlns:a16="http://schemas.microsoft.com/office/drawing/2014/main" xmlns="" id="{2E86799B-18F6-42FD-8F8C-A995CE17ECD0}"/>
                </a:ext>
              </a:extLst>
            </p:cNvPr>
            <p:cNvSpPr txBox="1"/>
            <p:nvPr/>
          </p:nvSpPr>
          <p:spPr>
            <a:xfrm>
              <a:off x="4251072" y="5967491"/>
              <a:ext cx="648471"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生徒</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p>
          </p:txBody>
        </p:sp>
      </p:grpSp>
      <p:sp>
        <p:nvSpPr>
          <p:cNvPr id="250" name="四角形: 角を丸くする 249">
            <a:extLst>
              <a:ext uri="{FF2B5EF4-FFF2-40B4-BE49-F238E27FC236}">
                <a16:creationId xmlns:a16="http://schemas.microsoft.com/office/drawing/2014/main" xmlns="" id="{34035EB6-D9C6-473D-8181-0D75EACA6E36}"/>
              </a:ext>
            </a:extLst>
          </p:cNvPr>
          <p:cNvSpPr/>
          <p:nvPr/>
        </p:nvSpPr>
        <p:spPr>
          <a:xfrm>
            <a:off x="9927151" y="6513261"/>
            <a:ext cx="1352074" cy="347732"/>
          </a:xfrm>
          <a:prstGeom prst="roundRect">
            <a:avLst/>
          </a:prstGeom>
          <a:solidFill>
            <a:srgbClr val="4C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游ゴシック" panose="020B0400000000000000" pitchFamily="50" charset="-128"/>
                <a:ea typeface="游ゴシック" panose="020B0400000000000000" pitchFamily="50" charset="-128"/>
              </a:rPr>
              <a:t>座席管理</a:t>
            </a:r>
            <a:endParaRPr lang="en-US" altLang="ja-JP" sz="1400" b="1" dirty="0">
              <a:solidFill>
                <a:schemeClr val="bg1"/>
              </a:solidFill>
              <a:latin typeface="游ゴシック" panose="020B0400000000000000" pitchFamily="50" charset="-128"/>
              <a:ea typeface="游ゴシック" panose="020B0400000000000000" pitchFamily="50" charset="-128"/>
            </a:endParaRPr>
          </a:p>
        </p:txBody>
      </p:sp>
      <p:grpSp>
        <p:nvGrpSpPr>
          <p:cNvPr id="251" name="グループ化 250">
            <a:extLst>
              <a:ext uri="{FF2B5EF4-FFF2-40B4-BE49-F238E27FC236}">
                <a16:creationId xmlns:a16="http://schemas.microsoft.com/office/drawing/2014/main" xmlns="" id="{8129BE08-AFC3-4DBE-B9BB-9BDADE500725}"/>
              </a:ext>
            </a:extLst>
          </p:cNvPr>
          <p:cNvGrpSpPr/>
          <p:nvPr/>
        </p:nvGrpSpPr>
        <p:grpSpPr>
          <a:xfrm>
            <a:off x="9893763" y="6911494"/>
            <a:ext cx="751784" cy="261610"/>
            <a:chOff x="3452204" y="6759052"/>
            <a:chExt cx="751784" cy="261610"/>
          </a:xfrm>
        </p:grpSpPr>
        <p:sp>
          <p:nvSpPr>
            <p:cNvPr id="255" name="四角形: 角を丸くする 254">
              <a:extLst>
                <a:ext uri="{FF2B5EF4-FFF2-40B4-BE49-F238E27FC236}">
                  <a16:creationId xmlns:a16="http://schemas.microsoft.com/office/drawing/2014/main" xmlns="" id="{45D56B66-857A-4E7D-BFA6-8A0234DD1EF6}"/>
                </a:ext>
              </a:extLst>
            </p:cNvPr>
            <p:cNvSpPr/>
            <p:nvPr/>
          </p:nvSpPr>
          <p:spPr>
            <a:xfrm>
              <a:off x="3491335" y="6765503"/>
              <a:ext cx="658893" cy="245564"/>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テキスト ボックス 255">
              <a:extLst>
                <a:ext uri="{FF2B5EF4-FFF2-40B4-BE49-F238E27FC236}">
                  <a16:creationId xmlns:a16="http://schemas.microsoft.com/office/drawing/2014/main" xmlns="" id="{E9CAAB39-3EA2-480A-9B7C-CC4A9713AB64}"/>
                </a:ext>
              </a:extLst>
            </p:cNvPr>
            <p:cNvSpPr txBox="1"/>
            <p:nvPr/>
          </p:nvSpPr>
          <p:spPr>
            <a:xfrm>
              <a:off x="3452204" y="6759052"/>
              <a:ext cx="751784"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保護者</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p>
          </p:txBody>
        </p:sp>
      </p:grpSp>
      <p:grpSp>
        <p:nvGrpSpPr>
          <p:cNvPr id="252" name="グループ化 251">
            <a:extLst>
              <a:ext uri="{FF2B5EF4-FFF2-40B4-BE49-F238E27FC236}">
                <a16:creationId xmlns:a16="http://schemas.microsoft.com/office/drawing/2014/main" xmlns="" id="{F030DB9A-8E52-4DF3-82B4-4CCE9D5248B1}"/>
              </a:ext>
            </a:extLst>
          </p:cNvPr>
          <p:cNvGrpSpPr/>
          <p:nvPr/>
        </p:nvGrpSpPr>
        <p:grpSpPr>
          <a:xfrm>
            <a:off x="10692631" y="6911494"/>
            <a:ext cx="648471" cy="261610"/>
            <a:chOff x="4251072" y="6759052"/>
            <a:chExt cx="648471" cy="261610"/>
          </a:xfrm>
        </p:grpSpPr>
        <p:sp>
          <p:nvSpPr>
            <p:cNvPr id="253" name="四角形: 角を丸くする 252">
              <a:extLst>
                <a:ext uri="{FF2B5EF4-FFF2-40B4-BE49-F238E27FC236}">
                  <a16:creationId xmlns:a16="http://schemas.microsoft.com/office/drawing/2014/main" xmlns="" id="{48683B51-986E-4BAF-8477-B60935922E0B}"/>
                </a:ext>
              </a:extLst>
            </p:cNvPr>
            <p:cNvSpPr/>
            <p:nvPr/>
          </p:nvSpPr>
          <p:spPr>
            <a:xfrm>
              <a:off x="4251072" y="6765503"/>
              <a:ext cx="582222" cy="245564"/>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テキスト ボックス 253">
              <a:extLst>
                <a:ext uri="{FF2B5EF4-FFF2-40B4-BE49-F238E27FC236}">
                  <a16:creationId xmlns:a16="http://schemas.microsoft.com/office/drawing/2014/main" xmlns="" id="{B885BD49-4BB8-4381-BE89-010716153179}"/>
                </a:ext>
              </a:extLst>
            </p:cNvPr>
            <p:cNvSpPr txBox="1"/>
            <p:nvPr/>
          </p:nvSpPr>
          <p:spPr>
            <a:xfrm>
              <a:off x="4251072" y="6759052"/>
              <a:ext cx="648471"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生徒</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p>
          </p:txBody>
        </p:sp>
      </p:grpSp>
      <p:sp>
        <p:nvSpPr>
          <p:cNvPr id="258" name="四角形: 角を丸くする 257">
            <a:extLst>
              <a:ext uri="{FF2B5EF4-FFF2-40B4-BE49-F238E27FC236}">
                <a16:creationId xmlns:a16="http://schemas.microsoft.com/office/drawing/2014/main" xmlns="" id="{41A4A35C-3DAB-44DB-B988-1906023E91AB}"/>
              </a:ext>
            </a:extLst>
          </p:cNvPr>
          <p:cNvSpPr/>
          <p:nvPr/>
        </p:nvSpPr>
        <p:spPr>
          <a:xfrm>
            <a:off x="6985131" y="7296714"/>
            <a:ext cx="1352074" cy="347732"/>
          </a:xfrm>
          <a:prstGeom prst="roundRect">
            <a:avLst/>
          </a:prstGeom>
          <a:solidFill>
            <a:srgbClr val="4C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游ゴシック" panose="020B0400000000000000" pitchFamily="50" charset="-128"/>
                <a:ea typeface="游ゴシック" panose="020B0400000000000000" pitchFamily="50" charset="-128"/>
              </a:rPr>
              <a:t>学習計画</a:t>
            </a:r>
            <a:endParaRPr lang="en-US" altLang="ja-JP" sz="1400" b="1" dirty="0">
              <a:solidFill>
                <a:schemeClr val="bg1"/>
              </a:solidFill>
              <a:latin typeface="游ゴシック" panose="020B0400000000000000" pitchFamily="50" charset="-128"/>
              <a:ea typeface="游ゴシック" panose="020B0400000000000000" pitchFamily="50" charset="-128"/>
            </a:endParaRPr>
          </a:p>
        </p:txBody>
      </p:sp>
      <p:grpSp>
        <p:nvGrpSpPr>
          <p:cNvPr id="259" name="グループ化 258">
            <a:extLst>
              <a:ext uri="{FF2B5EF4-FFF2-40B4-BE49-F238E27FC236}">
                <a16:creationId xmlns:a16="http://schemas.microsoft.com/office/drawing/2014/main" xmlns="" id="{35A33E6B-D064-4490-A6A0-E2687CB832CF}"/>
              </a:ext>
            </a:extLst>
          </p:cNvPr>
          <p:cNvGrpSpPr/>
          <p:nvPr/>
        </p:nvGrpSpPr>
        <p:grpSpPr>
          <a:xfrm>
            <a:off x="6951743" y="7701398"/>
            <a:ext cx="751784" cy="261610"/>
            <a:chOff x="510184" y="7548956"/>
            <a:chExt cx="751784" cy="261610"/>
          </a:xfrm>
        </p:grpSpPr>
        <p:sp>
          <p:nvSpPr>
            <p:cNvPr id="263" name="四角形: 角を丸くする 262">
              <a:extLst>
                <a:ext uri="{FF2B5EF4-FFF2-40B4-BE49-F238E27FC236}">
                  <a16:creationId xmlns:a16="http://schemas.microsoft.com/office/drawing/2014/main" xmlns="" id="{F4A4E87C-C9B1-4A6D-96DC-75514DBB6AF3}"/>
                </a:ext>
              </a:extLst>
            </p:cNvPr>
            <p:cNvSpPr/>
            <p:nvPr/>
          </p:nvSpPr>
          <p:spPr>
            <a:xfrm>
              <a:off x="549315" y="7548956"/>
              <a:ext cx="658893" cy="245564"/>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テキスト ボックス 263">
              <a:extLst>
                <a:ext uri="{FF2B5EF4-FFF2-40B4-BE49-F238E27FC236}">
                  <a16:creationId xmlns:a16="http://schemas.microsoft.com/office/drawing/2014/main" xmlns="" id="{161342CD-BCBC-4612-86E5-DD84D14ECE03}"/>
                </a:ext>
              </a:extLst>
            </p:cNvPr>
            <p:cNvSpPr txBox="1"/>
            <p:nvPr/>
          </p:nvSpPr>
          <p:spPr>
            <a:xfrm>
              <a:off x="510184" y="7548956"/>
              <a:ext cx="751784"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保護者</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p>
          </p:txBody>
        </p:sp>
      </p:grpSp>
      <p:grpSp>
        <p:nvGrpSpPr>
          <p:cNvPr id="260" name="グループ化 259">
            <a:extLst>
              <a:ext uri="{FF2B5EF4-FFF2-40B4-BE49-F238E27FC236}">
                <a16:creationId xmlns:a16="http://schemas.microsoft.com/office/drawing/2014/main" xmlns="" id="{1F90A630-24D8-4389-9BC7-4F268D4CB753}"/>
              </a:ext>
            </a:extLst>
          </p:cNvPr>
          <p:cNvGrpSpPr/>
          <p:nvPr/>
        </p:nvGrpSpPr>
        <p:grpSpPr>
          <a:xfrm>
            <a:off x="7750611" y="7701398"/>
            <a:ext cx="648471" cy="261610"/>
            <a:chOff x="1309052" y="7548956"/>
            <a:chExt cx="648471" cy="261610"/>
          </a:xfrm>
        </p:grpSpPr>
        <p:sp>
          <p:nvSpPr>
            <p:cNvPr id="261" name="四角形: 角を丸くする 260">
              <a:extLst>
                <a:ext uri="{FF2B5EF4-FFF2-40B4-BE49-F238E27FC236}">
                  <a16:creationId xmlns:a16="http://schemas.microsoft.com/office/drawing/2014/main" xmlns="" id="{9138999B-EB66-4739-9DF7-31D62B18FBA7}"/>
                </a:ext>
              </a:extLst>
            </p:cNvPr>
            <p:cNvSpPr/>
            <p:nvPr/>
          </p:nvSpPr>
          <p:spPr>
            <a:xfrm>
              <a:off x="1309052" y="7548956"/>
              <a:ext cx="582222" cy="245564"/>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テキスト ボックス 261">
              <a:extLst>
                <a:ext uri="{FF2B5EF4-FFF2-40B4-BE49-F238E27FC236}">
                  <a16:creationId xmlns:a16="http://schemas.microsoft.com/office/drawing/2014/main" xmlns="" id="{71E35260-387C-40F1-8D4B-24DCEAFE686E}"/>
                </a:ext>
              </a:extLst>
            </p:cNvPr>
            <p:cNvSpPr txBox="1"/>
            <p:nvPr/>
          </p:nvSpPr>
          <p:spPr>
            <a:xfrm>
              <a:off x="1309052" y="7548956"/>
              <a:ext cx="648471"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生徒</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p>
          </p:txBody>
        </p:sp>
      </p:grpSp>
      <p:sp>
        <p:nvSpPr>
          <p:cNvPr id="266" name="四角形: 角を丸くする 265">
            <a:extLst>
              <a:ext uri="{FF2B5EF4-FFF2-40B4-BE49-F238E27FC236}">
                <a16:creationId xmlns:a16="http://schemas.microsoft.com/office/drawing/2014/main" xmlns="" id="{18B7E327-D222-4DD2-9F00-611DE25FD2BC}"/>
              </a:ext>
            </a:extLst>
          </p:cNvPr>
          <p:cNvSpPr/>
          <p:nvPr/>
        </p:nvSpPr>
        <p:spPr>
          <a:xfrm>
            <a:off x="11416120" y="6507717"/>
            <a:ext cx="1352074" cy="347732"/>
          </a:xfrm>
          <a:prstGeom prst="roundRect">
            <a:avLst/>
          </a:prstGeom>
          <a:solidFill>
            <a:srgbClr val="4C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游ゴシック" panose="020B0400000000000000" pitchFamily="50" charset="-128"/>
                <a:ea typeface="游ゴシック" panose="020B0400000000000000" pitchFamily="50" charset="-128"/>
              </a:rPr>
              <a:t>予約管理</a:t>
            </a:r>
            <a:endParaRPr lang="en-US" altLang="ja-JP" sz="1400" b="1" dirty="0">
              <a:solidFill>
                <a:schemeClr val="bg1"/>
              </a:solidFill>
              <a:latin typeface="游ゴシック" panose="020B0400000000000000" pitchFamily="50" charset="-128"/>
              <a:ea typeface="游ゴシック" panose="020B0400000000000000" pitchFamily="50" charset="-128"/>
            </a:endParaRPr>
          </a:p>
        </p:txBody>
      </p:sp>
      <p:grpSp>
        <p:nvGrpSpPr>
          <p:cNvPr id="267" name="グループ化 266">
            <a:extLst>
              <a:ext uri="{FF2B5EF4-FFF2-40B4-BE49-F238E27FC236}">
                <a16:creationId xmlns:a16="http://schemas.microsoft.com/office/drawing/2014/main" xmlns="" id="{09A4129A-9E4E-46C8-930E-8A2D5A29D8FA}"/>
              </a:ext>
            </a:extLst>
          </p:cNvPr>
          <p:cNvGrpSpPr/>
          <p:nvPr/>
        </p:nvGrpSpPr>
        <p:grpSpPr>
          <a:xfrm>
            <a:off x="11421863" y="6907832"/>
            <a:ext cx="1367512" cy="261610"/>
            <a:chOff x="4980304" y="6755390"/>
            <a:chExt cx="1367512" cy="261610"/>
          </a:xfrm>
        </p:grpSpPr>
        <p:sp>
          <p:nvSpPr>
            <p:cNvPr id="268" name="四角形: 角を丸くする 267">
              <a:extLst>
                <a:ext uri="{FF2B5EF4-FFF2-40B4-BE49-F238E27FC236}">
                  <a16:creationId xmlns:a16="http://schemas.microsoft.com/office/drawing/2014/main" xmlns="" id="{667CBE4C-A7E3-4C24-B2E0-24B7E0C48099}"/>
                </a:ext>
              </a:extLst>
            </p:cNvPr>
            <p:cNvSpPr/>
            <p:nvPr/>
          </p:nvSpPr>
          <p:spPr>
            <a:xfrm>
              <a:off x="4980304" y="6759959"/>
              <a:ext cx="1346331" cy="245564"/>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テキスト ボックス 268">
              <a:extLst>
                <a:ext uri="{FF2B5EF4-FFF2-40B4-BE49-F238E27FC236}">
                  <a16:creationId xmlns:a16="http://schemas.microsoft.com/office/drawing/2014/main" xmlns="" id="{32057CE5-3BE1-4B53-98A0-2CFBA48D4939}"/>
                </a:ext>
              </a:extLst>
            </p:cNvPr>
            <p:cNvSpPr txBox="1"/>
            <p:nvPr/>
          </p:nvSpPr>
          <p:spPr>
            <a:xfrm>
              <a:off x="4980304" y="6755390"/>
              <a:ext cx="1367512"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保護者</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r>
                <a:rPr kumimoji="1" lang="ja-JP" altLang="en-US" sz="1100" dirty="0">
                  <a:solidFill>
                    <a:srgbClr val="493B32"/>
                  </a:solidFill>
                  <a:latin typeface="游ゴシック Medium" panose="020B0500000000000000" pitchFamily="50" charset="-128"/>
                  <a:ea typeface="游ゴシック Medium" panose="020B0500000000000000" pitchFamily="50" charset="-128"/>
                </a:rPr>
                <a:t>のみ表示</a:t>
              </a:r>
              <a:endParaRPr kumimoji="1" lang="en-US" altLang="ja-JP" sz="1100" dirty="0">
                <a:solidFill>
                  <a:srgbClr val="493B32"/>
                </a:solidFill>
                <a:latin typeface="游ゴシック Medium" panose="020B0500000000000000" pitchFamily="50" charset="-128"/>
                <a:ea typeface="游ゴシック Medium" panose="020B0500000000000000" pitchFamily="50" charset="-128"/>
              </a:endParaRPr>
            </a:p>
          </p:txBody>
        </p:sp>
      </p:grpSp>
      <p:sp>
        <p:nvSpPr>
          <p:cNvPr id="271" name="四角形: 角を丸くする 270">
            <a:extLst>
              <a:ext uri="{FF2B5EF4-FFF2-40B4-BE49-F238E27FC236}">
                <a16:creationId xmlns:a16="http://schemas.microsoft.com/office/drawing/2014/main" xmlns="" id="{F8D30E11-24BC-47AF-83E1-FBAD2C4D3022}"/>
              </a:ext>
            </a:extLst>
          </p:cNvPr>
          <p:cNvSpPr/>
          <p:nvPr/>
        </p:nvSpPr>
        <p:spPr>
          <a:xfrm>
            <a:off x="11416120" y="7298568"/>
            <a:ext cx="1352074" cy="347732"/>
          </a:xfrm>
          <a:prstGeom prst="roundRect">
            <a:avLst/>
          </a:prstGeom>
          <a:solidFill>
            <a:srgbClr val="4C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游ゴシック" panose="020B0400000000000000" pitchFamily="50" charset="-128"/>
                <a:ea typeface="游ゴシック" panose="020B0400000000000000" pitchFamily="50" charset="-128"/>
              </a:rPr>
              <a:t>クレカ決済</a:t>
            </a:r>
            <a:endParaRPr lang="en-US" altLang="ja-JP" sz="1100" b="1" dirty="0">
              <a:solidFill>
                <a:schemeClr val="bg1"/>
              </a:solidFill>
              <a:latin typeface="游ゴシック" panose="020B0400000000000000" pitchFamily="50" charset="-128"/>
              <a:ea typeface="游ゴシック" panose="020B0400000000000000" pitchFamily="50" charset="-128"/>
            </a:endParaRPr>
          </a:p>
          <a:p>
            <a:pPr algn="ctr"/>
            <a:r>
              <a:rPr lang="en-US" altLang="ja-JP" sz="800" b="1" dirty="0">
                <a:solidFill>
                  <a:schemeClr val="bg1"/>
                </a:solidFill>
                <a:latin typeface="游ゴシック" panose="020B0400000000000000" pitchFamily="50" charset="-128"/>
                <a:ea typeface="游ゴシック" panose="020B0400000000000000" pitchFamily="50" charset="-128"/>
              </a:rPr>
              <a:t>(omise)</a:t>
            </a:r>
          </a:p>
        </p:txBody>
      </p:sp>
      <p:grpSp>
        <p:nvGrpSpPr>
          <p:cNvPr id="272" name="グループ化 271">
            <a:extLst>
              <a:ext uri="{FF2B5EF4-FFF2-40B4-BE49-F238E27FC236}">
                <a16:creationId xmlns:a16="http://schemas.microsoft.com/office/drawing/2014/main" xmlns="" id="{BA890A8C-217E-49D3-8F78-185BC8406686}"/>
              </a:ext>
            </a:extLst>
          </p:cNvPr>
          <p:cNvGrpSpPr/>
          <p:nvPr/>
        </p:nvGrpSpPr>
        <p:grpSpPr>
          <a:xfrm>
            <a:off x="11421863" y="7701398"/>
            <a:ext cx="1367512" cy="261610"/>
            <a:chOff x="4980304" y="7548956"/>
            <a:chExt cx="1367512" cy="261610"/>
          </a:xfrm>
        </p:grpSpPr>
        <p:sp>
          <p:nvSpPr>
            <p:cNvPr id="273" name="四角形: 角を丸くする 272">
              <a:extLst>
                <a:ext uri="{FF2B5EF4-FFF2-40B4-BE49-F238E27FC236}">
                  <a16:creationId xmlns:a16="http://schemas.microsoft.com/office/drawing/2014/main" xmlns="" id="{CA359C6C-F155-42AF-A39E-C6B7F0027355}"/>
                </a:ext>
              </a:extLst>
            </p:cNvPr>
            <p:cNvSpPr/>
            <p:nvPr/>
          </p:nvSpPr>
          <p:spPr>
            <a:xfrm>
              <a:off x="4980304" y="7550810"/>
              <a:ext cx="1346331" cy="245564"/>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テキスト ボックス 273">
              <a:extLst>
                <a:ext uri="{FF2B5EF4-FFF2-40B4-BE49-F238E27FC236}">
                  <a16:creationId xmlns:a16="http://schemas.microsoft.com/office/drawing/2014/main" xmlns="" id="{CF5F748B-A7ED-41B1-AC5E-B4D40530BDC2}"/>
                </a:ext>
              </a:extLst>
            </p:cNvPr>
            <p:cNvSpPr txBox="1"/>
            <p:nvPr/>
          </p:nvSpPr>
          <p:spPr>
            <a:xfrm>
              <a:off x="4980304" y="7548956"/>
              <a:ext cx="1367512"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保護者</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r>
                <a:rPr kumimoji="1" lang="ja-JP" altLang="en-US" sz="1100" dirty="0">
                  <a:solidFill>
                    <a:srgbClr val="493B32"/>
                  </a:solidFill>
                  <a:latin typeface="游ゴシック Medium" panose="020B0500000000000000" pitchFamily="50" charset="-128"/>
                  <a:ea typeface="游ゴシック Medium" panose="020B0500000000000000" pitchFamily="50" charset="-128"/>
                </a:rPr>
                <a:t>のみ表示</a:t>
              </a:r>
              <a:endParaRPr kumimoji="1" lang="en-US" altLang="ja-JP" sz="1100" dirty="0">
                <a:solidFill>
                  <a:srgbClr val="493B32"/>
                </a:solidFill>
                <a:latin typeface="游ゴシック Medium" panose="020B0500000000000000" pitchFamily="50" charset="-128"/>
                <a:ea typeface="游ゴシック Medium" panose="020B0500000000000000" pitchFamily="50" charset="-128"/>
              </a:endParaRPr>
            </a:p>
          </p:txBody>
        </p:sp>
      </p:grpSp>
      <p:sp>
        <p:nvSpPr>
          <p:cNvPr id="276" name="四角形: 角を丸くする 275">
            <a:extLst>
              <a:ext uri="{FF2B5EF4-FFF2-40B4-BE49-F238E27FC236}">
                <a16:creationId xmlns:a16="http://schemas.microsoft.com/office/drawing/2014/main" xmlns="" id="{032AE49A-0D76-49D9-9F9E-35F6BCBC208F}"/>
              </a:ext>
            </a:extLst>
          </p:cNvPr>
          <p:cNvSpPr/>
          <p:nvPr/>
        </p:nvSpPr>
        <p:spPr>
          <a:xfrm>
            <a:off x="9936029" y="7298568"/>
            <a:ext cx="1352074" cy="347732"/>
          </a:xfrm>
          <a:prstGeom prst="roundRect">
            <a:avLst/>
          </a:prstGeom>
          <a:solidFill>
            <a:srgbClr val="4C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schemeClr val="bg1"/>
                </a:solidFill>
                <a:latin typeface="游ゴシック" panose="020B0400000000000000" pitchFamily="50" charset="-128"/>
                <a:ea typeface="游ゴシック" panose="020B0400000000000000" pitchFamily="50" charset="-128"/>
              </a:rPr>
              <a:t>Web</a:t>
            </a:r>
            <a:r>
              <a:rPr lang="ja-JP" altLang="en-US" sz="1100" b="1" dirty="0">
                <a:solidFill>
                  <a:schemeClr val="bg1"/>
                </a:solidFill>
                <a:latin typeface="游ゴシック" panose="020B0400000000000000" pitchFamily="50" charset="-128"/>
                <a:ea typeface="游ゴシック" panose="020B0400000000000000" pitchFamily="50" charset="-128"/>
              </a:rPr>
              <a:t>口座振替</a:t>
            </a:r>
            <a:endParaRPr lang="en-US" altLang="ja-JP" sz="1100" b="1" dirty="0">
              <a:solidFill>
                <a:schemeClr val="bg1"/>
              </a:solidFill>
              <a:latin typeface="游ゴシック" panose="020B0400000000000000" pitchFamily="50" charset="-128"/>
              <a:ea typeface="游ゴシック" panose="020B0400000000000000" pitchFamily="50" charset="-128"/>
            </a:endParaRPr>
          </a:p>
          <a:p>
            <a:pPr algn="ctr"/>
            <a:r>
              <a:rPr lang="en-US" altLang="ja-JP" sz="800" b="1" dirty="0">
                <a:solidFill>
                  <a:schemeClr val="bg1"/>
                </a:solidFill>
                <a:latin typeface="游ゴシック" panose="020B0400000000000000" pitchFamily="50" charset="-128"/>
                <a:ea typeface="游ゴシック" panose="020B0400000000000000" pitchFamily="50" charset="-128"/>
              </a:rPr>
              <a:t>(</a:t>
            </a:r>
            <a:r>
              <a:rPr lang="ja-JP" altLang="en-US" sz="800" b="1" dirty="0">
                <a:solidFill>
                  <a:schemeClr val="bg1"/>
                </a:solidFill>
                <a:latin typeface="游ゴシック" panose="020B0400000000000000" pitchFamily="50" charset="-128"/>
                <a:ea typeface="游ゴシック" panose="020B0400000000000000" pitchFamily="50" charset="-128"/>
              </a:rPr>
              <a:t>ベリトランス</a:t>
            </a:r>
            <a:r>
              <a:rPr lang="en-US" altLang="ja-JP" sz="800" b="1" dirty="0">
                <a:solidFill>
                  <a:schemeClr val="bg1"/>
                </a:solidFill>
                <a:latin typeface="游ゴシック" panose="020B0400000000000000" pitchFamily="50" charset="-128"/>
                <a:ea typeface="游ゴシック" panose="020B0400000000000000" pitchFamily="50" charset="-128"/>
              </a:rPr>
              <a:t>)</a:t>
            </a:r>
          </a:p>
        </p:txBody>
      </p:sp>
      <p:grpSp>
        <p:nvGrpSpPr>
          <p:cNvPr id="277" name="グループ化 276">
            <a:extLst>
              <a:ext uri="{FF2B5EF4-FFF2-40B4-BE49-F238E27FC236}">
                <a16:creationId xmlns:a16="http://schemas.microsoft.com/office/drawing/2014/main" xmlns="" id="{FFDF075E-09E3-48D5-8843-F20516F287E7}"/>
              </a:ext>
            </a:extLst>
          </p:cNvPr>
          <p:cNvGrpSpPr/>
          <p:nvPr/>
        </p:nvGrpSpPr>
        <p:grpSpPr>
          <a:xfrm>
            <a:off x="9935458" y="7701398"/>
            <a:ext cx="1367512" cy="261610"/>
            <a:chOff x="3493899" y="7548956"/>
            <a:chExt cx="1367512" cy="261610"/>
          </a:xfrm>
        </p:grpSpPr>
        <p:sp>
          <p:nvSpPr>
            <p:cNvPr id="278" name="四角形: 角を丸くする 277">
              <a:extLst>
                <a:ext uri="{FF2B5EF4-FFF2-40B4-BE49-F238E27FC236}">
                  <a16:creationId xmlns:a16="http://schemas.microsoft.com/office/drawing/2014/main" xmlns="" id="{F6651B25-531D-43F8-A7AD-785F3ADE9F18}"/>
                </a:ext>
              </a:extLst>
            </p:cNvPr>
            <p:cNvSpPr/>
            <p:nvPr/>
          </p:nvSpPr>
          <p:spPr>
            <a:xfrm>
              <a:off x="3500213" y="7550810"/>
              <a:ext cx="1346331" cy="245564"/>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テキスト ボックス 278">
              <a:extLst>
                <a:ext uri="{FF2B5EF4-FFF2-40B4-BE49-F238E27FC236}">
                  <a16:creationId xmlns:a16="http://schemas.microsoft.com/office/drawing/2014/main" xmlns="" id="{E1EA1745-360A-4EDF-8076-3E781D888F14}"/>
                </a:ext>
              </a:extLst>
            </p:cNvPr>
            <p:cNvSpPr txBox="1"/>
            <p:nvPr/>
          </p:nvSpPr>
          <p:spPr>
            <a:xfrm>
              <a:off x="3493899" y="7548956"/>
              <a:ext cx="1367512"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保護者</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r>
                <a:rPr kumimoji="1" lang="ja-JP" altLang="en-US" sz="1100" dirty="0">
                  <a:solidFill>
                    <a:srgbClr val="493B32"/>
                  </a:solidFill>
                  <a:latin typeface="游ゴシック Medium" panose="020B0500000000000000" pitchFamily="50" charset="-128"/>
                  <a:ea typeface="游ゴシック Medium" panose="020B0500000000000000" pitchFamily="50" charset="-128"/>
                </a:rPr>
                <a:t>のみ表示</a:t>
              </a:r>
              <a:endParaRPr kumimoji="1" lang="en-US" altLang="ja-JP" sz="1100" dirty="0">
                <a:solidFill>
                  <a:srgbClr val="493B32"/>
                </a:solidFill>
                <a:latin typeface="游ゴシック Medium" panose="020B0500000000000000" pitchFamily="50" charset="-128"/>
                <a:ea typeface="游ゴシック Medium" panose="020B0500000000000000" pitchFamily="50" charset="-128"/>
              </a:endParaRPr>
            </a:p>
          </p:txBody>
        </p:sp>
      </p:grpSp>
      <p:sp>
        <p:nvSpPr>
          <p:cNvPr id="281" name="四角形: 角を丸くする 280">
            <a:extLst>
              <a:ext uri="{FF2B5EF4-FFF2-40B4-BE49-F238E27FC236}">
                <a16:creationId xmlns:a16="http://schemas.microsoft.com/office/drawing/2014/main" xmlns="" id="{A49EFB6E-F167-4397-BB67-2942377222FC}"/>
              </a:ext>
            </a:extLst>
          </p:cNvPr>
          <p:cNvSpPr/>
          <p:nvPr/>
        </p:nvSpPr>
        <p:spPr>
          <a:xfrm>
            <a:off x="4904660" y="5701935"/>
            <a:ext cx="1352074" cy="347732"/>
          </a:xfrm>
          <a:prstGeom prst="roundRect">
            <a:avLst/>
          </a:prstGeom>
          <a:solidFill>
            <a:srgbClr val="4C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游ゴシック" panose="020B0400000000000000" pitchFamily="50" charset="-128"/>
                <a:ea typeface="游ゴシック" panose="020B0400000000000000" pitchFamily="50" charset="-128"/>
              </a:rPr>
              <a:t>請求書送付</a:t>
            </a:r>
            <a:endParaRPr lang="en-US" altLang="ja-JP" sz="1400" b="1" dirty="0">
              <a:solidFill>
                <a:schemeClr val="bg1"/>
              </a:solidFill>
              <a:latin typeface="游ゴシック" panose="020B0400000000000000" pitchFamily="50" charset="-128"/>
              <a:ea typeface="游ゴシック" panose="020B0400000000000000" pitchFamily="50" charset="-128"/>
            </a:endParaRPr>
          </a:p>
        </p:txBody>
      </p:sp>
      <p:grpSp>
        <p:nvGrpSpPr>
          <p:cNvPr id="282" name="グループ化 281">
            <a:extLst>
              <a:ext uri="{FF2B5EF4-FFF2-40B4-BE49-F238E27FC236}">
                <a16:creationId xmlns:a16="http://schemas.microsoft.com/office/drawing/2014/main" xmlns="" id="{8FA89379-FED1-426B-9E33-F6FB1D99CB5F}"/>
              </a:ext>
            </a:extLst>
          </p:cNvPr>
          <p:cNvGrpSpPr/>
          <p:nvPr/>
        </p:nvGrpSpPr>
        <p:grpSpPr>
          <a:xfrm>
            <a:off x="8470234" y="7701398"/>
            <a:ext cx="1380792" cy="261610"/>
            <a:chOff x="2028675" y="7548956"/>
            <a:chExt cx="1380792" cy="261610"/>
          </a:xfrm>
        </p:grpSpPr>
        <p:sp>
          <p:nvSpPr>
            <p:cNvPr id="283" name="四角形: 角を丸くする 282">
              <a:extLst>
                <a:ext uri="{FF2B5EF4-FFF2-40B4-BE49-F238E27FC236}">
                  <a16:creationId xmlns:a16="http://schemas.microsoft.com/office/drawing/2014/main" xmlns="" id="{F788F09E-C7E2-40CB-8030-799F4D60DBD3}"/>
                </a:ext>
              </a:extLst>
            </p:cNvPr>
            <p:cNvSpPr/>
            <p:nvPr/>
          </p:nvSpPr>
          <p:spPr>
            <a:xfrm>
              <a:off x="2028675" y="7550810"/>
              <a:ext cx="1346331" cy="245564"/>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テキスト ボックス 283">
              <a:extLst>
                <a:ext uri="{FF2B5EF4-FFF2-40B4-BE49-F238E27FC236}">
                  <a16:creationId xmlns:a16="http://schemas.microsoft.com/office/drawing/2014/main" xmlns="" id="{317A4E05-0D9A-4EA6-97E3-DF9C8413AD37}"/>
                </a:ext>
              </a:extLst>
            </p:cNvPr>
            <p:cNvSpPr txBox="1"/>
            <p:nvPr/>
          </p:nvSpPr>
          <p:spPr>
            <a:xfrm>
              <a:off x="2041955" y="7548956"/>
              <a:ext cx="1367512"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保護者</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r>
                <a:rPr kumimoji="1" lang="ja-JP" altLang="en-US" sz="1100" dirty="0">
                  <a:solidFill>
                    <a:srgbClr val="493B32"/>
                  </a:solidFill>
                  <a:latin typeface="游ゴシック Medium" panose="020B0500000000000000" pitchFamily="50" charset="-128"/>
                  <a:ea typeface="游ゴシック Medium" panose="020B0500000000000000" pitchFamily="50" charset="-128"/>
                </a:rPr>
                <a:t>のみ表示</a:t>
              </a:r>
              <a:endParaRPr kumimoji="1" lang="en-US" altLang="ja-JP" sz="1100" dirty="0">
                <a:solidFill>
                  <a:srgbClr val="493B32"/>
                </a:solidFill>
                <a:latin typeface="游ゴシック Medium" panose="020B0500000000000000" pitchFamily="50" charset="-128"/>
                <a:ea typeface="游ゴシック Medium" panose="020B0500000000000000" pitchFamily="50" charset="-128"/>
              </a:endParaRPr>
            </a:p>
          </p:txBody>
        </p:sp>
      </p:grpSp>
      <p:sp>
        <p:nvSpPr>
          <p:cNvPr id="286" name="四角形: 角を丸くする 285">
            <a:extLst>
              <a:ext uri="{FF2B5EF4-FFF2-40B4-BE49-F238E27FC236}">
                <a16:creationId xmlns:a16="http://schemas.microsoft.com/office/drawing/2014/main" xmlns="" id="{B530C2B6-2D58-4F4F-8294-AF95CCC25BBF}"/>
              </a:ext>
            </a:extLst>
          </p:cNvPr>
          <p:cNvSpPr/>
          <p:nvPr/>
        </p:nvSpPr>
        <p:spPr>
          <a:xfrm>
            <a:off x="6985131" y="6507717"/>
            <a:ext cx="1352074" cy="347732"/>
          </a:xfrm>
          <a:prstGeom prst="roundRect">
            <a:avLst/>
          </a:prstGeom>
          <a:solidFill>
            <a:srgbClr val="4C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游ゴシック" panose="020B0400000000000000" pitchFamily="50" charset="-128"/>
                <a:ea typeface="游ゴシック" panose="020B0400000000000000" pitchFamily="50" charset="-128"/>
              </a:rPr>
              <a:t>成績管理</a:t>
            </a:r>
            <a:endParaRPr lang="en-US" altLang="ja-JP" sz="1400" b="1" dirty="0">
              <a:solidFill>
                <a:schemeClr val="bg1"/>
              </a:solidFill>
              <a:latin typeface="游ゴシック" panose="020B0400000000000000" pitchFamily="50" charset="-128"/>
              <a:ea typeface="游ゴシック" panose="020B0400000000000000" pitchFamily="50" charset="-128"/>
            </a:endParaRPr>
          </a:p>
        </p:txBody>
      </p:sp>
      <p:grpSp>
        <p:nvGrpSpPr>
          <p:cNvPr id="287" name="グループ化 286">
            <a:extLst>
              <a:ext uri="{FF2B5EF4-FFF2-40B4-BE49-F238E27FC236}">
                <a16:creationId xmlns:a16="http://schemas.microsoft.com/office/drawing/2014/main" xmlns="" id="{7484C6DF-8A05-43E8-90E6-B1D95CFE907F}"/>
              </a:ext>
            </a:extLst>
          </p:cNvPr>
          <p:cNvGrpSpPr/>
          <p:nvPr/>
        </p:nvGrpSpPr>
        <p:grpSpPr>
          <a:xfrm>
            <a:off x="6984484" y="6907832"/>
            <a:ext cx="1367512" cy="261610"/>
            <a:chOff x="542925" y="6755390"/>
            <a:chExt cx="1367512" cy="261610"/>
          </a:xfrm>
        </p:grpSpPr>
        <p:sp>
          <p:nvSpPr>
            <p:cNvPr id="288" name="四角形: 角を丸くする 287">
              <a:extLst>
                <a:ext uri="{FF2B5EF4-FFF2-40B4-BE49-F238E27FC236}">
                  <a16:creationId xmlns:a16="http://schemas.microsoft.com/office/drawing/2014/main" xmlns="" id="{0165DBC2-B2EC-4A5E-9E57-9722FB381528}"/>
                </a:ext>
              </a:extLst>
            </p:cNvPr>
            <p:cNvSpPr/>
            <p:nvPr/>
          </p:nvSpPr>
          <p:spPr>
            <a:xfrm>
              <a:off x="549315" y="6759959"/>
              <a:ext cx="1346331" cy="245564"/>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テキスト ボックス 288">
              <a:extLst>
                <a:ext uri="{FF2B5EF4-FFF2-40B4-BE49-F238E27FC236}">
                  <a16:creationId xmlns:a16="http://schemas.microsoft.com/office/drawing/2014/main" xmlns="" id="{E81BF492-E962-4F76-AAE9-E5785CBE2642}"/>
                </a:ext>
              </a:extLst>
            </p:cNvPr>
            <p:cNvSpPr txBox="1"/>
            <p:nvPr/>
          </p:nvSpPr>
          <p:spPr>
            <a:xfrm>
              <a:off x="542925" y="6755390"/>
              <a:ext cx="1367512"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保護者</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r>
                <a:rPr kumimoji="1" lang="ja-JP" altLang="en-US" sz="1100" dirty="0">
                  <a:solidFill>
                    <a:srgbClr val="493B32"/>
                  </a:solidFill>
                  <a:latin typeface="游ゴシック Medium" panose="020B0500000000000000" pitchFamily="50" charset="-128"/>
                  <a:ea typeface="游ゴシック Medium" panose="020B0500000000000000" pitchFamily="50" charset="-128"/>
                </a:rPr>
                <a:t>のみ表示</a:t>
              </a:r>
              <a:endParaRPr kumimoji="1" lang="en-US" altLang="ja-JP" sz="1100" dirty="0">
                <a:solidFill>
                  <a:srgbClr val="493B32"/>
                </a:solidFill>
                <a:latin typeface="游ゴシック Medium" panose="020B0500000000000000" pitchFamily="50" charset="-128"/>
                <a:ea typeface="游ゴシック Medium" panose="020B0500000000000000" pitchFamily="50" charset="-128"/>
              </a:endParaRPr>
            </a:p>
          </p:txBody>
        </p:sp>
      </p:grpSp>
      <p:sp>
        <p:nvSpPr>
          <p:cNvPr id="291" name="四角形: 角を丸くする 290">
            <a:extLst>
              <a:ext uri="{FF2B5EF4-FFF2-40B4-BE49-F238E27FC236}">
                <a16:creationId xmlns:a16="http://schemas.microsoft.com/office/drawing/2014/main" xmlns="" id="{27C351D3-9675-45E6-8A39-85F7EC62D58A}"/>
              </a:ext>
            </a:extLst>
          </p:cNvPr>
          <p:cNvSpPr/>
          <p:nvPr/>
        </p:nvSpPr>
        <p:spPr>
          <a:xfrm>
            <a:off x="8464491" y="6507717"/>
            <a:ext cx="1352074" cy="347732"/>
          </a:xfrm>
          <a:prstGeom prst="roundRect">
            <a:avLst/>
          </a:prstGeom>
          <a:solidFill>
            <a:srgbClr val="4C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bg1"/>
                </a:solidFill>
                <a:latin typeface="游ゴシック" panose="020B0400000000000000" pitchFamily="50" charset="-128"/>
                <a:ea typeface="游ゴシック" panose="020B0400000000000000" pitchFamily="50" charset="-128"/>
              </a:rPr>
              <a:t>宿題管理</a:t>
            </a:r>
            <a:endParaRPr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lang="en-US" altLang="ja-JP" sz="800" b="1" dirty="0">
                <a:solidFill>
                  <a:schemeClr val="bg1"/>
                </a:solidFill>
                <a:latin typeface="游ゴシック" panose="020B0400000000000000" pitchFamily="50" charset="-128"/>
                <a:ea typeface="游ゴシック" panose="020B0400000000000000" pitchFamily="50" charset="-128"/>
              </a:rPr>
              <a:t>(</a:t>
            </a:r>
            <a:r>
              <a:rPr lang="ja-JP" altLang="en-US" sz="800" b="1" dirty="0">
                <a:solidFill>
                  <a:schemeClr val="bg1"/>
                </a:solidFill>
                <a:latin typeface="游ゴシック" panose="020B0400000000000000" pitchFamily="50" charset="-128"/>
                <a:ea typeface="游ゴシック" panose="020B0400000000000000" pitchFamily="50" charset="-128"/>
              </a:rPr>
              <a:t>宿題フォルダ</a:t>
            </a:r>
            <a:r>
              <a:rPr lang="en-US" altLang="ja-JP" sz="800" b="1" dirty="0">
                <a:solidFill>
                  <a:schemeClr val="bg1"/>
                </a:solidFill>
                <a:latin typeface="游ゴシック" panose="020B0400000000000000" pitchFamily="50" charset="-128"/>
                <a:ea typeface="游ゴシック" panose="020B0400000000000000" pitchFamily="50" charset="-128"/>
              </a:rPr>
              <a:t>)</a:t>
            </a:r>
          </a:p>
        </p:txBody>
      </p:sp>
      <p:grpSp>
        <p:nvGrpSpPr>
          <p:cNvPr id="292" name="グループ化 291">
            <a:extLst>
              <a:ext uri="{FF2B5EF4-FFF2-40B4-BE49-F238E27FC236}">
                <a16:creationId xmlns:a16="http://schemas.microsoft.com/office/drawing/2014/main" xmlns="" id="{05D58034-9CE7-4065-9FF9-03963BA0F4B9}"/>
              </a:ext>
            </a:extLst>
          </p:cNvPr>
          <p:cNvGrpSpPr/>
          <p:nvPr/>
        </p:nvGrpSpPr>
        <p:grpSpPr>
          <a:xfrm>
            <a:off x="8470234" y="6907832"/>
            <a:ext cx="1399858" cy="261610"/>
            <a:chOff x="2028675" y="6755390"/>
            <a:chExt cx="1399858" cy="261610"/>
          </a:xfrm>
        </p:grpSpPr>
        <p:sp>
          <p:nvSpPr>
            <p:cNvPr id="293" name="四角形: 角を丸くする 292">
              <a:extLst>
                <a:ext uri="{FF2B5EF4-FFF2-40B4-BE49-F238E27FC236}">
                  <a16:creationId xmlns:a16="http://schemas.microsoft.com/office/drawing/2014/main" xmlns="" id="{35068ECB-CDFD-4426-A395-9C6BDED68E5E}"/>
                </a:ext>
              </a:extLst>
            </p:cNvPr>
            <p:cNvSpPr/>
            <p:nvPr/>
          </p:nvSpPr>
          <p:spPr>
            <a:xfrm>
              <a:off x="2028675" y="6759959"/>
              <a:ext cx="1346331" cy="245564"/>
            </a:xfrm>
            <a:prstGeom prst="roundRect">
              <a:avLst>
                <a:gd name="adj" fmla="val 11353"/>
              </a:avLst>
            </a:prstGeom>
            <a:noFill/>
            <a:ln w="9525">
              <a:solidFill>
                <a:srgbClr val="493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テキスト ボックス 293">
              <a:extLst>
                <a:ext uri="{FF2B5EF4-FFF2-40B4-BE49-F238E27FC236}">
                  <a16:creationId xmlns:a16="http://schemas.microsoft.com/office/drawing/2014/main" xmlns="" id="{8D9EAAF1-101D-4129-B8C3-1905304B2AFA}"/>
                </a:ext>
              </a:extLst>
            </p:cNvPr>
            <p:cNvSpPr txBox="1"/>
            <p:nvPr/>
          </p:nvSpPr>
          <p:spPr>
            <a:xfrm>
              <a:off x="2124753" y="6755390"/>
              <a:ext cx="1303780" cy="261610"/>
            </a:xfrm>
            <a:prstGeom prst="rect">
              <a:avLst/>
            </a:prstGeom>
            <a:noFill/>
          </p:spPr>
          <p:txBody>
            <a:bodyPr wrap="square" rtlCol="0">
              <a:spAutoFit/>
            </a:bodyPr>
            <a:lstStyle/>
            <a:p>
              <a:r>
                <a:rPr kumimoji="1" lang="ja-JP" altLang="en-US" sz="1100" dirty="0">
                  <a:solidFill>
                    <a:srgbClr val="493B32"/>
                  </a:solidFill>
                  <a:latin typeface="游ゴシック Medium" panose="020B0500000000000000" pitchFamily="50" charset="-128"/>
                  <a:ea typeface="游ゴシック Medium" panose="020B0500000000000000" pitchFamily="50" charset="-128"/>
                </a:rPr>
                <a:t>両</a:t>
              </a:r>
              <a:r>
                <a:rPr kumimoji="1" lang="en-US" altLang="ja-JP" sz="1100" dirty="0">
                  <a:solidFill>
                    <a:srgbClr val="493B32"/>
                  </a:solidFill>
                  <a:latin typeface="游ゴシック Medium" panose="020B0500000000000000" pitchFamily="50" charset="-128"/>
                  <a:ea typeface="游ゴシック Medium" panose="020B0500000000000000" pitchFamily="50" charset="-128"/>
                </a:rPr>
                <a:t>ID</a:t>
              </a:r>
              <a:r>
                <a:rPr kumimoji="1" lang="ja-JP" altLang="en-US" sz="1100" dirty="0">
                  <a:solidFill>
                    <a:srgbClr val="493B32"/>
                  </a:solidFill>
                  <a:latin typeface="游ゴシック Medium" panose="020B0500000000000000" pitchFamily="50" charset="-128"/>
                  <a:ea typeface="游ゴシック Medium" panose="020B0500000000000000" pitchFamily="50" charset="-128"/>
                </a:rPr>
                <a:t>ともに表示</a:t>
              </a:r>
              <a:endParaRPr kumimoji="1" lang="en-US" altLang="ja-JP" sz="1100" dirty="0">
                <a:solidFill>
                  <a:srgbClr val="493B32"/>
                </a:solidFill>
                <a:latin typeface="游ゴシック Medium" panose="020B0500000000000000" pitchFamily="50" charset="-128"/>
                <a:ea typeface="游ゴシック Medium" panose="020B0500000000000000" pitchFamily="50" charset="-128"/>
              </a:endParaRPr>
            </a:p>
          </p:txBody>
        </p:sp>
      </p:grpSp>
      <p:sp>
        <p:nvSpPr>
          <p:cNvPr id="295" name="テキスト ボックス 294">
            <a:extLst>
              <a:ext uri="{FF2B5EF4-FFF2-40B4-BE49-F238E27FC236}">
                <a16:creationId xmlns:a16="http://schemas.microsoft.com/office/drawing/2014/main" xmlns="" id="{64AE02C1-3491-442C-A6E1-CC386CE86168}"/>
              </a:ext>
            </a:extLst>
          </p:cNvPr>
          <p:cNvSpPr txBox="1"/>
          <p:nvPr/>
        </p:nvSpPr>
        <p:spPr>
          <a:xfrm>
            <a:off x="8364016" y="8040998"/>
            <a:ext cx="4611731" cy="507831"/>
          </a:xfrm>
          <a:prstGeom prst="rect">
            <a:avLst/>
          </a:prstGeom>
          <a:noFill/>
        </p:spPr>
        <p:txBody>
          <a:bodyPr wrap="square" rtlCol="0">
            <a:spAutoFit/>
          </a:bodyPr>
          <a:lstStyle/>
          <a:p>
            <a:r>
              <a:rPr kumimoji="1" lang="en-US" altLang="ja-JP" sz="800" b="1" dirty="0">
                <a:solidFill>
                  <a:srgbClr val="FF0000"/>
                </a:solidFill>
                <a:latin typeface="游ゴシック" panose="020B0400000000000000" pitchFamily="50" charset="-128"/>
                <a:ea typeface="游ゴシック" panose="020B0400000000000000" pitchFamily="50" charset="-128"/>
              </a:rPr>
              <a:t>※ </a:t>
            </a:r>
            <a:r>
              <a:rPr kumimoji="1" lang="ja-JP" altLang="en-US" sz="800" b="1" dirty="0">
                <a:solidFill>
                  <a:srgbClr val="FF0000"/>
                </a:solidFill>
                <a:latin typeface="游ゴシック" panose="020B0400000000000000" pitchFamily="50" charset="-128"/>
                <a:ea typeface="游ゴシック" panose="020B0400000000000000" pitchFamily="50" charset="-128"/>
              </a:rPr>
              <a:t>１つの生徒アカウントには保護者さま用の入り口である「保護者</a:t>
            </a:r>
            <a:r>
              <a:rPr kumimoji="1" lang="en-US" altLang="ja-JP" sz="800" b="1" dirty="0">
                <a:solidFill>
                  <a:srgbClr val="FF0000"/>
                </a:solidFill>
                <a:latin typeface="游ゴシック" panose="020B0400000000000000" pitchFamily="50" charset="-128"/>
                <a:ea typeface="游ゴシック" panose="020B0400000000000000" pitchFamily="50" charset="-128"/>
              </a:rPr>
              <a:t>ID</a:t>
            </a:r>
            <a:r>
              <a:rPr kumimoji="1" lang="ja-JP" altLang="en-US" sz="800" b="1" dirty="0">
                <a:solidFill>
                  <a:srgbClr val="FF0000"/>
                </a:solidFill>
                <a:latin typeface="游ゴシック" panose="020B0400000000000000" pitchFamily="50" charset="-128"/>
                <a:ea typeface="游ゴシック" panose="020B0400000000000000" pitchFamily="50" charset="-128"/>
              </a:rPr>
              <a:t>」と</a:t>
            </a:r>
            <a:endParaRPr kumimoji="1" lang="en-US" altLang="ja-JP" sz="800" b="1" dirty="0">
              <a:solidFill>
                <a:srgbClr val="FF0000"/>
              </a:solidFill>
              <a:latin typeface="游ゴシック" panose="020B0400000000000000" pitchFamily="50" charset="-128"/>
              <a:ea typeface="游ゴシック" panose="020B0400000000000000" pitchFamily="50" charset="-128"/>
            </a:endParaRPr>
          </a:p>
          <a:p>
            <a:r>
              <a:rPr kumimoji="1" lang="ja-JP" altLang="en-US" sz="800" b="1" dirty="0">
                <a:solidFill>
                  <a:srgbClr val="FF0000"/>
                </a:solidFill>
                <a:latin typeface="游ゴシック" panose="020B0400000000000000" pitchFamily="50" charset="-128"/>
                <a:ea typeface="游ゴシック" panose="020B0400000000000000" pitchFamily="50" charset="-128"/>
              </a:rPr>
              <a:t>　 生徒用の入り口である「生徒</a:t>
            </a:r>
            <a:r>
              <a:rPr kumimoji="1" lang="en-US" altLang="ja-JP" sz="800" b="1" dirty="0">
                <a:solidFill>
                  <a:srgbClr val="FF0000"/>
                </a:solidFill>
                <a:latin typeface="游ゴシック" panose="020B0400000000000000" pitchFamily="50" charset="-128"/>
                <a:ea typeface="游ゴシック" panose="020B0400000000000000" pitchFamily="50" charset="-128"/>
              </a:rPr>
              <a:t>ID</a:t>
            </a:r>
            <a:r>
              <a:rPr kumimoji="1" lang="ja-JP" altLang="en-US" sz="800" b="1" dirty="0">
                <a:solidFill>
                  <a:srgbClr val="FF0000"/>
                </a:solidFill>
                <a:latin typeface="游ゴシック" panose="020B0400000000000000" pitchFamily="50" charset="-128"/>
                <a:ea typeface="游ゴシック" panose="020B0400000000000000" pitchFamily="50" charset="-128"/>
              </a:rPr>
              <a:t>」の２つの入り口</a:t>
            </a:r>
            <a:r>
              <a:rPr kumimoji="1" lang="en-US" altLang="ja-JP" sz="800" b="1" dirty="0">
                <a:solidFill>
                  <a:srgbClr val="FF0000"/>
                </a:solidFill>
                <a:latin typeface="游ゴシック" panose="020B0400000000000000" pitchFamily="50" charset="-128"/>
                <a:ea typeface="游ゴシック" panose="020B0400000000000000" pitchFamily="50" charset="-128"/>
              </a:rPr>
              <a:t>(</a:t>
            </a:r>
            <a:r>
              <a:rPr kumimoji="1" lang="ja-JP" altLang="en-US" sz="800" b="1" dirty="0">
                <a:solidFill>
                  <a:srgbClr val="FF0000"/>
                </a:solidFill>
                <a:latin typeface="游ゴシック" panose="020B0400000000000000" pitchFamily="50" charset="-128"/>
                <a:ea typeface="游ゴシック" panose="020B0400000000000000" pitchFamily="50" charset="-128"/>
              </a:rPr>
              <a:t>ログイン方法</a:t>
            </a:r>
            <a:r>
              <a:rPr kumimoji="1" lang="en-US" altLang="ja-JP" sz="800" b="1" dirty="0">
                <a:solidFill>
                  <a:srgbClr val="FF0000"/>
                </a:solidFill>
                <a:latin typeface="游ゴシック" panose="020B0400000000000000" pitchFamily="50" charset="-128"/>
                <a:ea typeface="游ゴシック" panose="020B0400000000000000" pitchFamily="50" charset="-128"/>
              </a:rPr>
              <a:t>)</a:t>
            </a:r>
            <a:r>
              <a:rPr kumimoji="1" lang="ja-JP" altLang="en-US" sz="800" b="1" dirty="0">
                <a:solidFill>
                  <a:srgbClr val="FF0000"/>
                </a:solidFill>
                <a:latin typeface="游ゴシック" panose="020B0400000000000000" pitchFamily="50" charset="-128"/>
                <a:ea typeface="游ゴシック" panose="020B0400000000000000" pitchFamily="50" charset="-128"/>
              </a:rPr>
              <a:t>がございます</a:t>
            </a:r>
            <a:endParaRPr kumimoji="1" lang="en-US" altLang="ja-JP" sz="800" b="1" dirty="0">
              <a:solidFill>
                <a:srgbClr val="FF0000"/>
              </a:solidFill>
              <a:latin typeface="游ゴシック" panose="020B0400000000000000" pitchFamily="50" charset="-128"/>
              <a:ea typeface="游ゴシック" panose="020B0400000000000000" pitchFamily="50" charset="-128"/>
            </a:endParaRPr>
          </a:p>
          <a:p>
            <a:endParaRPr kumimoji="1" lang="en-US" altLang="ja-JP" sz="300" b="1" dirty="0">
              <a:solidFill>
                <a:srgbClr val="FF0000"/>
              </a:solidFill>
              <a:latin typeface="游ゴシック" panose="020B0400000000000000" pitchFamily="50" charset="-128"/>
              <a:ea typeface="游ゴシック" panose="020B0400000000000000" pitchFamily="50" charset="-128"/>
            </a:endParaRPr>
          </a:p>
          <a:p>
            <a:r>
              <a:rPr kumimoji="1" lang="ja-JP" altLang="en-US" sz="800" b="1" dirty="0">
                <a:solidFill>
                  <a:srgbClr val="FF0000"/>
                </a:solidFill>
                <a:latin typeface="游ゴシック" panose="020B0400000000000000" pitchFamily="50" charset="-128"/>
                <a:ea typeface="游ゴシック" panose="020B0400000000000000" pitchFamily="50" charset="-128"/>
              </a:rPr>
              <a:t>　 </a:t>
            </a:r>
            <a:r>
              <a:rPr kumimoji="1" lang="en-US" altLang="ja-JP" sz="800" b="1" dirty="0">
                <a:solidFill>
                  <a:srgbClr val="FF0000"/>
                </a:solidFill>
                <a:latin typeface="游ゴシック" panose="020B0400000000000000" pitchFamily="50" charset="-128"/>
                <a:ea typeface="游ゴシック" panose="020B0400000000000000" pitchFamily="50" charset="-128"/>
              </a:rPr>
              <a:t>ID</a:t>
            </a:r>
            <a:r>
              <a:rPr kumimoji="1" lang="ja-JP" altLang="en-US" sz="800" b="1" dirty="0">
                <a:solidFill>
                  <a:srgbClr val="FF0000"/>
                </a:solidFill>
                <a:latin typeface="游ゴシック" panose="020B0400000000000000" pitchFamily="50" charset="-128"/>
                <a:ea typeface="游ゴシック" panose="020B0400000000000000" pitchFamily="50" charset="-128"/>
              </a:rPr>
              <a:t>によって表示される機能が異なります</a:t>
            </a:r>
            <a:endParaRPr kumimoji="1" lang="en-US" altLang="ja-JP" sz="800" b="1" dirty="0">
              <a:solidFill>
                <a:srgbClr val="FF0000"/>
              </a:solidFill>
              <a:latin typeface="游ゴシック" panose="020B0400000000000000" pitchFamily="50" charset="-128"/>
              <a:ea typeface="游ゴシック" panose="020B0400000000000000" pitchFamily="50" charset="-128"/>
            </a:endParaRPr>
          </a:p>
        </p:txBody>
      </p:sp>
      <p:sp>
        <p:nvSpPr>
          <p:cNvPr id="296" name="テキスト ボックス 295">
            <a:extLst>
              <a:ext uri="{FF2B5EF4-FFF2-40B4-BE49-F238E27FC236}">
                <a16:creationId xmlns:a16="http://schemas.microsoft.com/office/drawing/2014/main" xmlns="" id="{48A948DE-9C02-4F17-BD4C-3BEDD8DD0B1B}"/>
              </a:ext>
            </a:extLst>
          </p:cNvPr>
          <p:cNvSpPr txBox="1"/>
          <p:nvPr/>
        </p:nvSpPr>
        <p:spPr>
          <a:xfrm>
            <a:off x="8364016" y="8545744"/>
            <a:ext cx="4611731" cy="338554"/>
          </a:xfrm>
          <a:prstGeom prst="rect">
            <a:avLst/>
          </a:prstGeom>
          <a:noFill/>
        </p:spPr>
        <p:txBody>
          <a:bodyPr wrap="square" rtlCol="0">
            <a:spAutoFit/>
          </a:bodyPr>
          <a:lstStyle/>
          <a:p>
            <a:r>
              <a:rPr kumimoji="1" lang="en-US" altLang="ja-JP" sz="800" b="1" dirty="0">
                <a:solidFill>
                  <a:srgbClr val="FF0000"/>
                </a:solidFill>
                <a:latin typeface="游ゴシック" panose="020B0400000000000000" pitchFamily="50" charset="-128"/>
                <a:ea typeface="游ゴシック" panose="020B0400000000000000" pitchFamily="50" charset="-128"/>
              </a:rPr>
              <a:t>※ </a:t>
            </a:r>
            <a:r>
              <a:rPr kumimoji="1" lang="ja-JP" altLang="en-US" sz="800" b="1" dirty="0">
                <a:solidFill>
                  <a:srgbClr val="FF0000"/>
                </a:solidFill>
                <a:latin typeface="游ゴシック" panose="020B0400000000000000" pitchFamily="50" charset="-128"/>
                <a:ea typeface="游ゴシック" panose="020B0400000000000000" pitchFamily="50" charset="-128"/>
              </a:rPr>
              <a:t>お問い合わせや各機能のコメントなど、片方の</a:t>
            </a:r>
            <a:r>
              <a:rPr kumimoji="1" lang="en-US" altLang="ja-JP" sz="800" b="1" dirty="0">
                <a:solidFill>
                  <a:srgbClr val="FF0000"/>
                </a:solidFill>
                <a:latin typeface="游ゴシック" panose="020B0400000000000000" pitchFamily="50" charset="-128"/>
                <a:ea typeface="游ゴシック" panose="020B0400000000000000" pitchFamily="50" charset="-128"/>
              </a:rPr>
              <a:t>ID</a:t>
            </a:r>
            <a:r>
              <a:rPr kumimoji="1" lang="ja-JP" altLang="en-US" sz="800" b="1" dirty="0">
                <a:solidFill>
                  <a:srgbClr val="FF0000"/>
                </a:solidFill>
                <a:latin typeface="游ゴシック" panose="020B0400000000000000" pitchFamily="50" charset="-128"/>
                <a:ea typeface="游ゴシック" panose="020B0400000000000000" pitchFamily="50" charset="-128"/>
              </a:rPr>
              <a:t>と教室とのやりとりは</a:t>
            </a:r>
            <a:endParaRPr kumimoji="1" lang="en-US" altLang="ja-JP" sz="800" b="1" dirty="0">
              <a:solidFill>
                <a:srgbClr val="FF0000"/>
              </a:solidFill>
              <a:latin typeface="游ゴシック" panose="020B0400000000000000" pitchFamily="50" charset="-128"/>
              <a:ea typeface="游ゴシック" panose="020B0400000000000000" pitchFamily="50" charset="-128"/>
            </a:endParaRPr>
          </a:p>
          <a:p>
            <a:r>
              <a:rPr kumimoji="1" lang="ja-JP" altLang="en-US" sz="800" b="1" dirty="0">
                <a:solidFill>
                  <a:srgbClr val="FF0000"/>
                </a:solidFill>
                <a:latin typeface="游ゴシック" panose="020B0400000000000000" pitchFamily="50" charset="-128"/>
                <a:ea typeface="游ゴシック" panose="020B0400000000000000" pitchFamily="50" charset="-128"/>
              </a:rPr>
              <a:t>　 他方の</a:t>
            </a:r>
            <a:r>
              <a:rPr kumimoji="1" lang="en-US" altLang="ja-JP" sz="800" b="1" dirty="0">
                <a:solidFill>
                  <a:srgbClr val="FF0000"/>
                </a:solidFill>
                <a:latin typeface="游ゴシック" panose="020B0400000000000000" pitchFamily="50" charset="-128"/>
                <a:ea typeface="游ゴシック" panose="020B0400000000000000" pitchFamily="50" charset="-128"/>
              </a:rPr>
              <a:t>ID</a:t>
            </a:r>
            <a:r>
              <a:rPr kumimoji="1" lang="ja-JP" altLang="en-US" sz="800" b="1" dirty="0">
                <a:solidFill>
                  <a:srgbClr val="FF0000"/>
                </a:solidFill>
                <a:latin typeface="游ゴシック" panose="020B0400000000000000" pitchFamily="50" charset="-128"/>
                <a:ea typeface="游ゴシック" panose="020B0400000000000000" pitchFamily="50" charset="-128"/>
              </a:rPr>
              <a:t>から閲覧することはできません</a:t>
            </a:r>
            <a:endParaRPr kumimoji="1" lang="en-US" altLang="ja-JP" sz="800" b="1" dirty="0">
              <a:solidFill>
                <a:srgbClr val="FF0000"/>
              </a:solidFill>
              <a:latin typeface="游ゴシック" panose="020B0400000000000000" pitchFamily="50" charset="-128"/>
              <a:ea typeface="游ゴシック" panose="020B0400000000000000" pitchFamily="50" charset="-128"/>
            </a:endParaRPr>
          </a:p>
        </p:txBody>
      </p:sp>
      <p:sp>
        <p:nvSpPr>
          <p:cNvPr id="299" name="矢印: 五方向 298">
            <a:extLst>
              <a:ext uri="{FF2B5EF4-FFF2-40B4-BE49-F238E27FC236}">
                <a16:creationId xmlns:a16="http://schemas.microsoft.com/office/drawing/2014/main" xmlns="" id="{B69D7286-6872-4D35-BBEB-86366086396D}"/>
              </a:ext>
            </a:extLst>
          </p:cNvPr>
          <p:cNvSpPr/>
          <p:nvPr/>
        </p:nvSpPr>
        <p:spPr>
          <a:xfrm>
            <a:off x="6990874" y="5257039"/>
            <a:ext cx="5777320" cy="307777"/>
          </a:xfrm>
          <a:prstGeom prst="homePlate">
            <a:avLst>
              <a:gd name="adj" fmla="val 0"/>
            </a:avLst>
          </a:prstGeom>
          <a:solidFill>
            <a:srgbClr val="16B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游ゴシック" panose="020B0400000000000000" pitchFamily="50" charset="-128"/>
                <a:ea typeface="游ゴシック" panose="020B0400000000000000" pitchFamily="50" charset="-128"/>
              </a:rPr>
              <a:t>機能群</a:t>
            </a:r>
            <a:r>
              <a:rPr kumimoji="1" lang="en-US" altLang="ja-JP" sz="1200" b="1" dirty="0">
                <a:latin typeface="游ゴシック" panose="020B0400000000000000" pitchFamily="50" charset="-128"/>
                <a:ea typeface="游ゴシック" panose="020B0400000000000000" pitchFamily="50" charset="-128"/>
              </a:rPr>
              <a:t>(</a:t>
            </a:r>
            <a:r>
              <a:rPr kumimoji="1" lang="ja-JP" altLang="en-US" sz="1200" b="1" dirty="0">
                <a:latin typeface="游ゴシック" panose="020B0400000000000000" pitchFamily="50" charset="-128"/>
                <a:ea typeface="游ゴシック" panose="020B0400000000000000" pitchFamily="50" charset="-128"/>
              </a:rPr>
              <a:t>適宜ご活用ください</a:t>
            </a:r>
            <a:r>
              <a:rPr kumimoji="1" lang="en-US" altLang="ja-JP" sz="1200" b="1" dirty="0">
                <a:latin typeface="游ゴシック" panose="020B0400000000000000" pitchFamily="50" charset="-128"/>
                <a:ea typeface="游ゴシック" panose="020B0400000000000000" pitchFamily="50" charset="-128"/>
              </a:rPr>
              <a:t>)</a:t>
            </a:r>
          </a:p>
        </p:txBody>
      </p:sp>
      <p:sp>
        <p:nvSpPr>
          <p:cNvPr id="5" name="角丸四角形 4"/>
          <p:cNvSpPr/>
          <p:nvPr/>
        </p:nvSpPr>
        <p:spPr>
          <a:xfrm>
            <a:off x="543572" y="6244724"/>
            <a:ext cx="5713162" cy="436859"/>
          </a:xfrm>
          <a:prstGeom prst="roundRect">
            <a:avLst/>
          </a:prstGeom>
          <a:solidFill>
            <a:srgbClr val="16BFB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smtClean="0"/>
              <a:t>Comiru</a:t>
            </a:r>
            <a:r>
              <a:rPr kumimoji="1" lang="ja-JP" altLang="en-US" b="1" dirty="0"/>
              <a:t>導入</a:t>
            </a:r>
            <a:r>
              <a:rPr kumimoji="1" lang="ja-JP" altLang="en-US" b="1" dirty="0" smtClean="0"/>
              <a:t>によるご家庭のメリット</a:t>
            </a:r>
            <a:endParaRPr kumimoji="1" lang="ja-JP" altLang="en-US" b="1" dirty="0"/>
          </a:p>
        </p:txBody>
      </p:sp>
    </p:spTree>
    <p:extLst>
      <p:ext uri="{BB962C8B-B14F-4D97-AF65-F5344CB8AC3E}">
        <p14:creationId xmlns:p14="http://schemas.microsoft.com/office/powerpoint/2010/main" val="4174863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6B64836-BA82-4FAD-8945-8EC3E66C6E5C}"/>
              </a:ext>
            </a:extLst>
          </p:cNvPr>
          <p:cNvSpPr txBox="1"/>
          <p:nvPr/>
        </p:nvSpPr>
        <p:spPr>
          <a:xfrm>
            <a:off x="401262" y="400864"/>
            <a:ext cx="4160113" cy="400110"/>
          </a:xfrm>
          <a:prstGeom prst="rect">
            <a:avLst/>
          </a:prstGeom>
          <a:noFill/>
        </p:spPr>
        <p:txBody>
          <a:bodyPr wrap="none" rtlCol="0">
            <a:spAutoFit/>
          </a:bodyPr>
          <a:lstStyle/>
          <a:p>
            <a:r>
              <a:rPr kumimoji="1" lang="ja-JP" altLang="en-US" sz="2000" b="1" dirty="0">
                <a:solidFill>
                  <a:srgbClr val="493B32"/>
                </a:solidFill>
                <a:latin typeface="游ゴシック" panose="020B0400000000000000" pitchFamily="50" charset="-128"/>
                <a:ea typeface="游ゴシック" panose="020B0400000000000000" pitchFamily="50" charset="-128"/>
              </a:rPr>
              <a:t>アプリ</a:t>
            </a:r>
            <a:r>
              <a:rPr kumimoji="1" lang="en-US" altLang="ja-JP" sz="2000" b="1" dirty="0">
                <a:solidFill>
                  <a:srgbClr val="493B32"/>
                </a:solidFill>
                <a:latin typeface="游ゴシック" panose="020B0400000000000000" pitchFamily="50" charset="-128"/>
                <a:ea typeface="游ゴシック" panose="020B0400000000000000" pitchFamily="50" charset="-128"/>
              </a:rPr>
              <a:t>/</a:t>
            </a:r>
            <a:r>
              <a:rPr kumimoji="1" lang="ja-JP" altLang="en-US" sz="2000" b="1" dirty="0">
                <a:solidFill>
                  <a:srgbClr val="493B32"/>
                </a:solidFill>
                <a:latin typeface="游ゴシック" panose="020B0400000000000000" pitchFamily="50" charset="-128"/>
                <a:ea typeface="游ゴシック" panose="020B0400000000000000" pitchFamily="50" charset="-128"/>
              </a:rPr>
              <a:t>ブラウザでのログイン方法</a:t>
            </a:r>
          </a:p>
        </p:txBody>
      </p:sp>
      <p:sp>
        <p:nvSpPr>
          <p:cNvPr id="25" name="テキスト ボックス 24">
            <a:extLst>
              <a:ext uri="{FF2B5EF4-FFF2-40B4-BE49-F238E27FC236}">
                <a16:creationId xmlns:a16="http://schemas.microsoft.com/office/drawing/2014/main" xmlns="" id="{A5699E2C-059F-47A7-AFA7-415CF1D67D7A}"/>
              </a:ext>
            </a:extLst>
          </p:cNvPr>
          <p:cNvSpPr txBox="1"/>
          <p:nvPr/>
        </p:nvSpPr>
        <p:spPr>
          <a:xfrm>
            <a:off x="360692" y="1078998"/>
            <a:ext cx="6302642" cy="646331"/>
          </a:xfrm>
          <a:prstGeom prst="rect">
            <a:avLst/>
          </a:prstGeom>
          <a:noFill/>
        </p:spPr>
        <p:txBody>
          <a:bodyPr wrap="square" rtlCol="0">
            <a:spAutoFit/>
          </a:bodyPr>
          <a:lstStyle/>
          <a:p>
            <a:r>
              <a:rPr kumimoji="1" lang="ja-JP" altLang="en-US" sz="1200" dirty="0">
                <a:solidFill>
                  <a:srgbClr val="493B32"/>
                </a:solidFill>
                <a:latin typeface="游ゴシック Medium" panose="020B0500000000000000" pitchFamily="50" charset="-128"/>
                <a:ea typeface="游ゴシック Medium" panose="020B0500000000000000" pitchFamily="50" charset="-128"/>
              </a:rPr>
              <a:t>アプリやブラウザで</a:t>
            </a:r>
            <a:r>
              <a:rPr kumimoji="1" lang="en-US" altLang="ja-JP" sz="1200" dirty="0">
                <a:solidFill>
                  <a:srgbClr val="493B32"/>
                </a:solidFill>
                <a:latin typeface="游ゴシック Medium" panose="020B0500000000000000" pitchFamily="50" charset="-128"/>
                <a:ea typeface="游ゴシック Medium" panose="020B0500000000000000" pitchFamily="50" charset="-128"/>
              </a:rPr>
              <a:t>Comiru</a:t>
            </a:r>
            <a:r>
              <a:rPr kumimoji="1" lang="ja-JP" altLang="en-US" sz="1200" dirty="0">
                <a:solidFill>
                  <a:srgbClr val="493B32"/>
                </a:solidFill>
                <a:latin typeface="游ゴシック Medium" panose="020B0500000000000000" pitchFamily="50" charset="-128"/>
                <a:ea typeface="游ゴシック Medium" panose="020B0500000000000000" pitchFamily="50" charset="-128"/>
              </a:rPr>
              <a:t>にログインする方法は以下を参照ください。</a:t>
            </a:r>
            <a:endParaRPr kumimoji="1" lang="en-US" altLang="ja-JP" sz="1200" dirty="0">
              <a:solidFill>
                <a:srgbClr val="493B32"/>
              </a:solidFill>
              <a:latin typeface="游ゴシック Medium" panose="020B0500000000000000" pitchFamily="50" charset="-128"/>
              <a:ea typeface="游ゴシック Medium" panose="020B0500000000000000" pitchFamily="50" charset="-128"/>
            </a:endParaRPr>
          </a:p>
          <a:p>
            <a:r>
              <a:rPr kumimoji="1" lang="ja-JP" altLang="en-US" sz="1200" dirty="0">
                <a:solidFill>
                  <a:srgbClr val="493B32"/>
                </a:solidFill>
                <a:latin typeface="游ゴシック Medium" panose="020B0500000000000000" pitchFamily="50" charset="-128"/>
                <a:ea typeface="游ゴシック Medium" panose="020B0500000000000000" pitchFamily="50" charset="-128"/>
              </a:rPr>
              <a:t>別途教室から配布される「</a:t>
            </a:r>
            <a:r>
              <a:rPr kumimoji="1" lang="en-US" altLang="ja-JP" sz="1200" dirty="0">
                <a:solidFill>
                  <a:srgbClr val="493B32"/>
                </a:solidFill>
                <a:latin typeface="游ゴシック Medium" panose="020B0500000000000000" pitchFamily="50" charset="-128"/>
                <a:ea typeface="游ゴシック Medium" panose="020B0500000000000000" pitchFamily="50" charset="-128"/>
              </a:rPr>
              <a:t>Comiru</a:t>
            </a:r>
            <a:r>
              <a:rPr kumimoji="1" lang="ja-JP" altLang="en-US" sz="1200" dirty="0">
                <a:solidFill>
                  <a:srgbClr val="493B32"/>
                </a:solidFill>
                <a:latin typeface="游ゴシック Medium" panose="020B0500000000000000" pitchFamily="50" charset="-128"/>
                <a:ea typeface="游ゴシック Medium" panose="020B0500000000000000" pitchFamily="50" charset="-128"/>
              </a:rPr>
              <a:t>の開始案内」をお手元にご準備ください。</a:t>
            </a:r>
            <a:endParaRPr kumimoji="1" lang="en-US" altLang="ja-JP" sz="1200" dirty="0">
              <a:solidFill>
                <a:srgbClr val="493B32"/>
              </a:solidFill>
              <a:latin typeface="游ゴシック Medium" panose="020B0500000000000000" pitchFamily="50" charset="-128"/>
              <a:ea typeface="游ゴシック Medium" panose="020B0500000000000000" pitchFamily="50" charset="-128"/>
            </a:endParaRPr>
          </a:p>
          <a:p>
            <a:endParaRPr kumimoji="1" lang="en-US" altLang="ja-JP" sz="300" dirty="0">
              <a:solidFill>
                <a:srgbClr val="493B32"/>
              </a:solidFill>
              <a:latin typeface="游ゴシック Medium" panose="020B0500000000000000" pitchFamily="50" charset="-128"/>
              <a:ea typeface="游ゴシック Medium" panose="020B0500000000000000" pitchFamily="50" charset="-128"/>
            </a:endParaRPr>
          </a:p>
          <a:p>
            <a:r>
              <a:rPr kumimoji="1" lang="en-US" altLang="ja-JP" sz="900" dirty="0">
                <a:solidFill>
                  <a:srgbClr val="493B32"/>
                </a:solidFill>
                <a:latin typeface="游ゴシック Medium" panose="020B0500000000000000" pitchFamily="50" charset="-128"/>
                <a:ea typeface="游ゴシック Medium" panose="020B0500000000000000" pitchFamily="50" charset="-128"/>
              </a:rPr>
              <a:t>※ </a:t>
            </a:r>
            <a:r>
              <a:rPr kumimoji="1" lang="ja-JP" altLang="en-US" sz="900" dirty="0">
                <a:solidFill>
                  <a:srgbClr val="493B32"/>
                </a:solidFill>
                <a:latin typeface="游ゴシック Medium" panose="020B0500000000000000" pitchFamily="50" charset="-128"/>
                <a:ea typeface="游ゴシック Medium" panose="020B0500000000000000" pitchFamily="50" charset="-128"/>
              </a:rPr>
              <a:t>仮パスワードから変更後は、他人の目に触れないようメモで保管するなど、お忘れのないようご注意ください</a:t>
            </a:r>
            <a:endParaRPr kumimoji="1" lang="en-US" altLang="ja-JP" sz="1200" dirty="0">
              <a:solidFill>
                <a:srgbClr val="493B32"/>
              </a:solidFill>
              <a:latin typeface="游ゴシック Medium" panose="020B0500000000000000" pitchFamily="50" charset="-128"/>
              <a:ea typeface="游ゴシック Medium" panose="020B0500000000000000" pitchFamily="50" charset="-128"/>
            </a:endParaRPr>
          </a:p>
        </p:txBody>
      </p:sp>
      <p:sp>
        <p:nvSpPr>
          <p:cNvPr id="31" name="四角形: 角を丸くする 30">
            <a:extLst>
              <a:ext uri="{FF2B5EF4-FFF2-40B4-BE49-F238E27FC236}">
                <a16:creationId xmlns:a16="http://schemas.microsoft.com/office/drawing/2014/main" xmlns="" id="{148B1BB6-EA4C-42AA-846E-1C57964C2E26}"/>
              </a:ext>
            </a:extLst>
          </p:cNvPr>
          <p:cNvSpPr/>
          <p:nvPr/>
        </p:nvSpPr>
        <p:spPr>
          <a:xfrm>
            <a:off x="439736" y="1779545"/>
            <a:ext cx="5978527" cy="309034"/>
          </a:xfrm>
          <a:prstGeom prst="roundRect">
            <a:avLst/>
          </a:prstGeom>
          <a:solidFill>
            <a:srgbClr val="16B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xmlns="" id="{55570257-1112-407C-B86C-DDB8308503CF}"/>
              </a:ext>
            </a:extLst>
          </p:cNvPr>
          <p:cNvSpPr txBox="1"/>
          <p:nvPr/>
        </p:nvSpPr>
        <p:spPr>
          <a:xfrm>
            <a:off x="458119" y="1792355"/>
            <a:ext cx="2507331" cy="307777"/>
          </a:xfrm>
          <a:prstGeom prst="rect">
            <a:avLst/>
          </a:prstGeom>
          <a:noFill/>
        </p:spPr>
        <p:txBody>
          <a:bodyPr wrap="square" rtlCol="0">
            <a:spAutoFit/>
          </a:bodyPr>
          <a:lstStyle/>
          <a:p>
            <a:r>
              <a:rPr kumimoji="1" lang="ja-JP" altLang="en-US" b="1" dirty="0">
                <a:solidFill>
                  <a:schemeClr val="bg1"/>
                </a:solidFill>
                <a:latin typeface="游ゴシック" panose="020B0400000000000000" pitchFamily="50" charset="-128"/>
                <a:ea typeface="游ゴシック" panose="020B0400000000000000" pitchFamily="50" charset="-128"/>
              </a:rPr>
              <a:t>アプリでログインする場合</a:t>
            </a:r>
            <a:endParaRPr kumimoji="1" lang="en-US" altLang="ja-JP" b="1" dirty="0">
              <a:solidFill>
                <a:schemeClr val="bg1"/>
              </a:solidFill>
              <a:latin typeface="游ゴシック" panose="020B0400000000000000" pitchFamily="50" charset="-128"/>
              <a:ea typeface="游ゴシック" panose="020B0400000000000000" pitchFamily="50" charset="-128"/>
            </a:endParaRPr>
          </a:p>
        </p:txBody>
      </p:sp>
      <p:sp>
        <p:nvSpPr>
          <p:cNvPr id="194" name="矢印: 五方向 193">
            <a:extLst>
              <a:ext uri="{FF2B5EF4-FFF2-40B4-BE49-F238E27FC236}">
                <a16:creationId xmlns:a16="http://schemas.microsoft.com/office/drawing/2014/main" xmlns="" id="{E5E34562-7D91-4155-8A9F-E8E50511E86C}"/>
              </a:ext>
            </a:extLst>
          </p:cNvPr>
          <p:cNvSpPr/>
          <p:nvPr/>
        </p:nvSpPr>
        <p:spPr>
          <a:xfrm>
            <a:off x="-2381459" y="452970"/>
            <a:ext cx="2378063" cy="803074"/>
          </a:xfrm>
          <a:prstGeom prst="homePlate">
            <a:avLst>
              <a:gd name="adj" fmla="val 0"/>
            </a:avLst>
          </a:prstGeom>
          <a:solidFill>
            <a:srgbClr val="16B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游ゴシック" panose="020B0400000000000000" pitchFamily="50" charset="-128"/>
                <a:ea typeface="游ゴシック" panose="020B0400000000000000" pitchFamily="50" charset="-128"/>
              </a:rPr>
              <a:t>Comiru</a:t>
            </a:r>
            <a:r>
              <a:rPr kumimoji="1" lang="ja-JP" altLang="en-US" sz="1200" b="1" dirty="0">
                <a:latin typeface="游ゴシック" panose="020B0400000000000000" pitchFamily="50" charset="-128"/>
                <a:ea typeface="游ゴシック" panose="020B0400000000000000" pitchFamily="50" charset="-128"/>
              </a:rPr>
              <a:t>アプリ・ブラウザでのログインをご利用の場合はこちらをご案内ください</a:t>
            </a:r>
          </a:p>
        </p:txBody>
      </p:sp>
      <p:sp>
        <p:nvSpPr>
          <p:cNvPr id="205" name="矢印: 五方向 204">
            <a:extLst>
              <a:ext uri="{FF2B5EF4-FFF2-40B4-BE49-F238E27FC236}">
                <a16:creationId xmlns:a16="http://schemas.microsoft.com/office/drawing/2014/main" xmlns="" id="{88C06F55-9329-44A4-A9BB-64F2C61EC336}"/>
              </a:ext>
            </a:extLst>
          </p:cNvPr>
          <p:cNvSpPr/>
          <p:nvPr/>
        </p:nvSpPr>
        <p:spPr>
          <a:xfrm>
            <a:off x="-2381459" y="1779545"/>
            <a:ext cx="2378063" cy="1135775"/>
          </a:xfrm>
          <a:prstGeom prst="homePlate">
            <a:avLst>
              <a:gd name="adj" fmla="val 0"/>
            </a:avLst>
          </a:prstGeom>
          <a:solidFill>
            <a:srgbClr val="16B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游ゴシック" panose="020B0400000000000000" pitchFamily="50" charset="-128"/>
                <a:ea typeface="游ゴシック" panose="020B0400000000000000" pitchFamily="50" charset="-128"/>
              </a:rPr>
              <a:t>システムメモリや端末依存問題などにより、ログイン後、稀にログアウトされる場合がございますので、開始案内は保管いただくようご案内ください</a:t>
            </a:r>
            <a:endParaRPr kumimoji="1" lang="en-US" altLang="ja-JP" sz="1200" b="1" dirty="0">
              <a:latin typeface="游ゴシック" panose="020B0400000000000000" pitchFamily="50" charset="-128"/>
              <a:ea typeface="游ゴシック" panose="020B0400000000000000" pitchFamily="50" charset="-128"/>
            </a:endParaRPr>
          </a:p>
        </p:txBody>
      </p:sp>
      <p:sp>
        <p:nvSpPr>
          <p:cNvPr id="261" name="正方形/長方形 260">
            <a:extLst>
              <a:ext uri="{FF2B5EF4-FFF2-40B4-BE49-F238E27FC236}">
                <a16:creationId xmlns:a16="http://schemas.microsoft.com/office/drawing/2014/main" xmlns="" id="{262296A0-FBC6-4D21-BD6A-7375761D1E60}"/>
              </a:ext>
            </a:extLst>
          </p:cNvPr>
          <p:cNvSpPr/>
          <p:nvPr/>
        </p:nvSpPr>
        <p:spPr>
          <a:xfrm>
            <a:off x="685000" y="9066599"/>
            <a:ext cx="1572753" cy="596230"/>
          </a:xfrm>
          <a:prstGeom prst="rect">
            <a:avLst/>
          </a:prstGeom>
        </p:spPr>
        <p:txBody>
          <a:bodyPr wrap="square">
            <a:spAutoFit/>
          </a:bodyPr>
          <a:lstStyle/>
          <a:p>
            <a:r>
              <a:rPr lang="en-US" altLang="ja-JP"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 </a:t>
            </a:r>
            <a:r>
              <a:rPr lang="ja-JP" altLang="en-US"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初回ログイン後は</a:t>
            </a:r>
            <a:endParaRPr lang="en-US" altLang="ja-JP"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endParaRPr>
          </a:p>
          <a:p>
            <a:r>
              <a:rPr lang="ja-JP" altLang="en-US"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　 ログイン情報の再入力は</a:t>
            </a:r>
          </a:p>
          <a:p>
            <a:r>
              <a:rPr lang="ja-JP" altLang="en-US"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　 原則不要となります</a:t>
            </a:r>
          </a:p>
          <a:p>
            <a:r>
              <a:rPr lang="ja-JP" altLang="en-US"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　</a:t>
            </a:r>
            <a:endParaRPr lang="ja-JP" altLang="en-US" sz="800" dirty="0">
              <a:latin typeface="游ゴシック Medium" panose="020B0500000000000000" pitchFamily="34" charset="-128"/>
              <a:ea typeface="游ゴシック Medium" panose="020B0500000000000000" pitchFamily="34" charset="-128"/>
            </a:endParaRPr>
          </a:p>
        </p:txBody>
      </p:sp>
      <p:grpSp>
        <p:nvGrpSpPr>
          <p:cNvPr id="68" name="グループ化 67">
            <a:extLst>
              <a:ext uri="{FF2B5EF4-FFF2-40B4-BE49-F238E27FC236}">
                <a16:creationId xmlns:a16="http://schemas.microsoft.com/office/drawing/2014/main" xmlns="" id="{F554E776-CD11-4EBD-A419-67212C1CC435}"/>
              </a:ext>
            </a:extLst>
          </p:cNvPr>
          <p:cNvGrpSpPr/>
          <p:nvPr/>
        </p:nvGrpSpPr>
        <p:grpSpPr>
          <a:xfrm>
            <a:off x="324779" y="2112942"/>
            <a:ext cx="6338555" cy="7415321"/>
            <a:chOff x="324779" y="2112942"/>
            <a:chExt cx="6338555" cy="7415321"/>
          </a:xfrm>
        </p:grpSpPr>
        <p:pic>
          <p:nvPicPr>
            <p:cNvPr id="54" name="図 53" descr="テーブル が含まれている画像&#10;&#10;自動的に生成された説明">
              <a:extLst>
                <a:ext uri="{FF2B5EF4-FFF2-40B4-BE49-F238E27FC236}">
                  <a16:creationId xmlns:a16="http://schemas.microsoft.com/office/drawing/2014/main" xmlns="" id="{0206D5C5-A8C4-4DB5-885B-2E50C2BBBA21}"/>
                </a:ext>
              </a:extLst>
            </p:cNvPr>
            <p:cNvPicPr>
              <a:picLocks noChangeAspect="1"/>
            </p:cNvPicPr>
            <p:nvPr/>
          </p:nvPicPr>
          <p:blipFill>
            <a:blip r:embed="rId2"/>
            <a:stretch>
              <a:fillRect/>
            </a:stretch>
          </p:blipFill>
          <p:spPr>
            <a:xfrm>
              <a:off x="2842246" y="6647904"/>
              <a:ext cx="1752443" cy="2457122"/>
            </a:xfrm>
            <a:prstGeom prst="rect">
              <a:avLst/>
            </a:prstGeom>
          </p:spPr>
        </p:pic>
        <p:sp>
          <p:nvSpPr>
            <p:cNvPr id="63" name="フリーフォーム: 図形 62">
              <a:extLst>
                <a:ext uri="{FF2B5EF4-FFF2-40B4-BE49-F238E27FC236}">
                  <a16:creationId xmlns:a16="http://schemas.microsoft.com/office/drawing/2014/main" xmlns="" id="{EB1F05A3-813A-4497-A96E-AF8E28D9198B}"/>
                </a:ext>
              </a:extLst>
            </p:cNvPr>
            <p:cNvSpPr/>
            <p:nvPr/>
          </p:nvSpPr>
          <p:spPr>
            <a:xfrm>
              <a:off x="3427414" y="6960662"/>
              <a:ext cx="2665413" cy="1409700"/>
            </a:xfrm>
            <a:custGeom>
              <a:avLst/>
              <a:gdLst>
                <a:gd name="connsiteX0" fmla="*/ 220663 w 2665413"/>
                <a:gd name="connsiteY0" fmla="*/ 0 h 1409700"/>
                <a:gd name="connsiteX1" fmla="*/ 0 w 2665413"/>
                <a:gd name="connsiteY1" fmla="*/ 1409700 h 1409700"/>
                <a:gd name="connsiteX2" fmla="*/ 2665413 w 2665413"/>
                <a:gd name="connsiteY2" fmla="*/ 766763 h 1409700"/>
                <a:gd name="connsiteX3" fmla="*/ 220663 w 2665413"/>
                <a:gd name="connsiteY3" fmla="*/ 0 h 1409700"/>
              </a:gdLst>
              <a:ahLst/>
              <a:cxnLst>
                <a:cxn ang="0">
                  <a:pos x="connsiteX0" y="connsiteY0"/>
                </a:cxn>
                <a:cxn ang="0">
                  <a:pos x="connsiteX1" y="connsiteY1"/>
                </a:cxn>
                <a:cxn ang="0">
                  <a:pos x="connsiteX2" y="connsiteY2"/>
                </a:cxn>
                <a:cxn ang="0">
                  <a:pos x="connsiteX3" y="connsiteY3"/>
                </a:cxn>
              </a:cxnLst>
              <a:rect l="l" t="t" r="r" b="b"/>
              <a:pathLst>
                <a:path w="2665413" h="1409700">
                  <a:moveTo>
                    <a:pt x="220663" y="0"/>
                  </a:moveTo>
                  <a:lnTo>
                    <a:pt x="0" y="1409700"/>
                  </a:lnTo>
                  <a:lnTo>
                    <a:pt x="2665413" y="766763"/>
                  </a:lnTo>
                  <a:lnTo>
                    <a:pt x="220663" y="0"/>
                  </a:lnTo>
                  <a:close/>
                </a:path>
              </a:pathLst>
            </a:custGeom>
            <a:solidFill>
              <a:srgbClr val="16BFB7">
                <a:alpha val="80000"/>
              </a:srgbClr>
            </a:solidFill>
            <a:ln>
              <a:noFill/>
            </a:ln>
            <a:effectLst>
              <a:outerShdw blurRad="50800" dist="38100" dir="2700000" algn="tl" rotWithShape="0">
                <a:srgbClr val="8A8A8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35" name="図 234">
              <a:extLst>
                <a:ext uri="{FF2B5EF4-FFF2-40B4-BE49-F238E27FC236}">
                  <a16:creationId xmlns:a16="http://schemas.microsoft.com/office/drawing/2014/main" xmlns="" id="{F45209E5-7B8A-49A1-AAFD-FF0BA7794FF0}"/>
                </a:ext>
              </a:extLst>
            </p:cNvPr>
            <p:cNvPicPr>
              <a:picLocks noChangeAspect="1"/>
            </p:cNvPicPr>
            <p:nvPr/>
          </p:nvPicPr>
          <p:blipFill>
            <a:blip r:embed="rId3"/>
            <a:stretch>
              <a:fillRect/>
            </a:stretch>
          </p:blipFill>
          <p:spPr>
            <a:xfrm>
              <a:off x="4278296" y="2652518"/>
              <a:ext cx="1345661" cy="2388549"/>
            </a:xfrm>
            <a:prstGeom prst="rect">
              <a:avLst/>
            </a:prstGeom>
            <a:ln>
              <a:solidFill>
                <a:srgbClr val="8A8A8F"/>
              </a:solidFill>
            </a:ln>
            <a:effectLst>
              <a:outerShdw blurRad="50800" dist="38100" dir="2700000" algn="tl" rotWithShape="0">
                <a:srgbClr val="8A8A8F">
                  <a:alpha val="40000"/>
                </a:srgbClr>
              </a:outerShdw>
            </a:effectLst>
          </p:spPr>
        </p:pic>
        <p:pic>
          <p:nvPicPr>
            <p:cNvPr id="236" name="図 235">
              <a:extLst>
                <a:ext uri="{FF2B5EF4-FFF2-40B4-BE49-F238E27FC236}">
                  <a16:creationId xmlns:a16="http://schemas.microsoft.com/office/drawing/2014/main" xmlns="" id="{E720A526-A66E-4FEB-9E2C-08E6B29D5A28}"/>
                </a:ext>
              </a:extLst>
            </p:cNvPr>
            <p:cNvPicPr>
              <a:picLocks noChangeAspect="1"/>
            </p:cNvPicPr>
            <p:nvPr/>
          </p:nvPicPr>
          <p:blipFill>
            <a:blip r:embed="rId4"/>
            <a:stretch>
              <a:fillRect/>
            </a:stretch>
          </p:blipFill>
          <p:spPr>
            <a:xfrm>
              <a:off x="2499316" y="2652675"/>
              <a:ext cx="1342397" cy="2382755"/>
            </a:xfrm>
            <a:prstGeom prst="rect">
              <a:avLst/>
            </a:prstGeom>
            <a:ln>
              <a:solidFill>
                <a:srgbClr val="8A8A8F"/>
              </a:solidFill>
            </a:ln>
            <a:effectLst>
              <a:outerShdw blurRad="50800" dist="38100" dir="2700000" algn="tl" rotWithShape="0">
                <a:srgbClr val="8A8A8F">
                  <a:alpha val="40000"/>
                </a:srgbClr>
              </a:outerShdw>
            </a:effectLst>
          </p:spPr>
        </p:pic>
        <p:pic>
          <p:nvPicPr>
            <p:cNvPr id="237" name="図 236">
              <a:extLst>
                <a:ext uri="{FF2B5EF4-FFF2-40B4-BE49-F238E27FC236}">
                  <a16:creationId xmlns:a16="http://schemas.microsoft.com/office/drawing/2014/main" xmlns="" id="{BD4C434A-099F-4EDF-8BEF-DD32438ECBA6}"/>
                </a:ext>
              </a:extLst>
            </p:cNvPr>
            <p:cNvPicPr>
              <a:picLocks noChangeAspect="1"/>
            </p:cNvPicPr>
            <p:nvPr/>
          </p:nvPicPr>
          <p:blipFill>
            <a:blip r:embed="rId5"/>
            <a:stretch>
              <a:fillRect/>
            </a:stretch>
          </p:blipFill>
          <p:spPr>
            <a:xfrm>
              <a:off x="458119" y="2617494"/>
              <a:ext cx="1613603" cy="2988949"/>
            </a:xfrm>
            <a:prstGeom prst="rect">
              <a:avLst/>
            </a:prstGeom>
          </p:spPr>
        </p:pic>
        <p:pic>
          <p:nvPicPr>
            <p:cNvPr id="238" name="図 237">
              <a:extLst>
                <a:ext uri="{FF2B5EF4-FFF2-40B4-BE49-F238E27FC236}">
                  <a16:creationId xmlns:a16="http://schemas.microsoft.com/office/drawing/2014/main" xmlns="" id="{FD2C81E8-97AE-43FC-9CA8-95B55B6A15A4}"/>
                </a:ext>
              </a:extLst>
            </p:cNvPr>
            <p:cNvPicPr>
              <a:picLocks noChangeAspect="1"/>
            </p:cNvPicPr>
            <p:nvPr/>
          </p:nvPicPr>
          <p:blipFill>
            <a:blip r:embed="rId6"/>
            <a:stretch>
              <a:fillRect/>
            </a:stretch>
          </p:blipFill>
          <p:spPr>
            <a:xfrm>
              <a:off x="597619" y="2883702"/>
              <a:ext cx="1337930" cy="2374827"/>
            </a:xfrm>
            <a:prstGeom prst="rect">
              <a:avLst/>
            </a:prstGeom>
            <a:ln>
              <a:solidFill>
                <a:srgbClr val="8A8A8F"/>
              </a:solidFill>
            </a:ln>
          </p:spPr>
        </p:pic>
        <p:pic>
          <p:nvPicPr>
            <p:cNvPr id="239" name="図 238">
              <a:hlinkClick r:id="rId7"/>
              <a:extLst>
                <a:ext uri="{FF2B5EF4-FFF2-40B4-BE49-F238E27FC236}">
                  <a16:creationId xmlns:a16="http://schemas.microsoft.com/office/drawing/2014/main" xmlns="" id="{60324B48-81D7-4864-9B44-DE0A5C4DD340}"/>
                </a:ext>
              </a:extLst>
            </p:cNvPr>
            <p:cNvPicPr>
              <a:picLocks noChangeAspect="1"/>
            </p:cNvPicPr>
            <p:nvPr/>
          </p:nvPicPr>
          <p:blipFill>
            <a:blip r:embed="rId8"/>
            <a:stretch>
              <a:fillRect/>
            </a:stretch>
          </p:blipFill>
          <p:spPr>
            <a:xfrm>
              <a:off x="4506564" y="5177209"/>
              <a:ext cx="843399" cy="843399"/>
            </a:xfrm>
            <a:prstGeom prst="rect">
              <a:avLst/>
            </a:prstGeom>
          </p:spPr>
        </p:pic>
        <p:pic>
          <p:nvPicPr>
            <p:cNvPr id="240" name="図 239">
              <a:hlinkClick r:id="rId9"/>
              <a:extLst>
                <a:ext uri="{FF2B5EF4-FFF2-40B4-BE49-F238E27FC236}">
                  <a16:creationId xmlns:a16="http://schemas.microsoft.com/office/drawing/2014/main" xmlns="" id="{46E98D57-312E-4214-819D-4CC2798FE225}"/>
                </a:ext>
              </a:extLst>
            </p:cNvPr>
            <p:cNvPicPr>
              <a:picLocks noChangeAspect="1"/>
            </p:cNvPicPr>
            <p:nvPr/>
          </p:nvPicPr>
          <p:blipFill>
            <a:blip r:embed="rId10"/>
            <a:stretch>
              <a:fillRect/>
            </a:stretch>
          </p:blipFill>
          <p:spPr>
            <a:xfrm>
              <a:off x="2432774" y="5177209"/>
              <a:ext cx="843399" cy="843399"/>
            </a:xfrm>
            <a:prstGeom prst="rect">
              <a:avLst/>
            </a:prstGeom>
          </p:spPr>
        </p:pic>
        <p:sp>
          <p:nvSpPr>
            <p:cNvPr id="241" name="Google Shape;168;p18">
              <a:extLst>
                <a:ext uri="{FF2B5EF4-FFF2-40B4-BE49-F238E27FC236}">
                  <a16:creationId xmlns:a16="http://schemas.microsoft.com/office/drawing/2014/main" xmlns="" id="{F736EB79-65DE-4DA5-BEB0-5F220FFA487B}"/>
                </a:ext>
              </a:extLst>
            </p:cNvPr>
            <p:cNvSpPr/>
            <p:nvPr/>
          </p:nvSpPr>
          <p:spPr>
            <a:xfrm rot="5400000">
              <a:off x="2184573" y="3769610"/>
              <a:ext cx="174961" cy="149879"/>
            </a:xfrm>
            <a:prstGeom prst="triangle">
              <a:avLst>
                <a:gd name="adj" fmla="val 50000"/>
              </a:avLst>
            </a:prstGeom>
            <a:solidFill>
              <a:srgbClr val="8A8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36;p21">
              <a:extLst>
                <a:ext uri="{FF2B5EF4-FFF2-40B4-BE49-F238E27FC236}">
                  <a16:creationId xmlns:a16="http://schemas.microsoft.com/office/drawing/2014/main" xmlns="" id="{038084F4-ACF6-4088-9C8C-F58A4DEDC923}"/>
                </a:ext>
              </a:extLst>
            </p:cNvPr>
            <p:cNvSpPr txBox="1"/>
            <p:nvPr/>
          </p:nvSpPr>
          <p:spPr>
            <a:xfrm>
              <a:off x="324779" y="2112942"/>
              <a:ext cx="1475748" cy="500108"/>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ja-JP" altLang="en-US"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a:t>
              </a:r>
              <a:r>
                <a:rPr lang="en-US" altLang="ja-JP"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Comiru</a:t>
              </a:r>
              <a:r>
                <a:rPr lang="ja-JP" altLang="en-US"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」アプリを</a:t>
              </a:r>
              <a:endParaRPr lang="en-US" altLang="ja-JP"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a:p>
              <a:pPr marL="0" lvl="0" indent="0" algn="ctr" rtl="0">
                <a:lnSpc>
                  <a:spcPct val="115000"/>
                </a:lnSpc>
                <a:spcBef>
                  <a:spcPts val="0"/>
                </a:spcBef>
                <a:spcAft>
                  <a:spcPts val="0"/>
                </a:spcAft>
                <a:buNone/>
              </a:pPr>
              <a:r>
                <a:rPr lang="en-US" altLang="ja-JP"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  </a:t>
              </a:r>
              <a:r>
                <a:rPr lang="ja-JP" altLang="en-US"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ダウンロードします</a:t>
              </a:r>
              <a:endParaRPr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p:txBody>
        </p:sp>
        <p:sp>
          <p:nvSpPr>
            <p:cNvPr id="243" name="テキスト ボックス 242">
              <a:extLst>
                <a:ext uri="{FF2B5EF4-FFF2-40B4-BE49-F238E27FC236}">
                  <a16:creationId xmlns:a16="http://schemas.microsoft.com/office/drawing/2014/main" xmlns="" id="{0971EAD8-8615-4372-8714-1392B84A8A47}"/>
                </a:ext>
              </a:extLst>
            </p:cNvPr>
            <p:cNvSpPr txBox="1"/>
            <p:nvPr/>
          </p:nvSpPr>
          <p:spPr>
            <a:xfrm>
              <a:off x="3151591" y="5424838"/>
              <a:ext cx="1349274" cy="596230"/>
            </a:xfrm>
            <a:prstGeom prst="rect">
              <a:avLst/>
            </a:prstGeom>
            <a:noFill/>
          </p:spPr>
          <p:txBody>
            <a:bodyPr wrap="square" rtlCol="0">
              <a:spAutoFit/>
            </a:bodyPr>
            <a:lstStyle/>
            <a:p>
              <a:pPr fontAlgn="base"/>
              <a:r>
                <a:rPr lang="ja-JP" altLang="en-US" sz="800" b="1" dirty="0">
                  <a:solidFill>
                    <a:srgbClr val="493B33"/>
                  </a:solidFill>
                  <a:latin typeface="游ゴシック" panose="020B0400000000000000" pitchFamily="50" charset="-128"/>
                  <a:ea typeface="游ゴシック" panose="020B0400000000000000" pitchFamily="50" charset="-128"/>
                </a:rPr>
                <a:t>●</a:t>
              </a:r>
              <a:r>
                <a:rPr lang="en-US" altLang="ja-JP" sz="800" b="1" dirty="0">
                  <a:solidFill>
                    <a:srgbClr val="493B33"/>
                  </a:solidFill>
                  <a:latin typeface="游ゴシック" panose="020B0400000000000000" pitchFamily="50" charset="-128"/>
                  <a:ea typeface="游ゴシック" panose="020B0400000000000000" pitchFamily="50" charset="-128"/>
                </a:rPr>
                <a:t>iPhone/iPad</a:t>
              </a:r>
            </a:p>
            <a:p>
              <a:r>
                <a:rPr lang="en-US" altLang="ja-JP" sz="800" dirty="0">
                  <a:latin typeface="游ゴシック Medium" panose="020B0500000000000000" pitchFamily="34" charset="-128"/>
                  <a:ea typeface="游ゴシック Medium" panose="020B0500000000000000" pitchFamily="34" charset="-128"/>
                  <a:hlinkClick r:id="rId9"/>
                </a:rPr>
                <a:t>https://apps.apple.com/jp/app/comiru/id1219573110</a:t>
              </a:r>
              <a:endParaRPr lang="ja-JP" altLang="en-US" sz="800" dirty="0">
                <a:latin typeface="游ゴシック Medium" panose="020B0500000000000000" pitchFamily="34" charset="-128"/>
                <a:ea typeface="游ゴシック Medium" panose="020B0500000000000000" pitchFamily="34" charset="-128"/>
              </a:endParaRPr>
            </a:p>
          </p:txBody>
        </p:sp>
        <p:sp>
          <p:nvSpPr>
            <p:cNvPr id="244" name="Google Shape;241;p21">
              <a:extLst>
                <a:ext uri="{FF2B5EF4-FFF2-40B4-BE49-F238E27FC236}">
                  <a16:creationId xmlns:a16="http://schemas.microsoft.com/office/drawing/2014/main" xmlns="" id="{C0416709-DAB6-4041-807D-1B198D12481C}"/>
                </a:ext>
              </a:extLst>
            </p:cNvPr>
            <p:cNvSpPr/>
            <p:nvPr/>
          </p:nvSpPr>
          <p:spPr>
            <a:xfrm>
              <a:off x="629630" y="3907167"/>
              <a:ext cx="579509" cy="202575"/>
            </a:xfrm>
            <a:prstGeom prst="roundRect">
              <a:avLst>
                <a:gd name="adj" fmla="val 5630"/>
              </a:avLst>
            </a:prstGeom>
            <a:noFill/>
            <a:ln w="28575" cap="flat" cmpd="sng">
              <a:solidFill>
                <a:srgbClr val="FF0000"/>
              </a:solidFill>
              <a:prstDash val="solid"/>
              <a:round/>
              <a:headEnd type="none" w="sm" len="sm"/>
              <a:tailEnd type="none" w="sm" len="sm"/>
            </a:ln>
            <a:effectLst>
              <a:outerShdw blurRad="50800" dist="38100" dir="2700000" algn="tl" rotWithShape="0">
                <a:srgbClr val="8A8A8F">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テキスト ボックス 244">
              <a:extLst>
                <a:ext uri="{FF2B5EF4-FFF2-40B4-BE49-F238E27FC236}">
                  <a16:creationId xmlns:a16="http://schemas.microsoft.com/office/drawing/2014/main" xmlns="" id="{34630994-A86D-4486-AE87-9CB2E40DD789}"/>
                </a:ext>
              </a:extLst>
            </p:cNvPr>
            <p:cNvSpPr txBox="1"/>
            <p:nvPr/>
          </p:nvSpPr>
          <p:spPr>
            <a:xfrm>
              <a:off x="5245386" y="5411877"/>
              <a:ext cx="1350201" cy="596230"/>
            </a:xfrm>
            <a:prstGeom prst="rect">
              <a:avLst/>
            </a:prstGeom>
            <a:noFill/>
          </p:spPr>
          <p:txBody>
            <a:bodyPr wrap="square" rtlCol="0">
              <a:spAutoFit/>
            </a:bodyPr>
            <a:lstStyle/>
            <a:p>
              <a:pPr fontAlgn="base"/>
              <a:r>
                <a:rPr lang="en-US" altLang="ja-JP" sz="800" b="1" dirty="0">
                  <a:solidFill>
                    <a:srgbClr val="493B33"/>
                  </a:solidFill>
                  <a:latin typeface="游ゴシック" panose="020B0400000000000000" pitchFamily="50" charset="-128"/>
                  <a:ea typeface="游ゴシック" panose="020B0400000000000000" pitchFamily="50" charset="-128"/>
                </a:rPr>
                <a:t>●Android</a:t>
              </a:r>
            </a:p>
            <a:p>
              <a:r>
                <a:rPr lang="en-US" altLang="ja-JP" sz="800" dirty="0">
                  <a:latin typeface="游ゴシック Medium" panose="020B0500000000000000" pitchFamily="34" charset="-128"/>
                  <a:ea typeface="游ゴシック Medium" panose="020B0500000000000000" pitchFamily="34" charset="-128"/>
                  <a:hlinkClick r:id="rId7"/>
                </a:rPr>
                <a:t>https://play.google.com/store/apps/details?id=com.comiruapp&amp;hl=ja</a:t>
              </a:r>
              <a:endParaRPr lang="ja-JP" altLang="en-US" sz="800" dirty="0">
                <a:latin typeface="游ゴシック Medium" panose="020B0500000000000000" pitchFamily="34" charset="-128"/>
                <a:ea typeface="游ゴシック Medium" panose="020B0500000000000000" pitchFamily="34" charset="-128"/>
              </a:endParaRPr>
            </a:p>
          </p:txBody>
        </p:sp>
        <p:sp>
          <p:nvSpPr>
            <p:cNvPr id="246" name="Google Shape;168;p18">
              <a:extLst>
                <a:ext uri="{FF2B5EF4-FFF2-40B4-BE49-F238E27FC236}">
                  <a16:creationId xmlns:a16="http://schemas.microsoft.com/office/drawing/2014/main" xmlns="" id="{C7508B55-92E7-4D9A-81D3-27B8C63A5513}"/>
                </a:ext>
              </a:extLst>
            </p:cNvPr>
            <p:cNvSpPr/>
            <p:nvPr/>
          </p:nvSpPr>
          <p:spPr>
            <a:xfrm rot="5400000">
              <a:off x="3965729" y="3769610"/>
              <a:ext cx="174961" cy="149879"/>
            </a:xfrm>
            <a:prstGeom prst="triangle">
              <a:avLst>
                <a:gd name="adj" fmla="val 50000"/>
              </a:avLst>
            </a:prstGeom>
            <a:solidFill>
              <a:srgbClr val="8A8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168;p18">
              <a:extLst>
                <a:ext uri="{FF2B5EF4-FFF2-40B4-BE49-F238E27FC236}">
                  <a16:creationId xmlns:a16="http://schemas.microsoft.com/office/drawing/2014/main" xmlns="" id="{483702FF-CC01-4950-90CE-71384FEC88DD}"/>
                </a:ext>
              </a:extLst>
            </p:cNvPr>
            <p:cNvSpPr/>
            <p:nvPr/>
          </p:nvSpPr>
          <p:spPr>
            <a:xfrm rot="5400000">
              <a:off x="5747735" y="3769610"/>
              <a:ext cx="174961" cy="149879"/>
            </a:xfrm>
            <a:prstGeom prst="triangle">
              <a:avLst>
                <a:gd name="adj" fmla="val 50000"/>
              </a:avLst>
            </a:prstGeom>
            <a:solidFill>
              <a:srgbClr val="8A8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36;p21">
              <a:extLst>
                <a:ext uri="{FF2B5EF4-FFF2-40B4-BE49-F238E27FC236}">
                  <a16:creationId xmlns:a16="http://schemas.microsoft.com/office/drawing/2014/main" xmlns="" id="{03ACAC19-4813-4792-B74E-B4DDD7C4879F}"/>
                </a:ext>
              </a:extLst>
            </p:cNvPr>
            <p:cNvSpPr txBox="1"/>
            <p:nvPr/>
          </p:nvSpPr>
          <p:spPr>
            <a:xfrm>
              <a:off x="2272054" y="2112942"/>
              <a:ext cx="1879194" cy="50010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lang="en-US" altLang="ja-JP"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p:txBody>
        </p:sp>
        <p:sp>
          <p:nvSpPr>
            <p:cNvPr id="249" name="Google Shape;241;p21">
              <a:extLst>
                <a:ext uri="{FF2B5EF4-FFF2-40B4-BE49-F238E27FC236}">
                  <a16:creationId xmlns:a16="http://schemas.microsoft.com/office/drawing/2014/main" xmlns="" id="{9725A269-79F6-47F5-A946-F086AC4415A4}"/>
                </a:ext>
              </a:extLst>
            </p:cNvPr>
            <p:cNvSpPr/>
            <p:nvPr/>
          </p:nvSpPr>
          <p:spPr>
            <a:xfrm>
              <a:off x="3234761" y="4062643"/>
              <a:ext cx="435041" cy="132815"/>
            </a:xfrm>
            <a:prstGeom prst="roundRect">
              <a:avLst>
                <a:gd name="adj" fmla="val 5630"/>
              </a:avLst>
            </a:prstGeom>
            <a:noFill/>
            <a:ln w="28575" cap="flat" cmpd="sng">
              <a:solidFill>
                <a:srgbClr val="FF0000"/>
              </a:solidFill>
              <a:prstDash val="solid"/>
              <a:round/>
              <a:headEnd type="none" w="sm" len="sm"/>
              <a:tailEnd type="none" w="sm" len="sm"/>
            </a:ln>
            <a:effectLst>
              <a:outerShdw blurRad="50800" dist="38100" dir="2700000" algn="tl" rotWithShape="0">
                <a:srgbClr val="8A8A8F">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36;p21">
              <a:extLst>
                <a:ext uri="{FF2B5EF4-FFF2-40B4-BE49-F238E27FC236}">
                  <a16:creationId xmlns:a16="http://schemas.microsoft.com/office/drawing/2014/main" xmlns="" id="{010EE904-F106-408D-B46B-2818437AAB27}"/>
                </a:ext>
              </a:extLst>
            </p:cNvPr>
            <p:cNvSpPr txBox="1"/>
            <p:nvPr/>
          </p:nvSpPr>
          <p:spPr>
            <a:xfrm>
              <a:off x="2403980" y="2112942"/>
              <a:ext cx="1613555" cy="50010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altLang="en-US"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アプリへの各種通知を</a:t>
              </a:r>
              <a:endParaRPr lang="en-US" altLang="ja-JP"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a:p>
              <a:pPr marL="0" lvl="0" indent="0" algn="l" rtl="0">
                <a:lnSpc>
                  <a:spcPct val="115000"/>
                </a:lnSpc>
                <a:spcBef>
                  <a:spcPts val="0"/>
                </a:spcBef>
                <a:spcAft>
                  <a:spcPts val="0"/>
                </a:spcAft>
                <a:buNone/>
              </a:pPr>
              <a:r>
                <a:rPr lang="ja-JP" altLang="en-US"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受け取る場合は「許可」</a:t>
              </a:r>
              <a:endParaRPr lang="en-US" altLang="ja-JP"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p:txBody>
        </p:sp>
        <p:sp>
          <p:nvSpPr>
            <p:cNvPr id="251" name="Google Shape;236;p21">
              <a:extLst>
                <a:ext uri="{FF2B5EF4-FFF2-40B4-BE49-F238E27FC236}">
                  <a16:creationId xmlns:a16="http://schemas.microsoft.com/office/drawing/2014/main" xmlns="" id="{5CC925DF-9A2E-43BE-97A7-41A717B1A7FC}"/>
                </a:ext>
              </a:extLst>
            </p:cNvPr>
            <p:cNvSpPr txBox="1"/>
            <p:nvPr/>
          </p:nvSpPr>
          <p:spPr>
            <a:xfrm>
              <a:off x="4021233" y="2112942"/>
              <a:ext cx="2642101" cy="50010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altLang="en-US"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保護者</a:t>
              </a:r>
              <a:r>
                <a:rPr lang="en-US" altLang="ja-JP"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a:t>
              </a:r>
              <a:r>
                <a:rPr lang="ja-JP" altLang="en-US"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生徒タブから対象</a:t>
              </a:r>
              <a:r>
                <a:rPr lang="en-US" altLang="ja-JP"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ID(</a:t>
              </a:r>
              <a:r>
                <a:rPr lang="ja-JP" altLang="en-US"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保護者</a:t>
              </a:r>
              <a:r>
                <a:rPr lang="en-US" altLang="ja-JP"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a:t>
              </a:r>
              <a:r>
                <a:rPr lang="ja-JP" altLang="en-US"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生徒</a:t>
              </a:r>
              <a:r>
                <a:rPr lang="en-US" altLang="ja-JP"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a:t>
              </a:r>
            </a:p>
            <a:p>
              <a:pPr marL="0" lvl="0" indent="0" algn="l" rtl="0">
                <a:lnSpc>
                  <a:spcPct val="115000"/>
                </a:lnSpc>
                <a:spcBef>
                  <a:spcPts val="0"/>
                </a:spcBef>
                <a:spcAft>
                  <a:spcPts val="0"/>
                </a:spcAft>
                <a:buNone/>
              </a:pPr>
              <a:r>
                <a:rPr lang="ja-JP" altLang="en-US"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を選択し、情報入力後ログインします</a:t>
              </a:r>
              <a:endParaRPr lang="en-US" altLang="ja-JP"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a:p>
              <a:pPr marL="0" lvl="0" indent="0" algn="l" rtl="0">
                <a:lnSpc>
                  <a:spcPct val="115000"/>
                </a:lnSpc>
                <a:spcBef>
                  <a:spcPts val="0"/>
                </a:spcBef>
                <a:spcAft>
                  <a:spcPts val="0"/>
                </a:spcAft>
                <a:buNone/>
              </a:pPr>
              <a:endParaRPr lang="en-US" altLang="ja-JP"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p:txBody>
        </p:sp>
        <p:sp>
          <p:nvSpPr>
            <p:cNvPr id="253" name="正方形/長方形 252">
              <a:extLst>
                <a:ext uri="{FF2B5EF4-FFF2-40B4-BE49-F238E27FC236}">
                  <a16:creationId xmlns:a16="http://schemas.microsoft.com/office/drawing/2014/main" xmlns="" id="{E01D4F88-A995-4690-80DF-FB6ECA3DA2FE}"/>
                </a:ext>
              </a:extLst>
            </p:cNvPr>
            <p:cNvSpPr/>
            <p:nvPr/>
          </p:nvSpPr>
          <p:spPr>
            <a:xfrm>
              <a:off x="490610" y="5564416"/>
              <a:ext cx="1572753" cy="470708"/>
            </a:xfrm>
            <a:prstGeom prst="rect">
              <a:avLst/>
            </a:prstGeom>
          </p:spPr>
          <p:txBody>
            <a:bodyPr wrap="square">
              <a:spAutoFit/>
            </a:bodyPr>
            <a:lstStyle/>
            <a:p>
              <a:r>
                <a:rPr lang="en-US" altLang="ja-JP"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a:t>
              </a:r>
              <a:r>
                <a:rPr lang="ja-JP" altLang="en-US"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画面は</a:t>
              </a:r>
              <a:r>
                <a:rPr lang="en-US" altLang="ja-JP"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Google Play Store</a:t>
              </a:r>
              <a:r>
                <a:rPr lang="ja-JP" altLang="en-US"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の</a:t>
              </a:r>
              <a:endParaRPr lang="en-US" altLang="ja-JP"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endParaRPr>
            </a:p>
            <a:p>
              <a:r>
                <a:rPr lang="ja-JP" altLang="en-US"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　イメージとなります</a:t>
              </a:r>
              <a:endParaRPr lang="en-US" altLang="ja-JP"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endParaRPr>
            </a:p>
            <a:p>
              <a:r>
                <a:rPr lang="ja-JP" altLang="en-US"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　 </a:t>
              </a:r>
              <a:r>
                <a:rPr lang="en-US" altLang="ja-JP"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a:t>
              </a:r>
              <a:r>
                <a:rPr lang="ja-JP" altLang="en-US"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 </a:t>
              </a:r>
              <a:r>
                <a:rPr lang="en-US" altLang="ja-JP"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Android</a:t>
              </a:r>
              <a:r>
                <a:rPr lang="ja-JP" altLang="en-US"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端末 </a:t>
              </a:r>
              <a:r>
                <a:rPr lang="en-US" altLang="ja-JP"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a:t>
              </a:r>
              <a:r>
                <a:rPr lang="ja-JP" altLang="en-US"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　　</a:t>
              </a:r>
              <a:endParaRPr lang="ja-JP" altLang="en-US" sz="800" dirty="0">
                <a:latin typeface="游ゴシック Medium" panose="020B0500000000000000" pitchFamily="34" charset="-128"/>
                <a:ea typeface="游ゴシック Medium" panose="020B0500000000000000" pitchFamily="34" charset="-128"/>
              </a:endParaRPr>
            </a:p>
          </p:txBody>
        </p:sp>
        <p:pic>
          <p:nvPicPr>
            <p:cNvPr id="264" name="Picture 4" descr="エディオンアプリ 家電と暮らしのエディオン -公式通販サイト-">
              <a:extLst>
                <a:ext uri="{FF2B5EF4-FFF2-40B4-BE49-F238E27FC236}">
                  <a16:creationId xmlns:a16="http://schemas.microsoft.com/office/drawing/2014/main" xmlns="" id="{65FB5E16-1B98-4C3B-A041-3043AAD5BE8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52757"/>
            <a:stretch/>
          </p:blipFill>
          <p:spPr bwMode="auto">
            <a:xfrm>
              <a:off x="3246873" y="5230379"/>
              <a:ext cx="726120" cy="236266"/>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4" descr="エディオンアプリ 家電と暮らしのエディオン -公式通販サイト-">
              <a:extLst>
                <a:ext uri="{FF2B5EF4-FFF2-40B4-BE49-F238E27FC236}">
                  <a16:creationId xmlns:a16="http://schemas.microsoft.com/office/drawing/2014/main" xmlns="" id="{836F5FF3-2C2E-459D-B25A-17ADA2C19E4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52757"/>
            <a:stretch/>
          </p:blipFill>
          <p:spPr bwMode="auto">
            <a:xfrm>
              <a:off x="5338182" y="5218771"/>
              <a:ext cx="726120" cy="236266"/>
            </a:xfrm>
            <a:prstGeom prst="rect">
              <a:avLst/>
            </a:prstGeom>
            <a:noFill/>
            <a:extLst>
              <a:ext uri="{909E8E84-426E-40DD-AFC4-6F175D3DCCD1}">
                <a14:hiddenFill xmlns:a14="http://schemas.microsoft.com/office/drawing/2010/main">
                  <a:solidFill>
                    <a:srgbClr val="FFFFFF"/>
                  </a:solidFill>
                </a14:hiddenFill>
              </a:ext>
            </a:extLst>
          </p:spPr>
        </p:pic>
        <p:pic>
          <p:nvPicPr>
            <p:cNvPr id="234" name="図 233" descr="グラフィカル ユーザー インターフェイス, アプリケーション&#10;&#10;自動的に生成された説明">
              <a:extLst>
                <a:ext uri="{FF2B5EF4-FFF2-40B4-BE49-F238E27FC236}">
                  <a16:creationId xmlns:a16="http://schemas.microsoft.com/office/drawing/2014/main" xmlns="" id="{8D4A2A42-0C54-4F54-98ED-D8D8E10C957E}"/>
                </a:ext>
              </a:extLst>
            </p:cNvPr>
            <p:cNvPicPr>
              <a:picLocks noChangeAspect="1"/>
            </p:cNvPicPr>
            <p:nvPr/>
          </p:nvPicPr>
          <p:blipFill>
            <a:blip r:embed="rId12"/>
            <a:stretch>
              <a:fillRect/>
            </a:stretch>
          </p:blipFill>
          <p:spPr>
            <a:xfrm>
              <a:off x="770831" y="6663382"/>
              <a:ext cx="1353925" cy="2403218"/>
            </a:xfrm>
            <a:prstGeom prst="rect">
              <a:avLst/>
            </a:prstGeom>
            <a:ln>
              <a:solidFill>
                <a:srgbClr val="8A8A8F"/>
              </a:solidFill>
            </a:ln>
            <a:effectLst>
              <a:outerShdw blurRad="50800" dist="38100" dir="2700000" algn="tl" rotWithShape="0">
                <a:srgbClr val="8A8A8F">
                  <a:alpha val="40000"/>
                </a:srgbClr>
              </a:outerShdw>
            </a:effectLst>
          </p:spPr>
        </p:pic>
        <p:sp>
          <p:nvSpPr>
            <p:cNvPr id="252" name="Google Shape;236;p21">
              <a:extLst>
                <a:ext uri="{FF2B5EF4-FFF2-40B4-BE49-F238E27FC236}">
                  <a16:creationId xmlns:a16="http://schemas.microsoft.com/office/drawing/2014/main" xmlns="" id="{4B31B912-49B4-482B-80DC-03D7895824B6}"/>
                </a:ext>
              </a:extLst>
            </p:cNvPr>
            <p:cNvSpPr txBox="1"/>
            <p:nvPr/>
          </p:nvSpPr>
          <p:spPr>
            <a:xfrm>
              <a:off x="685000" y="6123805"/>
              <a:ext cx="1777004" cy="50010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altLang="en-US"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ログインに成功すると</a:t>
              </a:r>
              <a:endParaRPr lang="en-US" altLang="ja-JP"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a:p>
              <a:pPr marL="0" lvl="0" indent="0" algn="l" rtl="0">
                <a:lnSpc>
                  <a:spcPct val="115000"/>
                </a:lnSpc>
                <a:spcBef>
                  <a:spcPts val="0"/>
                </a:spcBef>
                <a:spcAft>
                  <a:spcPts val="0"/>
                </a:spcAft>
                <a:buNone/>
              </a:pPr>
              <a:r>
                <a:rPr lang="ja-JP" altLang="en-US"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以下の画面となります</a:t>
              </a:r>
              <a:endParaRPr lang="en-US" altLang="ja-JP"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p:txBody>
        </p:sp>
        <p:sp>
          <p:nvSpPr>
            <p:cNvPr id="254" name="正方形/長方形 253">
              <a:extLst>
                <a:ext uri="{FF2B5EF4-FFF2-40B4-BE49-F238E27FC236}">
                  <a16:creationId xmlns:a16="http://schemas.microsoft.com/office/drawing/2014/main" xmlns="" id="{D69B30DC-2232-4696-B7E9-99291F0F3CE9}"/>
                </a:ext>
              </a:extLst>
            </p:cNvPr>
            <p:cNvSpPr/>
            <p:nvPr/>
          </p:nvSpPr>
          <p:spPr>
            <a:xfrm>
              <a:off x="2781121" y="9066598"/>
              <a:ext cx="2830818" cy="461665"/>
            </a:xfrm>
            <a:prstGeom prst="rect">
              <a:avLst/>
            </a:prstGeom>
          </p:spPr>
          <p:txBody>
            <a:bodyPr wrap="square">
              <a:spAutoFit/>
            </a:bodyPr>
            <a:lstStyle/>
            <a:p>
              <a:r>
                <a:rPr lang="en-US" altLang="ja-JP"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a:t>
              </a:r>
              <a:r>
                <a:rPr lang="ja-JP" altLang="en-US"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「初期ログイン</a:t>
              </a:r>
              <a:r>
                <a:rPr lang="en-US" altLang="ja-JP"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QR</a:t>
              </a:r>
              <a:r>
                <a:rPr lang="ja-JP" altLang="en-US"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」を</a:t>
              </a:r>
              <a:r>
                <a:rPr lang="en-US" altLang="ja-JP"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QR</a:t>
              </a:r>
              <a:r>
                <a:rPr lang="ja-JP" altLang="en-US"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スキャナーでスキャンし</a:t>
              </a:r>
              <a:endParaRPr lang="en-US" altLang="ja-JP"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endParaRPr>
            </a:p>
            <a:p>
              <a:r>
                <a:rPr lang="ja-JP" altLang="en-US"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　  直接</a:t>
              </a:r>
              <a:r>
                <a:rPr lang="en-US" altLang="ja-JP"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Comiru</a:t>
              </a:r>
              <a:r>
                <a:rPr lang="ja-JP" altLang="en-US"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アプリにログインも可能です</a:t>
              </a:r>
              <a:endParaRPr lang="en-US" altLang="ja-JP"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endParaRPr>
            </a:p>
            <a:p>
              <a:r>
                <a:rPr lang="ja-JP" altLang="en-US"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　（</a:t>
              </a:r>
              <a:r>
                <a:rPr lang="en-US" altLang="ja-JP"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QR</a:t>
              </a:r>
              <a:r>
                <a:rPr lang="ja-JP" altLang="en-US"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コード下に期限表記あり）</a:t>
              </a:r>
              <a:endParaRPr lang="ja-JP" altLang="en-US" sz="800" dirty="0">
                <a:latin typeface="游ゴシック Medium" panose="020B0500000000000000" pitchFamily="34" charset="-128"/>
                <a:ea typeface="游ゴシック Medium" panose="020B0500000000000000" pitchFamily="34" charset="-128"/>
              </a:endParaRPr>
            </a:p>
          </p:txBody>
        </p:sp>
        <p:sp>
          <p:nvSpPr>
            <p:cNvPr id="259" name="Google Shape;236;p21">
              <a:extLst>
                <a:ext uri="{FF2B5EF4-FFF2-40B4-BE49-F238E27FC236}">
                  <a16:creationId xmlns:a16="http://schemas.microsoft.com/office/drawing/2014/main" xmlns="" id="{5976BAF6-E3E3-43FC-9520-CD1CECAB324C}"/>
                </a:ext>
              </a:extLst>
            </p:cNvPr>
            <p:cNvSpPr txBox="1"/>
            <p:nvPr/>
          </p:nvSpPr>
          <p:spPr>
            <a:xfrm>
              <a:off x="2770532" y="6123805"/>
              <a:ext cx="3647731" cy="49997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altLang="en-US"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ログイン情報はお通いの教室から配布されます</a:t>
              </a:r>
              <a:endParaRPr lang="en-US" altLang="ja-JP"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a:p>
              <a:pPr marL="0" lvl="0" indent="0" algn="l" rtl="0">
                <a:lnSpc>
                  <a:spcPct val="115000"/>
                </a:lnSpc>
                <a:spcBef>
                  <a:spcPts val="0"/>
                </a:spcBef>
                <a:spcAft>
                  <a:spcPts val="0"/>
                </a:spcAft>
                <a:buNone/>
              </a:pPr>
              <a:r>
                <a:rPr lang="en-US" altLang="ja-JP"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 </a:t>
              </a:r>
              <a:r>
                <a:rPr lang="ja-JP" altLang="en-US"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ログアウト時に備え、保管をお願いします </a:t>
              </a:r>
              <a:r>
                <a:rPr lang="en-US" altLang="ja-JP"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a:t>
              </a:r>
            </a:p>
            <a:p>
              <a:pPr marL="0" lvl="0" indent="0" algn="l" rtl="0">
                <a:lnSpc>
                  <a:spcPct val="115000"/>
                </a:lnSpc>
                <a:spcBef>
                  <a:spcPts val="0"/>
                </a:spcBef>
                <a:spcAft>
                  <a:spcPts val="0"/>
                </a:spcAft>
                <a:buNone/>
              </a:pPr>
              <a:endParaRPr lang="en-US" altLang="ja-JP" sz="10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p:txBody>
        </p:sp>
        <p:sp>
          <p:nvSpPr>
            <p:cNvPr id="260" name="四角形: 角を丸くする 259">
              <a:extLst>
                <a:ext uri="{FF2B5EF4-FFF2-40B4-BE49-F238E27FC236}">
                  <a16:creationId xmlns:a16="http://schemas.microsoft.com/office/drawing/2014/main" xmlns="" id="{3B9339D6-3862-442F-A3E4-5A8908725551}"/>
                </a:ext>
              </a:extLst>
            </p:cNvPr>
            <p:cNvSpPr/>
            <p:nvPr/>
          </p:nvSpPr>
          <p:spPr>
            <a:xfrm>
              <a:off x="2499317" y="6116358"/>
              <a:ext cx="3918946" cy="3411905"/>
            </a:xfrm>
            <a:prstGeom prst="roundRect">
              <a:avLst>
                <a:gd name="adj" fmla="val 4247"/>
              </a:avLst>
            </a:prstGeom>
            <a:noFill/>
            <a:ln w="38100">
              <a:solidFill>
                <a:srgbClr val="FDDC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DDC3E"/>
                </a:solidFill>
              </a:endParaRPr>
            </a:p>
          </p:txBody>
        </p:sp>
        <p:sp>
          <p:nvSpPr>
            <p:cNvPr id="267" name="吹き出し: 角を丸めた四角形 266">
              <a:extLst>
                <a:ext uri="{FF2B5EF4-FFF2-40B4-BE49-F238E27FC236}">
                  <a16:creationId xmlns:a16="http://schemas.microsoft.com/office/drawing/2014/main" xmlns="" id="{E1E693EB-9702-484D-9C37-6161FF285F81}"/>
                </a:ext>
              </a:extLst>
            </p:cNvPr>
            <p:cNvSpPr/>
            <p:nvPr/>
          </p:nvSpPr>
          <p:spPr>
            <a:xfrm>
              <a:off x="3039874" y="4671394"/>
              <a:ext cx="1272154" cy="520138"/>
            </a:xfrm>
            <a:prstGeom prst="wedgeRoundRectCallout">
              <a:avLst>
                <a:gd name="adj1" fmla="val 68466"/>
                <a:gd name="adj2" fmla="val 270"/>
                <a:gd name="adj3" fmla="val 16667"/>
              </a:avLst>
            </a:prstGeom>
            <a:solidFill>
              <a:srgbClr val="16BFB7">
                <a:alpha val="69804"/>
              </a:srgbClr>
            </a:solidFill>
            <a:ln>
              <a:noFill/>
            </a:ln>
            <a:effectLst>
              <a:outerShdw blurRad="50800" dist="38100" dir="2700000" algn="tl" rotWithShape="0">
                <a:srgbClr val="8A8A8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Google Shape;236;p21">
              <a:extLst>
                <a:ext uri="{FF2B5EF4-FFF2-40B4-BE49-F238E27FC236}">
                  <a16:creationId xmlns:a16="http://schemas.microsoft.com/office/drawing/2014/main" xmlns="" id="{7CB5FAC5-BC1B-4AAD-8193-DEC4824D3EC3}"/>
                </a:ext>
              </a:extLst>
            </p:cNvPr>
            <p:cNvSpPr txBox="1"/>
            <p:nvPr/>
          </p:nvSpPr>
          <p:spPr>
            <a:xfrm>
              <a:off x="3024791" y="4627708"/>
              <a:ext cx="1379917" cy="298542"/>
            </a:xfrm>
            <a:prstGeom prst="rect">
              <a:avLst/>
            </a:prstGeom>
            <a:noFill/>
            <a:ln>
              <a:noFill/>
            </a:ln>
            <a:effectLst>
              <a:outerShdw blurRad="50800" dist="38100" dir="2700000" algn="tl" rotWithShape="0">
                <a:srgbClr val="8A8A8F">
                  <a:alpha val="40000"/>
                </a:srgbClr>
              </a:outerShdw>
            </a:effectLst>
          </p:spPr>
          <p:txBody>
            <a:bodyPr spcFirstLastPara="1" wrap="square" lIns="91425" tIns="91425" rIns="91425" bIns="91425" anchor="t" anchorCtr="0">
              <a:noAutofit/>
            </a:bodyPr>
            <a:lstStyle/>
            <a:p>
              <a:pPr lvl="0">
                <a:lnSpc>
                  <a:spcPct val="115000"/>
                </a:lnSpc>
              </a:pPr>
              <a:r>
                <a:rPr lang="ja-JP" altLang="en-US" sz="800" b="1" dirty="0">
                  <a:solidFill>
                    <a:schemeClr val="bg1"/>
                  </a:solidFill>
                  <a:latin typeface="游ゴシック" panose="020B0400000000000000" pitchFamily="34" charset="-128"/>
                  <a:ea typeface="游ゴシック" panose="020B0400000000000000" pitchFamily="34" charset="-128"/>
                  <a:cs typeface="M PLUS Rounded 1c"/>
                  <a:sym typeface="M PLUS Rounded 1c"/>
                </a:rPr>
                <a:t>パスワードを失念された</a:t>
              </a:r>
              <a:endParaRPr lang="en-US" altLang="ja-JP" sz="800" b="1" dirty="0">
                <a:solidFill>
                  <a:schemeClr val="bg1"/>
                </a:solidFill>
                <a:latin typeface="游ゴシック" panose="020B0400000000000000" pitchFamily="34" charset="-128"/>
                <a:ea typeface="游ゴシック" panose="020B0400000000000000" pitchFamily="34" charset="-128"/>
                <a:cs typeface="M PLUS Rounded 1c"/>
                <a:sym typeface="M PLUS Rounded 1c"/>
              </a:endParaRPr>
            </a:p>
            <a:p>
              <a:pPr lvl="0">
                <a:lnSpc>
                  <a:spcPct val="115000"/>
                </a:lnSpc>
              </a:pPr>
              <a:r>
                <a:rPr lang="ja-JP" altLang="en-US" sz="800" b="1" dirty="0">
                  <a:solidFill>
                    <a:schemeClr val="bg1"/>
                  </a:solidFill>
                  <a:latin typeface="游ゴシック" panose="020B0400000000000000" pitchFamily="34" charset="-128"/>
                  <a:ea typeface="游ゴシック" panose="020B0400000000000000" pitchFamily="34" charset="-128"/>
                  <a:cs typeface="M PLUS Rounded 1c"/>
                  <a:sym typeface="M PLUS Rounded 1c"/>
                </a:rPr>
                <a:t>場合はこちらから再発行</a:t>
              </a:r>
              <a:endParaRPr lang="en-US" altLang="ja-JP" sz="800" b="1" dirty="0">
                <a:solidFill>
                  <a:schemeClr val="bg1"/>
                </a:solidFill>
                <a:latin typeface="游ゴシック" panose="020B0400000000000000" pitchFamily="34" charset="-128"/>
                <a:ea typeface="游ゴシック" panose="020B0400000000000000" pitchFamily="34" charset="-128"/>
                <a:cs typeface="M PLUS Rounded 1c"/>
                <a:sym typeface="M PLUS Rounded 1c"/>
              </a:endParaRPr>
            </a:p>
            <a:p>
              <a:pPr lvl="0">
                <a:lnSpc>
                  <a:spcPct val="115000"/>
                </a:lnSpc>
              </a:pPr>
              <a:r>
                <a:rPr lang="ja-JP" altLang="en-US" sz="800" b="1" dirty="0">
                  <a:solidFill>
                    <a:schemeClr val="bg1"/>
                  </a:solidFill>
                  <a:latin typeface="游ゴシック" panose="020B0400000000000000" pitchFamily="34" charset="-128"/>
                  <a:ea typeface="游ゴシック" panose="020B0400000000000000" pitchFamily="34" charset="-128"/>
                  <a:cs typeface="M PLUS Rounded 1c"/>
                  <a:sym typeface="M PLUS Rounded 1c"/>
                </a:rPr>
                <a:t>を行ってください　　</a:t>
              </a:r>
            </a:p>
          </p:txBody>
        </p:sp>
        <p:sp>
          <p:nvSpPr>
            <p:cNvPr id="269" name="Google Shape;241;p21">
              <a:extLst>
                <a:ext uri="{FF2B5EF4-FFF2-40B4-BE49-F238E27FC236}">
                  <a16:creationId xmlns:a16="http://schemas.microsoft.com/office/drawing/2014/main" xmlns="" id="{67F0B7CD-038C-4EC9-99E6-5D4632F5D030}"/>
                </a:ext>
              </a:extLst>
            </p:cNvPr>
            <p:cNvSpPr/>
            <p:nvPr/>
          </p:nvSpPr>
          <p:spPr>
            <a:xfrm>
              <a:off x="4374008" y="3080768"/>
              <a:ext cx="482551" cy="165257"/>
            </a:xfrm>
            <a:prstGeom prst="roundRect">
              <a:avLst>
                <a:gd name="adj" fmla="val 5630"/>
              </a:avLst>
            </a:prstGeom>
            <a:noFill/>
            <a:ln w="28575" cap="flat" cmpd="sng">
              <a:solidFill>
                <a:srgbClr val="FF0000"/>
              </a:solidFill>
              <a:prstDash val="solid"/>
              <a:round/>
              <a:headEnd type="none" w="sm" len="sm"/>
              <a:tailEnd type="none" w="sm" len="sm"/>
            </a:ln>
            <a:effectLst>
              <a:outerShdw blurRad="50800" dist="38100" dir="2700000" algn="tl" rotWithShape="0">
                <a:srgbClr val="8A8A8F">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41;p21">
              <a:extLst>
                <a:ext uri="{FF2B5EF4-FFF2-40B4-BE49-F238E27FC236}">
                  <a16:creationId xmlns:a16="http://schemas.microsoft.com/office/drawing/2014/main" xmlns="" id="{2EBCA1FF-38D1-4710-9E7E-6BDBEF4810B6}"/>
                </a:ext>
              </a:extLst>
            </p:cNvPr>
            <p:cNvSpPr/>
            <p:nvPr/>
          </p:nvSpPr>
          <p:spPr>
            <a:xfrm>
              <a:off x="4350319" y="4308813"/>
              <a:ext cx="1207127" cy="520804"/>
            </a:xfrm>
            <a:prstGeom prst="roundRect">
              <a:avLst>
                <a:gd name="adj" fmla="val 5630"/>
              </a:avLst>
            </a:prstGeom>
            <a:noFill/>
            <a:ln w="28575" cap="flat" cmpd="sng">
              <a:solidFill>
                <a:srgbClr val="FF0000"/>
              </a:solidFill>
              <a:prstDash val="solid"/>
              <a:round/>
              <a:headEnd type="none" w="sm" len="sm"/>
              <a:tailEnd type="none" w="sm" len="sm"/>
            </a:ln>
            <a:effectLst>
              <a:outerShdw blurRad="50800" dist="38100" dir="2700000" algn="tl" rotWithShape="0">
                <a:srgbClr val="8A8A8F">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41;p21">
              <a:extLst>
                <a:ext uri="{FF2B5EF4-FFF2-40B4-BE49-F238E27FC236}">
                  <a16:creationId xmlns:a16="http://schemas.microsoft.com/office/drawing/2014/main" xmlns="" id="{D6191349-ED19-424F-BD42-634B5825FE8D}"/>
                </a:ext>
              </a:extLst>
            </p:cNvPr>
            <p:cNvSpPr/>
            <p:nvPr/>
          </p:nvSpPr>
          <p:spPr>
            <a:xfrm>
              <a:off x="4563629" y="4869212"/>
              <a:ext cx="780509" cy="113266"/>
            </a:xfrm>
            <a:prstGeom prst="roundRect">
              <a:avLst>
                <a:gd name="adj" fmla="val 5630"/>
              </a:avLst>
            </a:prstGeom>
            <a:noFill/>
            <a:ln w="28575" cap="flat" cmpd="sng">
              <a:solidFill>
                <a:srgbClr val="16BFB7"/>
              </a:solidFill>
              <a:prstDash val="solid"/>
              <a:round/>
              <a:headEnd type="none" w="sm" len="sm"/>
              <a:tailEnd type="none" w="sm" len="sm"/>
            </a:ln>
            <a:effectLst>
              <a:outerShdw blurRad="50800" dist="38100" dir="2700000" algn="tl" rotWithShape="0">
                <a:srgbClr val="8A8A8F">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41;p21">
              <a:extLst>
                <a:ext uri="{FF2B5EF4-FFF2-40B4-BE49-F238E27FC236}">
                  <a16:creationId xmlns:a16="http://schemas.microsoft.com/office/drawing/2014/main" xmlns="" id="{885D8ACA-2978-41B8-B82A-ADE88F0BB4B2}"/>
                </a:ext>
              </a:extLst>
            </p:cNvPr>
            <p:cNvSpPr/>
            <p:nvPr/>
          </p:nvSpPr>
          <p:spPr>
            <a:xfrm>
              <a:off x="4374008" y="3297614"/>
              <a:ext cx="300783" cy="126048"/>
            </a:xfrm>
            <a:prstGeom prst="roundRect">
              <a:avLst>
                <a:gd name="adj" fmla="val 5630"/>
              </a:avLst>
            </a:prstGeom>
            <a:noFill/>
            <a:ln w="28575" cap="flat" cmpd="sng">
              <a:solidFill>
                <a:srgbClr val="FF0000"/>
              </a:solidFill>
              <a:prstDash val="solid"/>
              <a:round/>
              <a:headEnd type="none" w="sm" len="sm"/>
              <a:tailEnd type="none" w="sm" len="sm"/>
            </a:ln>
            <a:effectLst>
              <a:outerShdw blurRad="50800" dist="38100" dir="2700000" algn="tl" rotWithShape="0">
                <a:srgbClr val="8A8A8F">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168;p18">
              <a:extLst>
                <a:ext uri="{FF2B5EF4-FFF2-40B4-BE49-F238E27FC236}">
                  <a16:creationId xmlns:a16="http://schemas.microsoft.com/office/drawing/2014/main" xmlns="" id="{424A13DF-1134-40D3-B642-BD93782F6DFF}"/>
                </a:ext>
              </a:extLst>
            </p:cNvPr>
            <p:cNvSpPr/>
            <p:nvPr/>
          </p:nvSpPr>
          <p:spPr>
            <a:xfrm rot="5400000">
              <a:off x="476048" y="7790051"/>
              <a:ext cx="174961" cy="149879"/>
            </a:xfrm>
            <a:prstGeom prst="triangle">
              <a:avLst>
                <a:gd name="adj" fmla="val 50000"/>
              </a:avLst>
            </a:prstGeom>
            <a:solidFill>
              <a:srgbClr val="8A8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41;p21">
              <a:extLst>
                <a:ext uri="{FF2B5EF4-FFF2-40B4-BE49-F238E27FC236}">
                  <a16:creationId xmlns:a16="http://schemas.microsoft.com/office/drawing/2014/main" xmlns="" id="{C41EDB56-59D3-401A-995E-2A1FC49A81D8}"/>
                </a:ext>
              </a:extLst>
            </p:cNvPr>
            <p:cNvSpPr/>
            <p:nvPr/>
          </p:nvSpPr>
          <p:spPr>
            <a:xfrm>
              <a:off x="3877563" y="8619371"/>
              <a:ext cx="292111" cy="292327"/>
            </a:xfrm>
            <a:prstGeom prst="roundRect">
              <a:avLst>
                <a:gd name="adj" fmla="val 5630"/>
              </a:avLst>
            </a:prstGeom>
            <a:noFill/>
            <a:ln w="28575" cap="flat" cmpd="sng">
              <a:solidFill>
                <a:srgbClr val="FF0000"/>
              </a:solidFill>
              <a:prstDash val="solid"/>
              <a:round/>
              <a:headEnd type="none" w="sm" len="sm"/>
              <a:tailEnd type="none" w="sm" len="sm"/>
            </a:ln>
            <a:effectLst>
              <a:outerShdw blurRad="50800" dist="38100" dir="2700000" algn="tl" rotWithShape="0">
                <a:srgbClr val="8A8A8F">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矢印: 右 48">
              <a:extLst>
                <a:ext uri="{FF2B5EF4-FFF2-40B4-BE49-F238E27FC236}">
                  <a16:creationId xmlns:a16="http://schemas.microsoft.com/office/drawing/2014/main" xmlns="" id="{91BE6EEF-72D1-4423-BB3F-A8B1C9661D00}"/>
                </a:ext>
              </a:extLst>
            </p:cNvPr>
            <p:cNvSpPr/>
            <p:nvPr/>
          </p:nvSpPr>
          <p:spPr>
            <a:xfrm rot="10800000">
              <a:off x="4183811" y="8514117"/>
              <a:ext cx="1206526" cy="485455"/>
            </a:xfrm>
            <a:prstGeom prst="rightArrow">
              <a:avLst/>
            </a:prstGeom>
            <a:solidFill>
              <a:srgbClr val="16BFB7">
                <a:alpha val="80000"/>
              </a:srgbClr>
            </a:solidFill>
            <a:ln>
              <a:noFill/>
            </a:ln>
            <a:effectLst>
              <a:outerShdw blurRad="50800" dist="38100" dir="2700000" algn="tl" rotWithShape="0">
                <a:srgbClr val="8A8A8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56" name="グループ化 255">
              <a:extLst>
                <a:ext uri="{FF2B5EF4-FFF2-40B4-BE49-F238E27FC236}">
                  <a16:creationId xmlns:a16="http://schemas.microsoft.com/office/drawing/2014/main" xmlns="" id="{116A607D-623D-49CA-B6C7-E822E849C3BD}"/>
                </a:ext>
              </a:extLst>
            </p:cNvPr>
            <p:cNvGrpSpPr/>
            <p:nvPr/>
          </p:nvGrpSpPr>
          <p:grpSpPr>
            <a:xfrm>
              <a:off x="5320277" y="8006257"/>
              <a:ext cx="793608" cy="1469642"/>
              <a:chOff x="7257650" y="3508972"/>
              <a:chExt cx="721887" cy="1337183"/>
            </a:xfrm>
          </p:grpSpPr>
          <p:pic>
            <p:nvPicPr>
              <p:cNvPr id="257" name="図 256">
                <a:extLst>
                  <a:ext uri="{FF2B5EF4-FFF2-40B4-BE49-F238E27FC236}">
                    <a16:creationId xmlns:a16="http://schemas.microsoft.com/office/drawing/2014/main" xmlns="" id="{0C69710B-1E02-4531-AE53-AF4DBBB0C4DB}"/>
                  </a:ext>
                </a:extLst>
              </p:cNvPr>
              <p:cNvPicPr>
                <a:picLocks noChangeAspect="1"/>
              </p:cNvPicPr>
              <p:nvPr/>
            </p:nvPicPr>
            <p:blipFill>
              <a:blip r:embed="rId5"/>
              <a:stretch>
                <a:fillRect/>
              </a:stretch>
            </p:blipFill>
            <p:spPr>
              <a:xfrm>
                <a:off x="7257650" y="3508972"/>
                <a:ext cx="721887" cy="1337183"/>
              </a:xfrm>
              <a:prstGeom prst="rect">
                <a:avLst/>
              </a:prstGeom>
            </p:spPr>
          </p:pic>
          <p:pic>
            <p:nvPicPr>
              <p:cNvPr id="258" name="図 257">
                <a:extLst>
                  <a:ext uri="{FF2B5EF4-FFF2-40B4-BE49-F238E27FC236}">
                    <a16:creationId xmlns:a16="http://schemas.microsoft.com/office/drawing/2014/main" xmlns="" id="{B32E2985-E949-4DD2-90B7-8FD32C1C43B5}"/>
                  </a:ext>
                </a:extLst>
              </p:cNvPr>
              <p:cNvPicPr>
                <a:picLocks noChangeAspect="1"/>
              </p:cNvPicPr>
              <p:nvPr/>
            </p:nvPicPr>
            <p:blipFill>
              <a:blip r:embed="rId13"/>
              <a:stretch>
                <a:fillRect/>
              </a:stretch>
            </p:blipFill>
            <p:spPr>
              <a:xfrm>
                <a:off x="7321378" y="3628721"/>
                <a:ext cx="591565" cy="1050027"/>
              </a:xfrm>
              <a:prstGeom prst="rect">
                <a:avLst/>
              </a:prstGeom>
              <a:ln>
                <a:solidFill>
                  <a:srgbClr val="8A8A8F"/>
                </a:solidFill>
              </a:ln>
            </p:spPr>
          </p:pic>
        </p:grpSp>
        <p:grpSp>
          <p:nvGrpSpPr>
            <p:cNvPr id="59" name="グループ化 58">
              <a:extLst>
                <a:ext uri="{FF2B5EF4-FFF2-40B4-BE49-F238E27FC236}">
                  <a16:creationId xmlns:a16="http://schemas.microsoft.com/office/drawing/2014/main" xmlns="" id="{77FCF8DF-C4E5-4AB6-8027-87A899016061}"/>
                </a:ext>
              </a:extLst>
            </p:cNvPr>
            <p:cNvGrpSpPr/>
            <p:nvPr/>
          </p:nvGrpSpPr>
          <p:grpSpPr>
            <a:xfrm>
              <a:off x="3647545" y="6960334"/>
              <a:ext cx="2466340" cy="765220"/>
              <a:chOff x="3365077" y="6994110"/>
              <a:chExt cx="2626148" cy="814803"/>
            </a:xfrm>
          </p:grpSpPr>
          <p:pic>
            <p:nvPicPr>
              <p:cNvPr id="58" name="図 57" descr="アプリケーション&#10;&#10;自動的に生成された説明">
                <a:extLst>
                  <a:ext uri="{FF2B5EF4-FFF2-40B4-BE49-F238E27FC236}">
                    <a16:creationId xmlns:a16="http://schemas.microsoft.com/office/drawing/2014/main" xmlns="" id="{F720B2AD-51A4-42A3-A05C-7A038018F96D}"/>
                  </a:ext>
                </a:extLst>
              </p:cNvPr>
              <p:cNvPicPr>
                <a:picLocks noChangeAspect="1"/>
              </p:cNvPicPr>
              <p:nvPr/>
            </p:nvPicPr>
            <p:blipFill>
              <a:blip r:embed="rId14"/>
              <a:stretch>
                <a:fillRect/>
              </a:stretch>
            </p:blipFill>
            <p:spPr>
              <a:xfrm>
                <a:off x="3370703" y="6997837"/>
                <a:ext cx="2614769" cy="803392"/>
              </a:xfrm>
              <a:prstGeom prst="rect">
                <a:avLst/>
              </a:prstGeom>
            </p:spPr>
          </p:pic>
          <p:sp>
            <p:nvSpPr>
              <p:cNvPr id="286" name="Google Shape;241;p21">
                <a:extLst>
                  <a:ext uri="{FF2B5EF4-FFF2-40B4-BE49-F238E27FC236}">
                    <a16:creationId xmlns:a16="http://schemas.microsoft.com/office/drawing/2014/main" xmlns="" id="{82EFBA0B-7AD6-42F5-9B66-E99F214B6B7A}"/>
                  </a:ext>
                </a:extLst>
              </p:cNvPr>
              <p:cNvSpPr/>
              <p:nvPr/>
            </p:nvSpPr>
            <p:spPr>
              <a:xfrm>
                <a:off x="3365077" y="6994110"/>
                <a:ext cx="2626148" cy="814803"/>
              </a:xfrm>
              <a:prstGeom prst="roundRect">
                <a:avLst>
                  <a:gd name="adj" fmla="val 3049"/>
                </a:avLst>
              </a:prstGeom>
              <a:noFill/>
              <a:ln w="28575" cap="flat" cmpd="sng">
                <a:solidFill>
                  <a:srgbClr val="16BFB7"/>
                </a:solidFill>
                <a:prstDash val="solid"/>
                <a:round/>
                <a:headEnd type="none" w="sm" len="sm"/>
                <a:tailEnd type="none" w="sm" len="sm"/>
              </a:ln>
              <a:effectLst>
                <a:outerShdw blurRad="50800" dist="38100" dir="2700000" algn="tl" rotWithShape="0">
                  <a:srgbClr val="8A8A8F">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12" name="Google Shape;241;p21">
              <a:extLst>
                <a:ext uri="{FF2B5EF4-FFF2-40B4-BE49-F238E27FC236}">
                  <a16:creationId xmlns:a16="http://schemas.microsoft.com/office/drawing/2014/main" xmlns="" id="{9FD669F4-5B2D-4520-86F4-F40DE7CDFDA8}"/>
                </a:ext>
              </a:extLst>
            </p:cNvPr>
            <p:cNvSpPr/>
            <p:nvPr/>
          </p:nvSpPr>
          <p:spPr>
            <a:xfrm>
              <a:off x="3662364" y="7217298"/>
              <a:ext cx="2406650" cy="370490"/>
            </a:xfrm>
            <a:prstGeom prst="roundRect">
              <a:avLst>
                <a:gd name="adj" fmla="val 5630"/>
              </a:avLst>
            </a:prstGeom>
            <a:noFill/>
            <a:ln w="28575" cap="flat" cmpd="sng">
              <a:solidFill>
                <a:srgbClr val="FF0000"/>
              </a:solidFill>
              <a:prstDash val="solid"/>
              <a:round/>
              <a:headEnd type="none" w="sm" len="sm"/>
              <a:tailEnd type="none" w="sm" len="sm"/>
            </a:ln>
            <a:effectLst>
              <a:outerShdw blurRad="50800" dist="38100" dir="2700000" algn="tl" rotWithShape="0">
                <a:srgbClr val="8A8A8F">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四角形: 角を丸くする 59">
              <a:extLst>
                <a:ext uri="{FF2B5EF4-FFF2-40B4-BE49-F238E27FC236}">
                  <a16:creationId xmlns:a16="http://schemas.microsoft.com/office/drawing/2014/main" xmlns="" id="{71490E90-B82C-4757-935A-AC9E342E9FAE}"/>
                </a:ext>
              </a:extLst>
            </p:cNvPr>
            <p:cNvSpPr/>
            <p:nvPr/>
          </p:nvSpPr>
          <p:spPr>
            <a:xfrm>
              <a:off x="4147082" y="7285918"/>
              <a:ext cx="1872902" cy="230369"/>
            </a:xfrm>
            <a:prstGeom prst="roundRect">
              <a:avLst>
                <a:gd name="adj" fmla="val 5729"/>
              </a:avLst>
            </a:prstGeom>
            <a:solidFill>
              <a:srgbClr val="16BFB7">
                <a:alpha val="80000"/>
              </a:srgbClr>
            </a:solidFill>
            <a:ln>
              <a:noFill/>
            </a:ln>
            <a:effectLst>
              <a:outerShdw blurRad="50800" dist="38100" dir="2700000" algn="tl" rotWithShape="0">
                <a:srgbClr val="8A8A8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Google Shape;236;p21">
              <a:extLst>
                <a:ext uri="{FF2B5EF4-FFF2-40B4-BE49-F238E27FC236}">
                  <a16:creationId xmlns:a16="http://schemas.microsoft.com/office/drawing/2014/main" xmlns="" id="{304DBB46-A229-445A-948B-2E94774377BE}"/>
                </a:ext>
              </a:extLst>
            </p:cNvPr>
            <p:cNvSpPr txBox="1"/>
            <p:nvPr/>
          </p:nvSpPr>
          <p:spPr>
            <a:xfrm>
              <a:off x="4103213" y="7221431"/>
              <a:ext cx="2384252" cy="187174"/>
            </a:xfrm>
            <a:prstGeom prst="rect">
              <a:avLst/>
            </a:prstGeom>
            <a:noFill/>
            <a:ln>
              <a:noFill/>
            </a:ln>
            <a:effectLst>
              <a:outerShdw blurRad="50800" dist="38100" dir="2700000" algn="tl" rotWithShape="0">
                <a:srgbClr val="8A8A8F">
                  <a:alpha val="40000"/>
                </a:srgbClr>
              </a:outerShdw>
            </a:effectLst>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altLang="en-US" sz="1000" b="1" dirty="0">
                  <a:solidFill>
                    <a:schemeClr val="bg1"/>
                  </a:solidFill>
                  <a:latin typeface="游ゴシック" panose="020B0400000000000000" pitchFamily="50" charset="-128"/>
                  <a:ea typeface="游ゴシック" panose="020B0400000000000000" pitchFamily="50" charset="-128"/>
                  <a:cs typeface="M PLUS Rounded 1c"/>
                  <a:sym typeface="M PLUS Rounded 1c"/>
                </a:rPr>
                <a:t>こちらの情報でログインします</a:t>
              </a:r>
              <a:endParaRPr lang="en-US" altLang="ja-JP" sz="1000" b="1" dirty="0">
                <a:solidFill>
                  <a:schemeClr val="bg1"/>
                </a:solidFill>
                <a:latin typeface="游ゴシック" panose="020B0400000000000000" pitchFamily="50" charset="-128"/>
                <a:ea typeface="游ゴシック" panose="020B0400000000000000" pitchFamily="50" charset="-128"/>
                <a:cs typeface="M PLUS Rounded 1c"/>
                <a:sym typeface="M PLUS Rounded 1c"/>
              </a:endParaRPr>
            </a:p>
          </p:txBody>
        </p:sp>
        <p:sp>
          <p:nvSpPr>
            <p:cNvPr id="315" name="Google Shape;236;p21">
              <a:extLst>
                <a:ext uri="{FF2B5EF4-FFF2-40B4-BE49-F238E27FC236}">
                  <a16:creationId xmlns:a16="http://schemas.microsoft.com/office/drawing/2014/main" xmlns="" id="{2CB2D85E-4F2A-4EB2-A070-ABBF0B87B9A5}"/>
                </a:ext>
              </a:extLst>
            </p:cNvPr>
            <p:cNvSpPr txBox="1"/>
            <p:nvPr/>
          </p:nvSpPr>
          <p:spPr>
            <a:xfrm>
              <a:off x="4219746" y="7004905"/>
              <a:ext cx="1876144" cy="187174"/>
            </a:xfrm>
            <a:prstGeom prst="rect">
              <a:avLst/>
            </a:prstGeom>
            <a:noFill/>
            <a:ln>
              <a:noFill/>
            </a:ln>
            <a:effectLst>
              <a:outerShdw blurRad="50800" dist="38100" dir="2700000" algn="tl" rotWithShape="0">
                <a:srgbClr val="8A8A8F">
                  <a:alpha val="40000"/>
                </a:srgbClr>
              </a:outerShdw>
            </a:effectLst>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altLang="en-US" sz="700" b="1" dirty="0">
                  <a:solidFill>
                    <a:srgbClr val="16BFB7"/>
                  </a:solidFill>
                  <a:latin typeface="游ゴシック" panose="020B0400000000000000" pitchFamily="50" charset="-128"/>
                  <a:ea typeface="游ゴシック" panose="020B0400000000000000" pitchFamily="50" charset="-128"/>
                  <a:cs typeface="M PLUS Rounded 1c"/>
                  <a:sym typeface="M PLUS Rounded 1c"/>
                </a:rPr>
                <a:t>◀ 保護者 </a:t>
              </a:r>
              <a:r>
                <a:rPr lang="en-US" altLang="ja-JP" sz="700" b="1" dirty="0">
                  <a:solidFill>
                    <a:srgbClr val="16BFB7"/>
                  </a:solidFill>
                  <a:latin typeface="游ゴシック" panose="020B0400000000000000" pitchFamily="50" charset="-128"/>
                  <a:ea typeface="游ゴシック" panose="020B0400000000000000" pitchFamily="50" charset="-128"/>
                  <a:cs typeface="M PLUS Rounded 1c"/>
                  <a:sym typeface="M PLUS Rounded 1c"/>
                </a:rPr>
                <a:t>= </a:t>
              </a:r>
              <a:r>
                <a:rPr lang="ja-JP" altLang="en-US" sz="700" b="1" dirty="0">
                  <a:solidFill>
                    <a:srgbClr val="16BFB7"/>
                  </a:solidFill>
                  <a:latin typeface="游ゴシック" panose="020B0400000000000000" pitchFamily="50" charset="-128"/>
                  <a:ea typeface="游ゴシック" panose="020B0400000000000000" pitchFamily="50" charset="-128"/>
                  <a:cs typeface="M PLUS Rounded 1c"/>
                  <a:sym typeface="M PLUS Rounded 1c"/>
                </a:rPr>
                <a:t>保護者</a:t>
              </a:r>
              <a:r>
                <a:rPr lang="en-US" altLang="ja-JP" sz="700" b="1" dirty="0">
                  <a:solidFill>
                    <a:srgbClr val="16BFB7"/>
                  </a:solidFill>
                  <a:latin typeface="游ゴシック" panose="020B0400000000000000" pitchFamily="50" charset="-128"/>
                  <a:ea typeface="游ゴシック" panose="020B0400000000000000" pitchFamily="50" charset="-128"/>
                  <a:cs typeface="M PLUS Rounded 1c"/>
                  <a:sym typeface="M PLUS Rounded 1c"/>
                </a:rPr>
                <a:t>ID / </a:t>
              </a:r>
              <a:r>
                <a:rPr lang="ja-JP" altLang="en-US" sz="700" b="1" dirty="0">
                  <a:solidFill>
                    <a:srgbClr val="16BFB7"/>
                  </a:solidFill>
                  <a:latin typeface="游ゴシック" panose="020B0400000000000000" pitchFamily="50" charset="-128"/>
                  <a:ea typeface="游ゴシック" panose="020B0400000000000000" pitchFamily="50" charset="-128"/>
                  <a:cs typeface="M PLUS Rounded 1c"/>
                  <a:sym typeface="M PLUS Rounded 1c"/>
                </a:rPr>
                <a:t>生徒 </a:t>
              </a:r>
              <a:r>
                <a:rPr lang="en-US" altLang="ja-JP" sz="700" b="1" dirty="0">
                  <a:solidFill>
                    <a:srgbClr val="16BFB7"/>
                  </a:solidFill>
                  <a:latin typeface="游ゴシック" panose="020B0400000000000000" pitchFamily="50" charset="-128"/>
                  <a:ea typeface="游ゴシック" panose="020B0400000000000000" pitchFamily="50" charset="-128"/>
                  <a:cs typeface="M PLUS Rounded 1c"/>
                  <a:sym typeface="M PLUS Rounded 1c"/>
                </a:rPr>
                <a:t>= </a:t>
              </a:r>
              <a:r>
                <a:rPr lang="ja-JP" altLang="en-US" sz="700" b="1" dirty="0">
                  <a:solidFill>
                    <a:srgbClr val="16BFB7"/>
                  </a:solidFill>
                  <a:latin typeface="游ゴシック" panose="020B0400000000000000" pitchFamily="50" charset="-128"/>
                  <a:ea typeface="游ゴシック" panose="020B0400000000000000" pitchFamily="50" charset="-128"/>
                  <a:cs typeface="M PLUS Rounded 1c"/>
                  <a:sym typeface="M PLUS Rounded 1c"/>
                </a:rPr>
                <a:t>生徒</a:t>
              </a:r>
              <a:r>
                <a:rPr lang="en-US" altLang="ja-JP" sz="700" b="1" dirty="0">
                  <a:solidFill>
                    <a:srgbClr val="16BFB7"/>
                  </a:solidFill>
                  <a:latin typeface="游ゴシック" panose="020B0400000000000000" pitchFamily="50" charset="-128"/>
                  <a:ea typeface="游ゴシック" panose="020B0400000000000000" pitchFamily="50" charset="-128"/>
                  <a:cs typeface="M PLUS Rounded 1c"/>
                  <a:sym typeface="M PLUS Rounded 1c"/>
                </a:rPr>
                <a:t>ID</a:t>
              </a:r>
            </a:p>
          </p:txBody>
        </p:sp>
        <p:sp>
          <p:nvSpPr>
            <p:cNvPr id="64" name="吹き出し: 角を丸めた四角形 63">
              <a:extLst>
                <a:ext uri="{FF2B5EF4-FFF2-40B4-BE49-F238E27FC236}">
                  <a16:creationId xmlns:a16="http://schemas.microsoft.com/office/drawing/2014/main" xmlns="" id="{014FC3EB-0D50-416B-AA7D-7F499984E2C4}"/>
                </a:ext>
              </a:extLst>
            </p:cNvPr>
            <p:cNvSpPr/>
            <p:nvPr/>
          </p:nvSpPr>
          <p:spPr>
            <a:xfrm>
              <a:off x="3451226" y="7792577"/>
              <a:ext cx="1694340" cy="516397"/>
            </a:xfrm>
            <a:prstGeom prst="wedgeRoundRectCallout">
              <a:avLst>
                <a:gd name="adj1" fmla="val -5947"/>
                <a:gd name="adj2" fmla="val -70663"/>
                <a:gd name="adj3" fmla="val 16667"/>
              </a:avLst>
            </a:prstGeom>
            <a:solidFill>
              <a:srgbClr val="FFFFFF"/>
            </a:solidFill>
            <a:ln w="19050">
              <a:solidFill>
                <a:srgbClr val="FF0000"/>
              </a:solidFill>
            </a:ln>
            <a:effectLst>
              <a:outerShdw blurRad="50800" dist="38100" dir="2700000" algn="tl" rotWithShape="0">
                <a:srgbClr val="8A8A8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正方形/長方形 316">
              <a:extLst>
                <a:ext uri="{FF2B5EF4-FFF2-40B4-BE49-F238E27FC236}">
                  <a16:creationId xmlns:a16="http://schemas.microsoft.com/office/drawing/2014/main" xmlns="" id="{6998D3BF-6C15-4754-8359-130595AE0550}"/>
                </a:ext>
              </a:extLst>
            </p:cNvPr>
            <p:cNvSpPr/>
            <p:nvPr/>
          </p:nvSpPr>
          <p:spPr>
            <a:xfrm>
              <a:off x="3436721" y="7777289"/>
              <a:ext cx="2830818" cy="646331"/>
            </a:xfrm>
            <a:prstGeom prst="rect">
              <a:avLst/>
            </a:prstGeom>
          </p:spPr>
          <p:txBody>
            <a:bodyPr wrap="square">
              <a:spAutoFit/>
            </a:bodyPr>
            <a:lstStyle/>
            <a:p>
              <a:r>
                <a:rPr lang="en-US" altLang="ja-JP"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PC</a:t>
              </a:r>
              <a:r>
                <a:rPr lang="ja-JP" altLang="en-US"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rPr>
                <a:t>などのブラウザからはこちらの</a:t>
              </a:r>
              <a:endParaRPr lang="en-US" altLang="ja-JP" sz="800" dirty="0">
                <a:solidFill>
                  <a:srgbClr val="493B32"/>
                </a:solidFill>
                <a:latin typeface="游ゴシック Medium" panose="020B0500000000000000" pitchFamily="34" charset="-128"/>
                <a:ea typeface="游ゴシック Medium" panose="020B0500000000000000" pitchFamily="34" charset="-128"/>
                <a:cs typeface="M PLUS Rounded 1c"/>
                <a:sym typeface="M PLUS Rounded 1c"/>
              </a:endParaRPr>
            </a:p>
            <a:p>
              <a:r>
                <a:rPr lang="en-US" altLang="ja-JP" sz="800" dirty="0">
                  <a:solidFill>
                    <a:srgbClr val="493B32"/>
                  </a:solidFill>
                  <a:latin typeface="游ゴシック Medium" panose="020B0500000000000000" pitchFamily="34" charset="-128"/>
                  <a:ea typeface="游ゴシック Medium" panose="020B0500000000000000" pitchFamily="34" charset="-128"/>
                  <a:sym typeface="M PLUS Rounded 1c"/>
                </a:rPr>
                <a:t>URL</a:t>
              </a:r>
              <a:r>
                <a:rPr lang="ja-JP" altLang="en-US" sz="800" dirty="0">
                  <a:solidFill>
                    <a:srgbClr val="493B32"/>
                  </a:solidFill>
                  <a:latin typeface="游ゴシック Medium" panose="020B0500000000000000" pitchFamily="34" charset="-128"/>
                  <a:ea typeface="游ゴシック Medium" panose="020B0500000000000000" pitchFamily="34" charset="-128"/>
                  <a:sym typeface="M PLUS Rounded 1c"/>
                </a:rPr>
                <a:t>からログインできます</a:t>
              </a:r>
              <a:endParaRPr lang="en-US" altLang="ja-JP" sz="800" dirty="0">
                <a:solidFill>
                  <a:srgbClr val="493B32"/>
                </a:solidFill>
                <a:latin typeface="游ゴシック Medium" panose="020B0500000000000000" pitchFamily="34" charset="-128"/>
                <a:ea typeface="游ゴシック Medium" panose="020B0500000000000000" pitchFamily="34" charset="-128"/>
                <a:sym typeface="M PLUS Rounded 1c"/>
              </a:endParaRPr>
            </a:p>
            <a:p>
              <a:r>
                <a:rPr lang="ja-JP" altLang="en-US" sz="800" b="1" dirty="0">
                  <a:solidFill>
                    <a:srgbClr val="16BFB7"/>
                  </a:solidFill>
                  <a:latin typeface="游ゴシック" panose="020B0400000000000000" pitchFamily="50" charset="-128"/>
                  <a:ea typeface="游ゴシック" panose="020B0400000000000000" pitchFamily="50" charset="-128"/>
                  <a:sym typeface="M PLUS Rounded 1c"/>
                </a:rPr>
                <a:t>　　　　</a:t>
              </a:r>
              <a:r>
                <a:rPr lang="ja-JP" altLang="en-US" sz="600" b="1" dirty="0">
                  <a:solidFill>
                    <a:srgbClr val="16BFB7"/>
                  </a:solidFill>
                  <a:latin typeface="游ゴシック" panose="020B0400000000000000" pitchFamily="50" charset="-128"/>
                  <a:ea typeface="游ゴシック" panose="020B0400000000000000" pitchFamily="50" charset="-128"/>
                  <a:sym typeface="M PLUS Rounded 1c"/>
                </a:rPr>
                <a:t>▼ 推奨ブラウザ ▼</a:t>
              </a:r>
              <a:endParaRPr lang="en-US" altLang="ja-JP" sz="600" b="1" dirty="0">
                <a:solidFill>
                  <a:srgbClr val="16BFB7"/>
                </a:solidFill>
                <a:latin typeface="游ゴシック" panose="020B0400000000000000" pitchFamily="50" charset="-128"/>
                <a:ea typeface="游ゴシック" panose="020B0400000000000000" pitchFamily="50" charset="-128"/>
                <a:sym typeface="M PLUS Rounded 1c"/>
              </a:endParaRPr>
            </a:p>
            <a:p>
              <a:r>
                <a:rPr lang="en-US" altLang="ja-JP" sz="600" dirty="0">
                  <a:latin typeface="游ゴシック Medium" panose="020B0500000000000000" pitchFamily="34" charset="-128"/>
                  <a:ea typeface="游ゴシック Medium" panose="020B0500000000000000" pitchFamily="34" charset="-128"/>
                </a:rPr>
                <a:t>PC=</a:t>
              </a:r>
              <a:r>
                <a:rPr lang="ja-JP" altLang="en-US" sz="600" dirty="0">
                  <a:latin typeface="游ゴシック Medium" panose="020B0500000000000000" pitchFamily="34" charset="-128"/>
                  <a:ea typeface="游ゴシック Medium" panose="020B0500000000000000" pitchFamily="34" charset="-128"/>
                </a:rPr>
                <a:t>　 </a:t>
              </a:r>
              <a:r>
                <a:rPr lang="en-US" altLang="ja-JP" sz="600" dirty="0">
                  <a:latin typeface="游ゴシック Medium" panose="020B0500000000000000" pitchFamily="34" charset="-128"/>
                  <a:ea typeface="游ゴシック Medium" panose="020B0500000000000000" pitchFamily="34" charset="-128"/>
                </a:rPr>
                <a:t>Chrome</a:t>
              </a:r>
              <a:r>
                <a:rPr lang="ja-JP" altLang="en-US" sz="600" dirty="0">
                  <a:latin typeface="游ゴシック Medium" panose="020B0500000000000000" pitchFamily="34" charset="-128"/>
                  <a:ea typeface="游ゴシック Medium" panose="020B0500000000000000" pitchFamily="34" charset="-128"/>
                </a:rPr>
                <a:t>　</a:t>
              </a:r>
              <a:r>
                <a:rPr lang="en-US" altLang="ja-JP" sz="600" dirty="0">
                  <a:latin typeface="游ゴシック Medium" panose="020B0500000000000000" pitchFamily="34" charset="-128"/>
                  <a:ea typeface="游ゴシック Medium" panose="020B0500000000000000" pitchFamily="34" charset="-128"/>
                </a:rPr>
                <a:t>/</a:t>
              </a:r>
              <a:r>
                <a:rPr lang="ja-JP" altLang="en-US" sz="600" dirty="0">
                  <a:latin typeface="游ゴシック Medium" panose="020B0500000000000000" pitchFamily="34" charset="-128"/>
                  <a:ea typeface="游ゴシック Medium" panose="020B0500000000000000" pitchFamily="34" charset="-128"/>
                </a:rPr>
                <a:t>　</a:t>
              </a:r>
              <a:r>
                <a:rPr lang="en-US" altLang="ja-JP" sz="600" dirty="0">
                  <a:latin typeface="游ゴシック Medium" panose="020B0500000000000000" pitchFamily="34" charset="-128"/>
                  <a:ea typeface="游ゴシック Medium" panose="020B0500000000000000" pitchFamily="34" charset="-128"/>
                </a:rPr>
                <a:t>i(Pad)OS = </a:t>
              </a:r>
              <a:r>
                <a:rPr lang="ja-JP" altLang="en-US" sz="600" dirty="0">
                  <a:latin typeface="游ゴシック Medium" panose="020B0500000000000000" pitchFamily="34" charset="-128"/>
                  <a:ea typeface="游ゴシック Medium" panose="020B0500000000000000" pitchFamily="34" charset="-128"/>
                </a:rPr>
                <a:t>　 </a:t>
              </a:r>
              <a:r>
                <a:rPr lang="en-US" altLang="ja-JP" sz="600" dirty="0">
                  <a:latin typeface="游ゴシック Medium" panose="020B0500000000000000" pitchFamily="34" charset="-128"/>
                  <a:ea typeface="游ゴシック Medium" panose="020B0500000000000000" pitchFamily="34" charset="-128"/>
                </a:rPr>
                <a:t>Safari</a:t>
              </a:r>
            </a:p>
            <a:p>
              <a:endParaRPr lang="ja-JP" altLang="en-US" sz="600" dirty="0">
                <a:latin typeface="游ゴシック Medium" panose="020B0500000000000000" pitchFamily="34" charset="-128"/>
                <a:ea typeface="游ゴシック Medium" panose="020B0500000000000000" pitchFamily="34" charset="-128"/>
              </a:endParaRPr>
            </a:p>
          </p:txBody>
        </p:sp>
        <p:pic>
          <p:nvPicPr>
            <p:cNvPr id="318" name="図 317">
              <a:hlinkClick r:id="rId15"/>
              <a:extLst>
                <a:ext uri="{FF2B5EF4-FFF2-40B4-BE49-F238E27FC236}">
                  <a16:creationId xmlns:a16="http://schemas.microsoft.com/office/drawing/2014/main" xmlns="" id="{03740E8D-2D30-4E10-A55A-A5646A94F8BD}"/>
                </a:ext>
              </a:extLst>
            </p:cNvPr>
            <p:cNvPicPr>
              <a:picLocks noChangeAspect="1"/>
            </p:cNvPicPr>
            <p:nvPr/>
          </p:nvPicPr>
          <p:blipFill>
            <a:blip r:embed="rId16"/>
            <a:stretch>
              <a:fillRect/>
            </a:stretch>
          </p:blipFill>
          <p:spPr>
            <a:xfrm>
              <a:off x="3677950" y="8178523"/>
              <a:ext cx="103094" cy="103094"/>
            </a:xfrm>
            <a:prstGeom prst="rect">
              <a:avLst/>
            </a:prstGeom>
          </p:spPr>
        </p:pic>
        <p:pic>
          <p:nvPicPr>
            <p:cNvPr id="319" name="図 318">
              <a:extLst>
                <a:ext uri="{FF2B5EF4-FFF2-40B4-BE49-F238E27FC236}">
                  <a16:creationId xmlns:a16="http://schemas.microsoft.com/office/drawing/2014/main" xmlns="" id="{18E137A0-1004-4F32-97DC-D12A2EC573A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54133" y="8174141"/>
              <a:ext cx="109883" cy="109883"/>
            </a:xfrm>
            <a:prstGeom prst="rect">
              <a:avLst/>
            </a:prstGeom>
          </p:spPr>
        </p:pic>
      </p:grpSp>
      <p:sp>
        <p:nvSpPr>
          <p:cNvPr id="67" name="スライド番号プレースホルダー 66">
            <a:extLst>
              <a:ext uri="{FF2B5EF4-FFF2-40B4-BE49-F238E27FC236}">
                <a16:creationId xmlns:a16="http://schemas.microsoft.com/office/drawing/2014/main" xmlns="" id="{2BDC4F94-A1A8-4F2E-AD9F-7452DEDBA9C0}"/>
              </a:ext>
            </a:extLst>
          </p:cNvPr>
          <p:cNvSpPr>
            <a:spLocks noGrp="1"/>
          </p:cNvSpPr>
          <p:nvPr>
            <p:ph type="sldNum" idx="12"/>
          </p:nvPr>
        </p:nvSpPr>
        <p:spPr/>
        <p:txBody>
          <a:bodyPr/>
          <a:lstStyle/>
          <a:p>
            <a:fld id="{00000000-1234-1234-1234-123412341234}" type="slidenum">
              <a:rPr lang="en-US" altLang="ja" smtClean="0"/>
              <a:pPr/>
              <a:t>2</a:t>
            </a:fld>
            <a:endParaRPr lang="ja" altLang="en-US" dirty="0"/>
          </a:p>
        </p:txBody>
      </p:sp>
      <p:grpSp>
        <p:nvGrpSpPr>
          <p:cNvPr id="24" name="グループ化 23">
            <a:extLst>
              <a:ext uri="{FF2B5EF4-FFF2-40B4-BE49-F238E27FC236}">
                <a16:creationId xmlns:a16="http://schemas.microsoft.com/office/drawing/2014/main" xmlns="" id="{3568206B-8EF7-46B2-8C48-002346F47FA4}"/>
              </a:ext>
            </a:extLst>
          </p:cNvPr>
          <p:cNvGrpSpPr/>
          <p:nvPr/>
        </p:nvGrpSpPr>
        <p:grpSpPr>
          <a:xfrm>
            <a:off x="5027028" y="400864"/>
            <a:ext cx="1404245" cy="593097"/>
            <a:chOff x="5027028" y="400864"/>
            <a:chExt cx="1404245" cy="593097"/>
          </a:xfrm>
        </p:grpSpPr>
        <p:pic>
          <p:nvPicPr>
            <p:cNvPr id="4" name="図 3" descr="ロゴ&#10;&#10;自動的に生成された説明">
              <a:extLst>
                <a:ext uri="{FF2B5EF4-FFF2-40B4-BE49-F238E27FC236}">
                  <a16:creationId xmlns:a16="http://schemas.microsoft.com/office/drawing/2014/main" xmlns="" id="{8FD544CE-3A43-4AE2-9D5A-41648957D190}"/>
                </a:ext>
              </a:extLst>
            </p:cNvPr>
            <p:cNvPicPr>
              <a:picLocks noChangeAspect="1"/>
            </p:cNvPicPr>
            <p:nvPr/>
          </p:nvPicPr>
          <p:blipFill>
            <a:blip r:embed="rId18"/>
            <a:stretch>
              <a:fillRect/>
            </a:stretch>
          </p:blipFill>
          <p:spPr>
            <a:xfrm>
              <a:off x="5027028" y="400864"/>
              <a:ext cx="1391236" cy="324999"/>
            </a:xfrm>
            <a:prstGeom prst="rect">
              <a:avLst/>
            </a:prstGeom>
          </p:spPr>
        </p:pic>
        <p:sp>
          <p:nvSpPr>
            <p:cNvPr id="82" name="矢印: 五方向 81">
              <a:extLst>
                <a:ext uri="{FF2B5EF4-FFF2-40B4-BE49-F238E27FC236}">
                  <a16:creationId xmlns:a16="http://schemas.microsoft.com/office/drawing/2014/main" xmlns="" id="{869FF191-9621-47FE-A94E-0FD824384105}"/>
                </a:ext>
              </a:extLst>
            </p:cNvPr>
            <p:cNvSpPr/>
            <p:nvPr/>
          </p:nvSpPr>
          <p:spPr>
            <a:xfrm>
              <a:off x="5040037" y="771740"/>
              <a:ext cx="1391236" cy="222221"/>
            </a:xfrm>
            <a:prstGeom prst="homePlate">
              <a:avLst>
                <a:gd name="adj" fmla="val 0"/>
              </a:avLst>
            </a:prstGeom>
            <a:solidFill>
              <a:srgbClr val="16B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游ゴシック" panose="020B0400000000000000" pitchFamily="50" charset="-128"/>
                  <a:ea typeface="游ゴシック" panose="020B0400000000000000" pitchFamily="50" charset="-128"/>
                </a:rPr>
                <a:t>アプリ・ブラウザ</a:t>
              </a:r>
            </a:p>
          </p:txBody>
        </p:sp>
      </p:grpSp>
      <p:grpSp>
        <p:nvGrpSpPr>
          <p:cNvPr id="3" name="グループ化 2">
            <a:extLst>
              <a:ext uri="{FF2B5EF4-FFF2-40B4-BE49-F238E27FC236}">
                <a16:creationId xmlns:a16="http://schemas.microsoft.com/office/drawing/2014/main" xmlns="" id="{223D0EF8-748A-45CE-8ADF-87174D6878EB}"/>
              </a:ext>
            </a:extLst>
          </p:cNvPr>
          <p:cNvGrpSpPr/>
          <p:nvPr/>
        </p:nvGrpSpPr>
        <p:grpSpPr>
          <a:xfrm>
            <a:off x="2698884" y="7759895"/>
            <a:ext cx="792861" cy="444297"/>
            <a:chOff x="2543006" y="7889167"/>
            <a:chExt cx="792861" cy="444297"/>
          </a:xfrm>
        </p:grpSpPr>
        <p:sp>
          <p:nvSpPr>
            <p:cNvPr id="83" name="矢印: 五方向 82">
              <a:extLst>
                <a:ext uri="{FF2B5EF4-FFF2-40B4-BE49-F238E27FC236}">
                  <a16:creationId xmlns:a16="http://schemas.microsoft.com/office/drawing/2014/main" xmlns="" id="{54CF02D1-593D-46CB-9331-05692DFD2595}"/>
                </a:ext>
              </a:extLst>
            </p:cNvPr>
            <p:cNvSpPr/>
            <p:nvPr/>
          </p:nvSpPr>
          <p:spPr>
            <a:xfrm>
              <a:off x="2579095" y="7933268"/>
              <a:ext cx="756772" cy="400196"/>
            </a:xfrm>
            <a:prstGeom prst="homePlate">
              <a:avLst>
                <a:gd name="adj" fmla="val 44991"/>
              </a:avLst>
            </a:prstGeom>
            <a:solidFill>
              <a:srgbClr val="16BFB7">
                <a:alpha val="80000"/>
              </a:srgbClr>
            </a:solidFill>
            <a:ln>
              <a:noFill/>
            </a:ln>
            <a:effectLst>
              <a:outerShdw blurRad="50800" dist="38100" dir="2700000" algn="tl" rotWithShape="0">
                <a:srgbClr val="8A8A8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latin typeface="游ゴシック" panose="020B0400000000000000" pitchFamily="50" charset="-128"/>
                <a:ea typeface="游ゴシック" panose="020B0400000000000000" pitchFamily="50" charset="-128"/>
              </a:endParaRPr>
            </a:p>
          </p:txBody>
        </p:sp>
        <p:sp>
          <p:nvSpPr>
            <p:cNvPr id="84" name="Google Shape;236;p21">
              <a:extLst>
                <a:ext uri="{FF2B5EF4-FFF2-40B4-BE49-F238E27FC236}">
                  <a16:creationId xmlns:a16="http://schemas.microsoft.com/office/drawing/2014/main" xmlns="" id="{513B5534-9FC7-4B54-B0CD-4D0D1CE413EE}"/>
                </a:ext>
              </a:extLst>
            </p:cNvPr>
            <p:cNvSpPr txBox="1"/>
            <p:nvPr/>
          </p:nvSpPr>
          <p:spPr>
            <a:xfrm>
              <a:off x="2543006" y="7889167"/>
              <a:ext cx="691755" cy="187174"/>
            </a:xfrm>
            <a:prstGeom prst="rect">
              <a:avLst/>
            </a:prstGeom>
            <a:noFill/>
            <a:ln>
              <a:noFill/>
            </a:ln>
            <a:effectLst>
              <a:outerShdw blurRad="50800" dist="38100" dir="2700000" algn="tl" rotWithShape="0">
                <a:srgbClr val="8A8A8F">
                  <a:alpha val="40000"/>
                </a:srgbClr>
              </a:outerShdw>
            </a:effectLst>
          </p:spPr>
          <p:txBody>
            <a:bodyPr spcFirstLastPara="1" wrap="square" lIns="91425" tIns="91425" rIns="91425" bIns="91425" anchor="t" anchorCtr="0">
              <a:noAutofit/>
            </a:bodyPr>
            <a:lstStyle/>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ブラウザ</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en-US" altLang="ja-JP" sz="1000" b="1" dirty="0">
                  <a:solidFill>
                    <a:schemeClr val="bg1"/>
                  </a:solidFill>
                  <a:latin typeface="游ゴシック" panose="020B0400000000000000" pitchFamily="50" charset="-128"/>
                  <a:ea typeface="游ゴシック" panose="020B0400000000000000" pitchFamily="50" charset="-128"/>
                </a:rPr>
                <a:t>(PC</a:t>
              </a:r>
              <a:r>
                <a:rPr kumimoji="1" lang="ja-JP" altLang="en-US" sz="800" b="1" dirty="0">
                  <a:solidFill>
                    <a:schemeClr val="bg1"/>
                  </a:solidFill>
                  <a:latin typeface="游ゴシック" panose="020B0400000000000000" pitchFamily="50" charset="-128"/>
                  <a:ea typeface="游ゴシック" panose="020B0400000000000000" pitchFamily="50" charset="-128"/>
                </a:rPr>
                <a:t>など</a:t>
              </a:r>
              <a:r>
                <a:rPr kumimoji="1" lang="en-US" altLang="ja-JP" sz="1000" b="1" dirty="0">
                  <a:solidFill>
                    <a:schemeClr val="bg1"/>
                  </a:solidFill>
                  <a:latin typeface="游ゴシック" panose="020B0400000000000000" pitchFamily="50" charset="-128"/>
                  <a:ea typeface="游ゴシック" panose="020B0400000000000000" pitchFamily="50" charset="-128"/>
                </a:rPr>
                <a:t>)</a:t>
              </a:r>
              <a:endParaRPr kumimoji="1" lang="ja-JP" altLang="en-US" sz="1000" b="1" dirty="0">
                <a:solidFill>
                  <a:schemeClr val="bg1"/>
                </a:solidFill>
                <a:latin typeface="游ゴシック" panose="020B0400000000000000" pitchFamily="50" charset="-128"/>
                <a:ea typeface="游ゴシック" panose="020B0400000000000000" pitchFamily="50" charset="-128"/>
              </a:endParaRPr>
            </a:p>
          </p:txBody>
        </p:sp>
      </p:grpSp>
      <p:grpSp>
        <p:nvGrpSpPr>
          <p:cNvPr id="26" name="グループ化 25">
            <a:extLst>
              <a:ext uri="{FF2B5EF4-FFF2-40B4-BE49-F238E27FC236}">
                <a16:creationId xmlns:a16="http://schemas.microsoft.com/office/drawing/2014/main" xmlns="" id="{6580435D-75DD-471F-9E15-E92E510A6F6E}"/>
              </a:ext>
            </a:extLst>
          </p:cNvPr>
          <p:cNvGrpSpPr/>
          <p:nvPr/>
        </p:nvGrpSpPr>
        <p:grpSpPr>
          <a:xfrm>
            <a:off x="439738" y="800974"/>
            <a:ext cx="4202662" cy="198015"/>
            <a:chOff x="439738" y="800974"/>
            <a:chExt cx="4202662" cy="198015"/>
          </a:xfrm>
        </p:grpSpPr>
        <p:pic>
          <p:nvPicPr>
            <p:cNvPr id="6" name="図 5">
              <a:extLst>
                <a:ext uri="{FF2B5EF4-FFF2-40B4-BE49-F238E27FC236}">
                  <a16:creationId xmlns:a16="http://schemas.microsoft.com/office/drawing/2014/main" xmlns="" id="{A739CFDC-E150-445A-8FB1-49316F009BF8}"/>
                </a:ext>
              </a:extLst>
            </p:cNvPr>
            <p:cNvPicPr>
              <a:picLocks noChangeAspect="1"/>
            </p:cNvPicPr>
            <p:nvPr/>
          </p:nvPicPr>
          <p:blipFill>
            <a:blip r:embed="rId19"/>
            <a:stretch>
              <a:fillRect/>
            </a:stretch>
          </p:blipFill>
          <p:spPr>
            <a:xfrm>
              <a:off x="439738" y="800974"/>
              <a:ext cx="154350" cy="132010"/>
            </a:xfrm>
            <a:prstGeom prst="rect">
              <a:avLst/>
            </a:prstGeom>
          </p:spPr>
        </p:pic>
        <p:pic>
          <p:nvPicPr>
            <p:cNvPr id="7" name="図 6">
              <a:extLst>
                <a:ext uri="{FF2B5EF4-FFF2-40B4-BE49-F238E27FC236}">
                  <a16:creationId xmlns:a16="http://schemas.microsoft.com/office/drawing/2014/main" xmlns="" id="{7D24E11D-D0A2-442C-AB2B-13B5EFE830E6}"/>
                </a:ext>
              </a:extLst>
            </p:cNvPr>
            <p:cNvPicPr>
              <a:picLocks noChangeAspect="1"/>
            </p:cNvPicPr>
            <p:nvPr/>
          </p:nvPicPr>
          <p:blipFill>
            <a:blip r:embed="rId19"/>
            <a:stretch>
              <a:fillRect/>
            </a:stretch>
          </p:blipFill>
          <p:spPr>
            <a:xfrm>
              <a:off x="867609" y="800974"/>
              <a:ext cx="154350" cy="132010"/>
            </a:xfrm>
            <a:prstGeom prst="rect">
              <a:avLst/>
            </a:prstGeom>
          </p:spPr>
        </p:pic>
        <p:pic>
          <p:nvPicPr>
            <p:cNvPr id="8" name="図 7">
              <a:extLst>
                <a:ext uri="{FF2B5EF4-FFF2-40B4-BE49-F238E27FC236}">
                  <a16:creationId xmlns:a16="http://schemas.microsoft.com/office/drawing/2014/main" xmlns="" id="{D091FCE9-C988-4E45-9FF6-964F94A26E11}"/>
                </a:ext>
              </a:extLst>
            </p:cNvPr>
            <p:cNvPicPr>
              <a:picLocks noChangeAspect="1"/>
            </p:cNvPicPr>
            <p:nvPr/>
          </p:nvPicPr>
          <p:blipFill>
            <a:blip r:embed="rId19"/>
            <a:stretch>
              <a:fillRect/>
            </a:stretch>
          </p:blipFill>
          <p:spPr>
            <a:xfrm>
              <a:off x="1295481" y="800974"/>
              <a:ext cx="154350" cy="132010"/>
            </a:xfrm>
            <a:prstGeom prst="rect">
              <a:avLst/>
            </a:prstGeom>
          </p:spPr>
        </p:pic>
        <p:pic>
          <p:nvPicPr>
            <p:cNvPr id="9" name="図 8">
              <a:extLst>
                <a:ext uri="{FF2B5EF4-FFF2-40B4-BE49-F238E27FC236}">
                  <a16:creationId xmlns:a16="http://schemas.microsoft.com/office/drawing/2014/main" xmlns="" id="{89791455-5F72-4B84-801C-D2C263D73C25}"/>
                </a:ext>
              </a:extLst>
            </p:cNvPr>
            <p:cNvPicPr>
              <a:picLocks noChangeAspect="1"/>
            </p:cNvPicPr>
            <p:nvPr/>
          </p:nvPicPr>
          <p:blipFill>
            <a:blip r:embed="rId19"/>
            <a:stretch>
              <a:fillRect/>
            </a:stretch>
          </p:blipFill>
          <p:spPr>
            <a:xfrm>
              <a:off x="1723352" y="800974"/>
              <a:ext cx="154350" cy="132010"/>
            </a:xfrm>
            <a:prstGeom prst="rect">
              <a:avLst/>
            </a:prstGeom>
          </p:spPr>
        </p:pic>
        <p:pic>
          <p:nvPicPr>
            <p:cNvPr id="10" name="図 9">
              <a:extLst>
                <a:ext uri="{FF2B5EF4-FFF2-40B4-BE49-F238E27FC236}">
                  <a16:creationId xmlns:a16="http://schemas.microsoft.com/office/drawing/2014/main" xmlns="" id="{E1653763-7223-4649-A8C9-305C861C1B93}"/>
                </a:ext>
              </a:extLst>
            </p:cNvPr>
            <p:cNvPicPr>
              <a:picLocks noChangeAspect="1"/>
            </p:cNvPicPr>
            <p:nvPr/>
          </p:nvPicPr>
          <p:blipFill>
            <a:blip r:embed="rId19"/>
            <a:stretch>
              <a:fillRect/>
            </a:stretch>
          </p:blipFill>
          <p:spPr>
            <a:xfrm>
              <a:off x="2151224" y="800974"/>
              <a:ext cx="154350" cy="132010"/>
            </a:xfrm>
            <a:prstGeom prst="rect">
              <a:avLst/>
            </a:prstGeom>
          </p:spPr>
        </p:pic>
        <p:pic>
          <p:nvPicPr>
            <p:cNvPr id="11" name="図 10">
              <a:extLst>
                <a:ext uri="{FF2B5EF4-FFF2-40B4-BE49-F238E27FC236}">
                  <a16:creationId xmlns:a16="http://schemas.microsoft.com/office/drawing/2014/main" xmlns="" id="{F2593AA3-45BB-49DA-8303-3B726DD8BB1F}"/>
                </a:ext>
              </a:extLst>
            </p:cNvPr>
            <p:cNvPicPr>
              <a:picLocks noChangeAspect="1"/>
            </p:cNvPicPr>
            <p:nvPr/>
          </p:nvPicPr>
          <p:blipFill>
            <a:blip r:embed="rId19"/>
            <a:stretch>
              <a:fillRect/>
            </a:stretch>
          </p:blipFill>
          <p:spPr>
            <a:xfrm>
              <a:off x="2579095" y="800974"/>
              <a:ext cx="154350" cy="132010"/>
            </a:xfrm>
            <a:prstGeom prst="rect">
              <a:avLst/>
            </a:prstGeom>
          </p:spPr>
        </p:pic>
        <p:pic>
          <p:nvPicPr>
            <p:cNvPr id="12" name="図 11">
              <a:extLst>
                <a:ext uri="{FF2B5EF4-FFF2-40B4-BE49-F238E27FC236}">
                  <a16:creationId xmlns:a16="http://schemas.microsoft.com/office/drawing/2014/main" xmlns="" id="{9C25A778-2195-4690-B647-55F58408E97A}"/>
                </a:ext>
              </a:extLst>
            </p:cNvPr>
            <p:cNvPicPr>
              <a:picLocks noChangeAspect="1"/>
            </p:cNvPicPr>
            <p:nvPr/>
          </p:nvPicPr>
          <p:blipFill>
            <a:blip r:embed="rId19"/>
            <a:stretch>
              <a:fillRect/>
            </a:stretch>
          </p:blipFill>
          <p:spPr>
            <a:xfrm>
              <a:off x="3006967" y="800974"/>
              <a:ext cx="154350" cy="132010"/>
            </a:xfrm>
            <a:prstGeom prst="rect">
              <a:avLst/>
            </a:prstGeom>
          </p:spPr>
        </p:pic>
        <p:pic>
          <p:nvPicPr>
            <p:cNvPr id="13" name="図 12">
              <a:extLst>
                <a:ext uri="{FF2B5EF4-FFF2-40B4-BE49-F238E27FC236}">
                  <a16:creationId xmlns:a16="http://schemas.microsoft.com/office/drawing/2014/main" xmlns="" id="{8CB383A1-3D95-43AA-8FBB-C3EFF130DAA1}"/>
                </a:ext>
              </a:extLst>
            </p:cNvPr>
            <p:cNvPicPr>
              <a:picLocks noChangeAspect="1"/>
            </p:cNvPicPr>
            <p:nvPr/>
          </p:nvPicPr>
          <p:blipFill>
            <a:blip r:embed="rId19"/>
            <a:stretch>
              <a:fillRect/>
            </a:stretch>
          </p:blipFill>
          <p:spPr>
            <a:xfrm>
              <a:off x="3434838" y="800974"/>
              <a:ext cx="154350" cy="132010"/>
            </a:xfrm>
            <a:prstGeom prst="rect">
              <a:avLst/>
            </a:prstGeom>
          </p:spPr>
        </p:pic>
        <p:pic>
          <p:nvPicPr>
            <p:cNvPr id="14" name="図 13">
              <a:extLst>
                <a:ext uri="{FF2B5EF4-FFF2-40B4-BE49-F238E27FC236}">
                  <a16:creationId xmlns:a16="http://schemas.microsoft.com/office/drawing/2014/main" xmlns="" id="{69FDAE6E-7652-4657-AA19-F55B05466891}"/>
                </a:ext>
              </a:extLst>
            </p:cNvPr>
            <p:cNvPicPr>
              <a:picLocks noChangeAspect="1"/>
            </p:cNvPicPr>
            <p:nvPr/>
          </p:nvPicPr>
          <p:blipFill>
            <a:blip r:embed="rId19"/>
            <a:stretch>
              <a:fillRect/>
            </a:stretch>
          </p:blipFill>
          <p:spPr>
            <a:xfrm>
              <a:off x="3862709" y="800974"/>
              <a:ext cx="154350" cy="132010"/>
            </a:xfrm>
            <a:prstGeom prst="rect">
              <a:avLst/>
            </a:prstGeom>
          </p:spPr>
        </p:pic>
        <p:pic>
          <p:nvPicPr>
            <p:cNvPr id="15" name="図 14">
              <a:extLst>
                <a:ext uri="{FF2B5EF4-FFF2-40B4-BE49-F238E27FC236}">
                  <a16:creationId xmlns:a16="http://schemas.microsoft.com/office/drawing/2014/main" xmlns="" id="{04BD9781-CD1A-405A-8233-F933D990993B}"/>
                </a:ext>
              </a:extLst>
            </p:cNvPr>
            <p:cNvPicPr>
              <a:picLocks noChangeAspect="1"/>
            </p:cNvPicPr>
            <p:nvPr/>
          </p:nvPicPr>
          <p:blipFill>
            <a:blip r:embed="rId19"/>
            <a:stretch>
              <a:fillRect/>
            </a:stretch>
          </p:blipFill>
          <p:spPr>
            <a:xfrm>
              <a:off x="649124" y="866979"/>
              <a:ext cx="154350" cy="132010"/>
            </a:xfrm>
            <a:prstGeom prst="rect">
              <a:avLst/>
            </a:prstGeom>
          </p:spPr>
        </p:pic>
        <p:pic>
          <p:nvPicPr>
            <p:cNvPr id="16" name="図 15">
              <a:extLst>
                <a:ext uri="{FF2B5EF4-FFF2-40B4-BE49-F238E27FC236}">
                  <a16:creationId xmlns:a16="http://schemas.microsoft.com/office/drawing/2014/main" xmlns="" id="{274307A8-DF86-4D43-8A61-898C15AD0485}"/>
                </a:ext>
              </a:extLst>
            </p:cNvPr>
            <p:cNvPicPr>
              <a:picLocks noChangeAspect="1"/>
            </p:cNvPicPr>
            <p:nvPr/>
          </p:nvPicPr>
          <p:blipFill>
            <a:blip r:embed="rId19"/>
            <a:stretch>
              <a:fillRect/>
            </a:stretch>
          </p:blipFill>
          <p:spPr>
            <a:xfrm>
              <a:off x="1076995" y="866979"/>
              <a:ext cx="154350" cy="132010"/>
            </a:xfrm>
            <a:prstGeom prst="rect">
              <a:avLst/>
            </a:prstGeom>
          </p:spPr>
        </p:pic>
        <p:pic>
          <p:nvPicPr>
            <p:cNvPr id="17" name="図 16">
              <a:extLst>
                <a:ext uri="{FF2B5EF4-FFF2-40B4-BE49-F238E27FC236}">
                  <a16:creationId xmlns:a16="http://schemas.microsoft.com/office/drawing/2014/main" xmlns="" id="{75875C96-4D76-4C6C-B185-A4141E81C7B6}"/>
                </a:ext>
              </a:extLst>
            </p:cNvPr>
            <p:cNvPicPr>
              <a:picLocks noChangeAspect="1"/>
            </p:cNvPicPr>
            <p:nvPr/>
          </p:nvPicPr>
          <p:blipFill>
            <a:blip r:embed="rId19"/>
            <a:stretch>
              <a:fillRect/>
            </a:stretch>
          </p:blipFill>
          <p:spPr>
            <a:xfrm>
              <a:off x="1504867" y="866979"/>
              <a:ext cx="154350" cy="132010"/>
            </a:xfrm>
            <a:prstGeom prst="rect">
              <a:avLst/>
            </a:prstGeom>
          </p:spPr>
        </p:pic>
        <p:pic>
          <p:nvPicPr>
            <p:cNvPr id="18" name="図 17">
              <a:extLst>
                <a:ext uri="{FF2B5EF4-FFF2-40B4-BE49-F238E27FC236}">
                  <a16:creationId xmlns:a16="http://schemas.microsoft.com/office/drawing/2014/main" xmlns="" id="{2FA606C7-3932-4BD7-A4C8-0DA154EA9836}"/>
                </a:ext>
              </a:extLst>
            </p:cNvPr>
            <p:cNvPicPr>
              <a:picLocks noChangeAspect="1"/>
            </p:cNvPicPr>
            <p:nvPr/>
          </p:nvPicPr>
          <p:blipFill>
            <a:blip r:embed="rId19"/>
            <a:stretch>
              <a:fillRect/>
            </a:stretch>
          </p:blipFill>
          <p:spPr>
            <a:xfrm>
              <a:off x="1932738" y="866979"/>
              <a:ext cx="154350" cy="132010"/>
            </a:xfrm>
            <a:prstGeom prst="rect">
              <a:avLst/>
            </a:prstGeom>
          </p:spPr>
        </p:pic>
        <p:pic>
          <p:nvPicPr>
            <p:cNvPr id="19" name="図 18">
              <a:extLst>
                <a:ext uri="{FF2B5EF4-FFF2-40B4-BE49-F238E27FC236}">
                  <a16:creationId xmlns:a16="http://schemas.microsoft.com/office/drawing/2014/main" xmlns="" id="{5D1B6A87-EC8F-4105-A793-CC2476C76FDB}"/>
                </a:ext>
              </a:extLst>
            </p:cNvPr>
            <p:cNvPicPr>
              <a:picLocks noChangeAspect="1"/>
            </p:cNvPicPr>
            <p:nvPr/>
          </p:nvPicPr>
          <p:blipFill>
            <a:blip r:embed="rId19"/>
            <a:stretch>
              <a:fillRect/>
            </a:stretch>
          </p:blipFill>
          <p:spPr>
            <a:xfrm>
              <a:off x="2360610" y="866979"/>
              <a:ext cx="154350" cy="132010"/>
            </a:xfrm>
            <a:prstGeom prst="rect">
              <a:avLst/>
            </a:prstGeom>
          </p:spPr>
        </p:pic>
        <p:pic>
          <p:nvPicPr>
            <p:cNvPr id="20" name="図 19">
              <a:extLst>
                <a:ext uri="{FF2B5EF4-FFF2-40B4-BE49-F238E27FC236}">
                  <a16:creationId xmlns:a16="http://schemas.microsoft.com/office/drawing/2014/main" xmlns="" id="{CB170BA0-101D-4F62-B382-C9FDCBC2629C}"/>
                </a:ext>
              </a:extLst>
            </p:cNvPr>
            <p:cNvPicPr>
              <a:picLocks noChangeAspect="1"/>
            </p:cNvPicPr>
            <p:nvPr/>
          </p:nvPicPr>
          <p:blipFill>
            <a:blip r:embed="rId19"/>
            <a:stretch>
              <a:fillRect/>
            </a:stretch>
          </p:blipFill>
          <p:spPr>
            <a:xfrm>
              <a:off x="2788481" y="866979"/>
              <a:ext cx="154350" cy="132010"/>
            </a:xfrm>
            <a:prstGeom prst="rect">
              <a:avLst/>
            </a:prstGeom>
          </p:spPr>
        </p:pic>
        <p:pic>
          <p:nvPicPr>
            <p:cNvPr id="21" name="図 20">
              <a:extLst>
                <a:ext uri="{FF2B5EF4-FFF2-40B4-BE49-F238E27FC236}">
                  <a16:creationId xmlns:a16="http://schemas.microsoft.com/office/drawing/2014/main" xmlns="" id="{5C15DA60-929D-49EF-B59B-CF8CCA190429}"/>
                </a:ext>
              </a:extLst>
            </p:cNvPr>
            <p:cNvPicPr>
              <a:picLocks noChangeAspect="1"/>
            </p:cNvPicPr>
            <p:nvPr/>
          </p:nvPicPr>
          <p:blipFill>
            <a:blip r:embed="rId19"/>
            <a:stretch>
              <a:fillRect/>
            </a:stretch>
          </p:blipFill>
          <p:spPr>
            <a:xfrm>
              <a:off x="3216353" y="866979"/>
              <a:ext cx="154350" cy="132010"/>
            </a:xfrm>
            <a:prstGeom prst="rect">
              <a:avLst/>
            </a:prstGeom>
          </p:spPr>
        </p:pic>
        <p:pic>
          <p:nvPicPr>
            <p:cNvPr id="22" name="図 21">
              <a:extLst>
                <a:ext uri="{FF2B5EF4-FFF2-40B4-BE49-F238E27FC236}">
                  <a16:creationId xmlns:a16="http://schemas.microsoft.com/office/drawing/2014/main" xmlns="" id="{39CD71AD-C428-4201-AE64-3254D5279AAF}"/>
                </a:ext>
              </a:extLst>
            </p:cNvPr>
            <p:cNvPicPr>
              <a:picLocks noChangeAspect="1"/>
            </p:cNvPicPr>
            <p:nvPr/>
          </p:nvPicPr>
          <p:blipFill>
            <a:blip r:embed="rId19"/>
            <a:stretch>
              <a:fillRect/>
            </a:stretch>
          </p:blipFill>
          <p:spPr>
            <a:xfrm>
              <a:off x="3644224" y="866979"/>
              <a:ext cx="154350" cy="132010"/>
            </a:xfrm>
            <a:prstGeom prst="rect">
              <a:avLst/>
            </a:prstGeom>
          </p:spPr>
        </p:pic>
        <p:pic>
          <p:nvPicPr>
            <p:cNvPr id="23" name="図 22">
              <a:extLst>
                <a:ext uri="{FF2B5EF4-FFF2-40B4-BE49-F238E27FC236}">
                  <a16:creationId xmlns:a16="http://schemas.microsoft.com/office/drawing/2014/main" xmlns="" id="{F08F3999-FB8E-4F29-AE79-B1F1EDC3D435}"/>
                </a:ext>
              </a:extLst>
            </p:cNvPr>
            <p:cNvPicPr>
              <a:picLocks noChangeAspect="1"/>
            </p:cNvPicPr>
            <p:nvPr/>
          </p:nvPicPr>
          <p:blipFill>
            <a:blip r:embed="rId19"/>
            <a:stretch>
              <a:fillRect/>
            </a:stretch>
          </p:blipFill>
          <p:spPr>
            <a:xfrm>
              <a:off x="4072095" y="866979"/>
              <a:ext cx="154350" cy="132010"/>
            </a:xfrm>
            <a:prstGeom prst="rect">
              <a:avLst/>
            </a:prstGeom>
          </p:spPr>
        </p:pic>
        <p:pic>
          <p:nvPicPr>
            <p:cNvPr id="184" name="図 183">
              <a:extLst>
                <a:ext uri="{FF2B5EF4-FFF2-40B4-BE49-F238E27FC236}">
                  <a16:creationId xmlns:a16="http://schemas.microsoft.com/office/drawing/2014/main" xmlns="" id="{A62C1E42-47C7-4DC4-A086-50BF2669E85A}"/>
                </a:ext>
              </a:extLst>
            </p:cNvPr>
            <p:cNvPicPr>
              <a:picLocks noChangeAspect="1"/>
            </p:cNvPicPr>
            <p:nvPr/>
          </p:nvPicPr>
          <p:blipFill>
            <a:blip r:embed="rId19"/>
            <a:stretch>
              <a:fillRect/>
            </a:stretch>
          </p:blipFill>
          <p:spPr>
            <a:xfrm>
              <a:off x="4278664" y="800974"/>
              <a:ext cx="154350" cy="132010"/>
            </a:xfrm>
            <a:prstGeom prst="rect">
              <a:avLst/>
            </a:prstGeom>
          </p:spPr>
        </p:pic>
        <p:pic>
          <p:nvPicPr>
            <p:cNvPr id="197" name="図 196">
              <a:extLst>
                <a:ext uri="{FF2B5EF4-FFF2-40B4-BE49-F238E27FC236}">
                  <a16:creationId xmlns:a16="http://schemas.microsoft.com/office/drawing/2014/main" xmlns="" id="{66AA6244-4C4B-4BEB-BE49-A14213FDB8F3}"/>
                </a:ext>
              </a:extLst>
            </p:cNvPr>
            <p:cNvPicPr>
              <a:picLocks noChangeAspect="1"/>
            </p:cNvPicPr>
            <p:nvPr/>
          </p:nvPicPr>
          <p:blipFill>
            <a:blip r:embed="rId19"/>
            <a:stretch>
              <a:fillRect/>
            </a:stretch>
          </p:blipFill>
          <p:spPr>
            <a:xfrm>
              <a:off x="4488050" y="866979"/>
              <a:ext cx="154350" cy="132010"/>
            </a:xfrm>
            <a:prstGeom prst="rect">
              <a:avLst/>
            </a:prstGeom>
          </p:spPr>
        </p:pic>
      </p:grpSp>
      <p:sp>
        <p:nvSpPr>
          <p:cNvPr id="90" name="矢印: 五方向 89">
            <a:extLst>
              <a:ext uri="{FF2B5EF4-FFF2-40B4-BE49-F238E27FC236}">
                <a16:creationId xmlns:a16="http://schemas.microsoft.com/office/drawing/2014/main" xmlns="" id="{4F70D758-440F-47CB-8465-76C60523F5D9}"/>
              </a:ext>
            </a:extLst>
          </p:cNvPr>
          <p:cNvSpPr/>
          <p:nvPr/>
        </p:nvSpPr>
        <p:spPr>
          <a:xfrm>
            <a:off x="-2381459" y="6680201"/>
            <a:ext cx="2378063" cy="1647654"/>
          </a:xfrm>
          <a:prstGeom prst="homePlate">
            <a:avLst>
              <a:gd name="adj" fmla="val 0"/>
            </a:avLst>
          </a:prstGeom>
          <a:solidFill>
            <a:srgbClr val="16B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游ゴシック" panose="020B0400000000000000" pitchFamily="50" charset="-128"/>
                <a:ea typeface="游ゴシック" panose="020B0400000000000000" pitchFamily="50" charset="-128"/>
              </a:rPr>
              <a:t>PC</a:t>
            </a:r>
            <a:r>
              <a:rPr kumimoji="1" lang="ja-JP" altLang="en-US" sz="1200" b="1" dirty="0">
                <a:latin typeface="游ゴシック" panose="020B0400000000000000" pitchFamily="50" charset="-128"/>
                <a:ea typeface="游ゴシック" panose="020B0400000000000000" pitchFamily="50" charset="-128"/>
              </a:rPr>
              <a:t>などブラウザからのログインを希望される方には「</a:t>
            </a:r>
            <a:r>
              <a:rPr kumimoji="1" lang="en-US" altLang="ja-JP" sz="1200" b="1" dirty="0">
                <a:latin typeface="游ゴシック" panose="020B0400000000000000" pitchFamily="50" charset="-128"/>
                <a:ea typeface="游ゴシック" panose="020B0400000000000000" pitchFamily="50" charset="-128"/>
              </a:rPr>
              <a:t>Comiru</a:t>
            </a:r>
            <a:r>
              <a:rPr kumimoji="1" lang="ja-JP" altLang="en-US" sz="1200" b="1" dirty="0">
                <a:latin typeface="游ゴシック" panose="020B0400000000000000" pitchFamily="50" charset="-128"/>
                <a:ea typeface="游ゴシック" panose="020B0400000000000000" pitchFamily="50" charset="-128"/>
              </a:rPr>
              <a:t>の開始案内」にある「ログイン</a:t>
            </a:r>
            <a:r>
              <a:rPr kumimoji="1" lang="en-US" altLang="ja-JP" sz="1200" b="1" dirty="0">
                <a:latin typeface="游ゴシック" panose="020B0400000000000000" pitchFamily="50" charset="-128"/>
                <a:ea typeface="游ゴシック" panose="020B0400000000000000" pitchFamily="50" charset="-128"/>
              </a:rPr>
              <a:t>URL</a:t>
            </a:r>
            <a:r>
              <a:rPr kumimoji="1" lang="ja-JP" altLang="en-US" sz="1200" b="1" dirty="0">
                <a:latin typeface="游ゴシック" panose="020B0400000000000000" pitchFamily="50" charset="-128"/>
                <a:ea typeface="游ゴシック" panose="020B0400000000000000" pitchFamily="50" charset="-128"/>
              </a:rPr>
              <a:t>」をご案内ください</a:t>
            </a:r>
            <a:endParaRPr kumimoji="1" lang="en-US" altLang="ja-JP" sz="1200" b="1" dirty="0">
              <a:latin typeface="游ゴシック" panose="020B0400000000000000" pitchFamily="50" charset="-128"/>
              <a:ea typeface="游ゴシック" panose="020B0400000000000000" pitchFamily="50" charset="-128"/>
            </a:endParaRPr>
          </a:p>
          <a:p>
            <a:pPr algn="ctr"/>
            <a:endParaRPr kumimoji="1" lang="en-US" altLang="ja-JP" sz="500" b="1" dirty="0">
              <a:latin typeface="游ゴシック" panose="020B0400000000000000" pitchFamily="50" charset="-128"/>
              <a:ea typeface="游ゴシック" panose="020B0400000000000000" pitchFamily="50" charset="-128"/>
            </a:endParaRPr>
          </a:p>
          <a:p>
            <a:pPr algn="ctr"/>
            <a:r>
              <a:rPr kumimoji="1" lang="en-US" altLang="ja-JP" sz="1200" b="1" dirty="0">
                <a:latin typeface="游ゴシック" panose="020B0400000000000000" pitchFamily="50" charset="-128"/>
                <a:ea typeface="游ゴシック" panose="020B0400000000000000" pitchFamily="50" charset="-128"/>
              </a:rPr>
              <a:t>※ </a:t>
            </a:r>
            <a:r>
              <a:rPr kumimoji="1" lang="ja-JP" altLang="en-US" sz="1200" b="1" dirty="0">
                <a:latin typeface="游ゴシック" panose="020B0400000000000000" pitchFamily="50" charset="-128"/>
                <a:ea typeface="游ゴシック" panose="020B0400000000000000" pitchFamily="50" charset="-128"/>
              </a:rPr>
              <a:t>推奨ブラウザ</a:t>
            </a:r>
            <a:r>
              <a:rPr kumimoji="1" lang="en-US" altLang="ja-JP" sz="1200" b="1" dirty="0">
                <a:latin typeface="游ゴシック" panose="020B0400000000000000" pitchFamily="50" charset="-128"/>
                <a:ea typeface="游ゴシック" panose="020B0400000000000000" pitchFamily="50" charset="-128"/>
              </a:rPr>
              <a:t>(PC=Chrome</a:t>
            </a:r>
            <a:r>
              <a:rPr kumimoji="1" lang="ja-JP" altLang="en-US" sz="1200" b="1" dirty="0">
                <a:latin typeface="游ゴシック" panose="020B0400000000000000" pitchFamily="50" charset="-128"/>
                <a:ea typeface="游ゴシック" panose="020B0400000000000000" pitchFamily="50" charset="-128"/>
              </a:rPr>
              <a:t> </a:t>
            </a:r>
            <a:r>
              <a:rPr kumimoji="1" lang="en-US" altLang="ja-JP" sz="1200" b="1" dirty="0">
                <a:latin typeface="游ゴシック" panose="020B0400000000000000" pitchFamily="50" charset="-128"/>
                <a:ea typeface="游ゴシック" panose="020B0400000000000000" pitchFamily="50" charset="-128"/>
              </a:rPr>
              <a:t>/</a:t>
            </a:r>
            <a:r>
              <a:rPr kumimoji="1" lang="ja-JP" altLang="en-US" sz="1200" b="1" dirty="0">
                <a:latin typeface="游ゴシック" panose="020B0400000000000000" pitchFamily="50" charset="-128"/>
                <a:ea typeface="游ゴシック" panose="020B0400000000000000" pitchFamily="50" charset="-128"/>
              </a:rPr>
              <a:t> </a:t>
            </a:r>
            <a:r>
              <a:rPr kumimoji="1" lang="en-US" altLang="ja-JP" sz="1200" b="1" dirty="0">
                <a:latin typeface="游ゴシック" panose="020B0400000000000000" pitchFamily="50" charset="-128"/>
                <a:ea typeface="游ゴシック" panose="020B0400000000000000" pitchFamily="50" charset="-128"/>
              </a:rPr>
              <a:t>iOS</a:t>
            </a:r>
            <a:r>
              <a:rPr kumimoji="1" lang="ja-JP" altLang="en-US" sz="1200" b="1" dirty="0">
                <a:latin typeface="游ゴシック" panose="020B0400000000000000" pitchFamily="50" charset="-128"/>
                <a:ea typeface="游ゴシック" panose="020B0400000000000000" pitchFamily="50" charset="-128"/>
              </a:rPr>
              <a:t>・</a:t>
            </a:r>
            <a:r>
              <a:rPr kumimoji="1" lang="en-US" altLang="ja-JP" sz="1200" b="1" dirty="0">
                <a:latin typeface="游ゴシック" panose="020B0400000000000000" pitchFamily="50" charset="-128"/>
                <a:ea typeface="游ゴシック" panose="020B0400000000000000" pitchFamily="50" charset="-128"/>
              </a:rPr>
              <a:t>iPadOS=Safari)</a:t>
            </a:r>
            <a:r>
              <a:rPr kumimoji="1" lang="ja-JP" altLang="en-US" sz="1200" b="1" dirty="0">
                <a:latin typeface="游ゴシック" panose="020B0400000000000000" pitchFamily="50" charset="-128"/>
                <a:ea typeface="游ゴシック" panose="020B0400000000000000" pitchFamily="50" charset="-128"/>
              </a:rPr>
              <a:t>でのご利用をご案内ください</a:t>
            </a:r>
            <a:endParaRPr kumimoji="1" lang="en-US" altLang="ja-JP" sz="1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02079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xmlns="" id="{4BD9ED10-059B-402A-9BE7-171AB4E5E876}"/>
              </a:ext>
            </a:extLst>
          </p:cNvPr>
          <p:cNvSpPr>
            <a:spLocks noGrp="1"/>
          </p:cNvSpPr>
          <p:nvPr>
            <p:ph type="sldNum" idx="12"/>
          </p:nvPr>
        </p:nvSpPr>
        <p:spPr/>
        <p:txBody>
          <a:bodyPr/>
          <a:lstStyle/>
          <a:p>
            <a:fld id="{00000000-1234-1234-1234-123412341234}" type="slidenum">
              <a:rPr lang="en-US" altLang="ja" smtClean="0"/>
              <a:pPr/>
              <a:t>3</a:t>
            </a:fld>
            <a:endParaRPr lang="ja" altLang="en-US" dirty="0"/>
          </a:p>
        </p:txBody>
      </p:sp>
      <p:sp>
        <p:nvSpPr>
          <p:cNvPr id="147" name="四角形: 角を丸くする 146">
            <a:extLst>
              <a:ext uri="{FF2B5EF4-FFF2-40B4-BE49-F238E27FC236}">
                <a16:creationId xmlns:a16="http://schemas.microsoft.com/office/drawing/2014/main" xmlns="" id="{6035D826-3DC9-4983-8AC2-4A9DB7BCC270}"/>
              </a:ext>
            </a:extLst>
          </p:cNvPr>
          <p:cNvSpPr/>
          <p:nvPr/>
        </p:nvSpPr>
        <p:spPr>
          <a:xfrm>
            <a:off x="170822" y="1644928"/>
            <a:ext cx="6516356" cy="2460784"/>
          </a:xfrm>
          <a:prstGeom prst="roundRect">
            <a:avLst>
              <a:gd name="adj" fmla="val 2746"/>
            </a:avLst>
          </a:prstGeom>
          <a:noFill/>
          <a:ln>
            <a:solidFill>
              <a:srgbClr val="FDDC3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54E"/>
                </a:solidFill>
              </a:rPr>
              <a:t>こちらの枠内に教室でご利用予定の次頁以降の機能紹介を</a:t>
            </a:r>
            <a:endParaRPr kumimoji="1" lang="en-US" altLang="ja-JP" dirty="0">
              <a:solidFill>
                <a:srgbClr val="E9754E"/>
              </a:solidFill>
            </a:endParaRPr>
          </a:p>
          <a:p>
            <a:pPr algn="ctr"/>
            <a:r>
              <a:rPr kumimoji="1" lang="ja-JP" altLang="en-US" dirty="0">
                <a:solidFill>
                  <a:srgbClr val="E9754E"/>
                </a:solidFill>
              </a:rPr>
              <a:t>紹介したい順に切り貼りしてご利用ください</a:t>
            </a:r>
            <a:endParaRPr kumimoji="1" lang="en-US" altLang="ja-JP" dirty="0">
              <a:solidFill>
                <a:srgbClr val="E9754E"/>
              </a:solidFill>
            </a:endParaRPr>
          </a:p>
          <a:p>
            <a:pPr algn="ctr"/>
            <a:endParaRPr kumimoji="1" lang="en-US" altLang="ja-JP" dirty="0">
              <a:solidFill>
                <a:srgbClr val="E9754E"/>
              </a:solidFill>
            </a:endParaRPr>
          </a:p>
          <a:p>
            <a:pPr algn="ctr"/>
            <a:r>
              <a:rPr kumimoji="1" lang="en-US" altLang="ja-JP" dirty="0">
                <a:solidFill>
                  <a:srgbClr val="E9754E"/>
                </a:solidFill>
              </a:rPr>
              <a:t>Windows</a:t>
            </a:r>
            <a:r>
              <a:rPr kumimoji="1" lang="ja-JP" altLang="en-US" dirty="0">
                <a:solidFill>
                  <a:srgbClr val="E9754E"/>
                </a:solidFill>
              </a:rPr>
              <a:t>の場合のショートカット</a:t>
            </a:r>
            <a:endParaRPr kumimoji="1" lang="en-US" altLang="ja-JP" dirty="0">
              <a:solidFill>
                <a:srgbClr val="E9754E"/>
              </a:solidFill>
            </a:endParaRPr>
          </a:p>
          <a:p>
            <a:pPr algn="ctr"/>
            <a:endParaRPr kumimoji="1" lang="en-US" altLang="ja-JP" dirty="0">
              <a:solidFill>
                <a:srgbClr val="E9754E"/>
              </a:solidFill>
            </a:endParaRPr>
          </a:p>
          <a:p>
            <a:pPr algn="ctr"/>
            <a:r>
              <a:rPr kumimoji="1" lang="ja-JP" altLang="en-US" dirty="0">
                <a:solidFill>
                  <a:srgbClr val="E9754E"/>
                </a:solidFill>
              </a:rPr>
              <a:t>カット</a:t>
            </a:r>
            <a:r>
              <a:rPr kumimoji="1" lang="en-US" altLang="ja-JP" dirty="0">
                <a:solidFill>
                  <a:srgbClr val="E9754E"/>
                </a:solidFill>
              </a:rPr>
              <a:t>( Ctrl + X )</a:t>
            </a:r>
          </a:p>
          <a:p>
            <a:pPr algn="ctr"/>
            <a:r>
              <a:rPr kumimoji="1" lang="ja-JP" altLang="en-US" dirty="0">
                <a:solidFill>
                  <a:srgbClr val="E9754E"/>
                </a:solidFill>
              </a:rPr>
              <a:t>コピー</a:t>
            </a:r>
            <a:r>
              <a:rPr kumimoji="1" lang="en-US" altLang="ja-JP" dirty="0">
                <a:solidFill>
                  <a:srgbClr val="E9754E"/>
                </a:solidFill>
              </a:rPr>
              <a:t>( Ctrl + C )</a:t>
            </a:r>
          </a:p>
          <a:p>
            <a:pPr algn="ctr"/>
            <a:r>
              <a:rPr kumimoji="1" lang="ja-JP" altLang="en-US" dirty="0">
                <a:solidFill>
                  <a:srgbClr val="E9754E"/>
                </a:solidFill>
              </a:rPr>
              <a:t>ペースト</a:t>
            </a:r>
            <a:r>
              <a:rPr kumimoji="1" lang="en-US" altLang="ja-JP" dirty="0">
                <a:solidFill>
                  <a:srgbClr val="E9754E"/>
                </a:solidFill>
              </a:rPr>
              <a:t>( Ctrl + V )</a:t>
            </a:r>
            <a:endParaRPr kumimoji="1" lang="ja-JP" altLang="en-US" dirty="0">
              <a:solidFill>
                <a:srgbClr val="E9754E"/>
              </a:solidFill>
            </a:endParaRPr>
          </a:p>
        </p:txBody>
      </p:sp>
      <p:sp>
        <p:nvSpPr>
          <p:cNvPr id="148" name="四角形: 角を丸くする 147">
            <a:extLst>
              <a:ext uri="{FF2B5EF4-FFF2-40B4-BE49-F238E27FC236}">
                <a16:creationId xmlns:a16="http://schemas.microsoft.com/office/drawing/2014/main" xmlns="" id="{792E106A-52C1-4EF6-94E1-7F5F2B90C744}"/>
              </a:ext>
            </a:extLst>
          </p:cNvPr>
          <p:cNvSpPr/>
          <p:nvPr/>
        </p:nvSpPr>
        <p:spPr>
          <a:xfrm>
            <a:off x="153587" y="4342019"/>
            <a:ext cx="6516356" cy="2460784"/>
          </a:xfrm>
          <a:prstGeom prst="roundRect">
            <a:avLst>
              <a:gd name="adj" fmla="val 2746"/>
            </a:avLst>
          </a:prstGeom>
          <a:noFill/>
          <a:ln>
            <a:solidFill>
              <a:srgbClr val="FDDC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54E"/>
                </a:solidFill>
              </a:rPr>
              <a:t>こちらの枠内に教室でご利用予定の次頁以降の機能紹介を</a:t>
            </a:r>
            <a:endParaRPr kumimoji="1" lang="en-US" altLang="ja-JP" dirty="0">
              <a:solidFill>
                <a:srgbClr val="E9754E"/>
              </a:solidFill>
            </a:endParaRPr>
          </a:p>
          <a:p>
            <a:pPr algn="ctr"/>
            <a:r>
              <a:rPr kumimoji="1" lang="ja-JP" altLang="en-US" dirty="0">
                <a:solidFill>
                  <a:srgbClr val="E9754E"/>
                </a:solidFill>
              </a:rPr>
              <a:t>紹介したい順に切り貼りしてご利用ください</a:t>
            </a:r>
            <a:endParaRPr kumimoji="1" lang="en-US" altLang="ja-JP" dirty="0">
              <a:solidFill>
                <a:srgbClr val="E9754E"/>
              </a:solidFill>
            </a:endParaRPr>
          </a:p>
          <a:p>
            <a:pPr algn="ctr"/>
            <a:endParaRPr kumimoji="1" lang="en-US" altLang="ja-JP" dirty="0">
              <a:solidFill>
                <a:srgbClr val="E9754E"/>
              </a:solidFill>
            </a:endParaRPr>
          </a:p>
          <a:p>
            <a:pPr algn="ctr"/>
            <a:r>
              <a:rPr kumimoji="1" lang="en-US" altLang="ja-JP" dirty="0">
                <a:solidFill>
                  <a:srgbClr val="E9754E"/>
                </a:solidFill>
              </a:rPr>
              <a:t>Windows</a:t>
            </a:r>
            <a:r>
              <a:rPr kumimoji="1" lang="ja-JP" altLang="en-US" dirty="0">
                <a:solidFill>
                  <a:srgbClr val="E9754E"/>
                </a:solidFill>
              </a:rPr>
              <a:t>の場合のショートカット</a:t>
            </a:r>
            <a:endParaRPr kumimoji="1" lang="en-US" altLang="ja-JP" dirty="0">
              <a:solidFill>
                <a:srgbClr val="E9754E"/>
              </a:solidFill>
            </a:endParaRPr>
          </a:p>
          <a:p>
            <a:pPr algn="ctr"/>
            <a:endParaRPr kumimoji="1" lang="en-US" altLang="ja-JP" dirty="0">
              <a:solidFill>
                <a:srgbClr val="E9754E"/>
              </a:solidFill>
            </a:endParaRPr>
          </a:p>
          <a:p>
            <a:pPr algn="ctr"/>
            <a:r>
              <a:rPr kumimoji="1" lang="ja-JP" altLang="en-US" dirty="0">
                <a:solidFill>
                  <a:srgbClr val="E9754E"/>
                </a:solidFill>
              </a:rPr>
              <a:t>カット</a:t>
            </a:r>
            <a:r>
              <a:rPr kumimoji="1" lang="en-US" altLang="ja-JP" dirty="0">
                <a:solidFill>
                  <a:srgbClr val="E9754E"/>
                </a:solidFill>
              </a:rPr>
              <a:t>( Ctrl + X )</a:t>
            </a:r>
          </a:p>
          <a:p>
            <a:pPr algn="ctr"/>
            <a:r>
              <a:rPr kumimoji="1" lang="ja-JP" altLang="en-US" dirty="0">
                <a:solidFill>
                  <a:srgbClr val="E9754E"/>
                </a:solidFill>
              </a:rPr>
              <a:t>コピー</a:t>
            </a:r>
            <a:r>
              <a:rPr kumimoji="1" lang="en-US" altLang="ja-JP" dirty="0">
                <a:solidFill>
                  <a:srgbClr val="E9754E"/>
                </a:solidFill>
              </a:rPr>
              <a:t>( Ctrl + C )</a:t>
            </a:r>
          </a:p>
          <a:p>
            <a:pPr algn="ctr"/>
            <a:r>
              <a:rPr kumimoji="1" lang="ja-JP" altLang="en-US" dirty="0">
                <a:solidFill>
                  <a:srgbClr val="E9754E"/>
                </a:solidFill>
              </a:rPr>
              <a:t>ペースト</a:t>
            </a:r>
            <a:r>
              <a:rPr kumimoji="1" lang="en-US" altLang="ja-JP" dirty="0">
                <a:solidFill>
                  <a:srgbClr val="E9754E"/>
                </a:solidFill>
              </a:rPr>
              <a:t>( Ctrl + V )</a:t>
            </a:r>
          </a:p>
          <a:p>
            <a:pPr algn="ctr"/>
            <a:endParaRPr kumimoji="1" lang="ja-JP" altLang="en-US" dirty="0"/>
          </a:p>
        </p:txBody>
      </p:sp>
      <p:sp>
        <p:nvSpPr>
          <p:cNvPr id="149" name="四角形: 角を丸くする 148">
            <a:extLst>
              <a:ext uri="{FF2B5EF4-FFF2-40B4-BE49-F238E27FC236}">
                <a16:creationId xmlns:a16="http://schemas.microsoft.com/office/drawing/2014/main" xmlns="" id="{A88BC377-5253-4219-9EA9-03172FDDB2CE}"/>
              </a:ext>
            </a:extLst>
          </p:cNvPr>
          <p:cNvSpPr/>
          <p:nvPr/>
        </p:nvSpPr>
        <p:spPr>
          <a:xfrm>
            <a:off x="170822" y="7088866"/>
            <a:ext cx="6516356" cy="2460784"/>
          </a:xfrm>
          <a:prstGeom prst="roundRect">
            <a:avLst>
              <a:gd name="adj" fmla="val 2746"/>
            </a:avLst>
          </a:prstGeom>
          <a:noFill/>
          <a:ln>
            <a:solidFill>
              <a:srgbClr val="FDDC3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54E"/>
                </a:solidFill>
              </a:rPr>
              <a:t>こちらの枠内に教室でご利用予定の次頁以降の機能紹介を</a:t>
            </a:r>
            <a:endParaRPr kumimoji="1" lang="en-US" altLang="ja-JP" dirty="0">
              <a:solidFill>
                <a:srgbClr val="E9754E"/>
              </a:solidFill>
            </a:endParaRPr>
          </a:p>
          <a:p>
            <a:pPr algn="ctr"/>
            <a:r>
              <a:rPr kumimoji="1" lang="ja-JP" altLang="en-US" dirty="0">
                <a:solidFill>
                  <a:srgbClr val="E9754E"/>
                </a:solidFill>
              </a:rPr>
              <a:t>紹介したい順に切り貼りしてご利用ください</a:t>
            </a:r>
            <a:endParaRPr kumimoji="1" lang="en-US" altLang="ja-JP" dirty="0">
              <a:solidFill>
                <a:srgbClr val="E9754E"/>
              </a:solidFill>
            </a:endParaRPr>
          </a:p>
          <a:p>
            <a:pPr algn="ctr"/>
            <a:endParaRPr kumimoji="1" lang="en-US" altLang="ja-JP" dirty="0">
              <a:solidFill>
                <a:srgbClr val="E9754E"/>
              </a:solidFill>
            </a:endParaRPr>
          </a:p>
          <a:p>
            <a:pPr algn="ctr"/>
            <a:r>
              <a:rPr kumimoji="1" lang="en-US" altLang="ja-JP" dirty="0">
                <a:solidFill>
                  <a:srgbClr val="E9754E"/>
                </a:solidFill>
              </a:rPr>
              <a:t>Windows</a:t>
            </a:r>
            <a:r>
              <a:rPr kumimoji="1" lang="ja-JP" altLang="en-US" dirty="0">
                <a:solidFill>
                  <a:srgbClr val="E9754E"/>
                </a:solidFill>
              </a:rPr>
              <a:t>の場合のショートカット</a:t>
            </a:r>
            <a:endParaRPr kumimoji="1" lang="en-US" altLang="ja-JP" dirty="0">
              <a:solidFill>
                <a:srgbClr val="E9754E"/>
              </a:solidFill>
            </a:endParaRPr>
          </a:p>
          <a:p>
            <a:pPr algn="ctr"/>
            <a:endParaRPr kumimoji="1" lang="en-US" altLang="ja-JP" dirty="0">
              <a:solidFill>
                <a:srgbClr val="E9754E"/>
              </a:solidFill>
            </a:endParaRPr>
          </a:p>
          <a:p>
            <a:pPr algn="ctr"/>
            <a:r>
              <a:rPr kumimoji="1" lang="ja-JP" altLang="en-US" dirty="0">
                <a:solidFill>
                  <a:srgbClr val="E9754E"/>
                </a:solidFill>
              </a:rPr>
              <a:t>カット</a:t>
            </a:r>
            <a:r>
              <a:rPr kumimoji="1" lang="en-US" altLang="ja-JP" dirty="0">
                <a:solidFill>
                  <a:srgbClr val="E9754E"/>
                </a:solidFill>
              </a:rPr>
              <a:t>( Ctrl + X )</a:t>
            </a:r>
          </a:p>
          <a:p>
            <a:pPr algn="ctr"/>
            <a:r>
              <a:rPr kumimoji="1" lang="ja-JP" altLang="en-US" dirty="0">
                <a:solidFill>
                  <a:srgbClr val="E9754E"/>
                </a:solidFill>
              </a:rPr>
              <a:t>コピー</a:t>
            </a:r>
            <a:r>
              <a:rPr kumimoji="1" lang="en-US" altLang="ja-JP" dirty="0">
                <a:solidFill>
                  <a:srgbClr val="E9754E"/>
                </a:solidFill>
              </a:rPr>
              <a:t>( Ctrl + C )</a:t>
            </a:r>
          </a:p>
          <a:p>
            <a:pPr algn="ctr"/>
            <a:r>
              <a:rPr kumimoji="1" lang="ja-JP" altLang="en-US" dirty="0">
                <a:solidFill>
                  <a:srgbClr val="E9754E"/>
                </a:solidFill>
              </a:rPr>
              <a:t>ペースト</a:t>
            </a:r>
            <a:r>
              <a:rPr kumimoji="1" lang="en-US" altLang="ja-JP" dirty="0">
                <a:solidFill>
                  <a:srgbClr val="E9754E"/>
                </a:solidFill>
              </a:rPr>
              <a:t>( Ctrl + V )</a:t>
            </a:r>
          </a:p>
          <a:p>
            <a:pPr algn="ctr"/>
            <a:endParaRPr kumimoji="1" lang="ja-JP" altLang="en-US" dirty="0"/>
          </a:p>
        </p:txBody>
      </p:sp>
      <p:sp>
        <p:nvSpPr>
          <p:cNvPr id="153" name="矢印: 五方向 152">
            <a:extLst>
              <a:ext uri="{FF2B5EF4-FFF2-40B4-BE49-F238E27FC236}">
                <a16:creationId xmlns:a16="http://schemas.microsoft.com/office/drawing/2014/main" xmlns="" id="{DD78589D-7F42-4978-85CC-78DA2A6706B8}"/>
              </a:ext>
            </a:extLst>
          </p:cNvPr>
          <p:cNvSpPr/>
          <p:nvPr/>
        </p:nvSpPr>
        <p:spPr>
          <a:xfrm>
            <a:off x="-2381459" y="1644927"/>
            <a:ext cx="2378063" cy="2118506"/>
          </a:xfrm>
          <a:prstGeom prst="homePlate">
            <a:avLst>
              <a:gd name="adj" fmla="val 0"/>
            </a:avLst>
          </a:prstGeom>
          <a:solidFill>
            <a:srgbClr val="16B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游ゴシック" panose="020B0400000000000000" pitchFamily="50" charset="-128"/>
                <a:ea typeface="游ゴシック" panose="020B0400000000000000" pitchFamily="50" charset="-128"/>
              </a:rPr>
              <a:t>こちらの黄枠内に、次頁以降にある教室でのご利用機能を切り貼り</a:t>
            </a:r>
            <a:r>
              <a:rPr kumimoji="1" lang="en-US" altLang="ja-JP" sz="1200" b="1" dirty="0">
                <a:latin typeface="游ゴシック" panose="020B0400000000000000" pitchFamily="50" charset="-128"/>
                <a:ea typeface="游ゴシック" panose="020B0400000000000000" pitchFamily="50" charset="-128"/>
              </a:rPr>
              <a:t>(</a:t>
            </a:r>
            <a:r>
              <a:rPr kumimoji="1" lang="ja-JP" altLang="en-US" sz="1200" b="1" dirty="0">
                <a:latin typeface="游ゴシック" panose="020B0400000000000000" pitchFamily="50" charset="-128"/>
                <a:ea typeface="游ゴシック" panose="020B0400000000000000" pitchFamily="50" charset="-128"/>
              </a:rPr>
              <a:t>カット＆ペースト</a:t>
            </a:r>
            <a:r>
              <a:rPr kumimoji="1" lang="en-US" altLang="ja-JP" sz="1200" b="1" dirty="0">
                <a:latin typeface="游ゴシック" panose="020B0400000000000000" pitchFamily="50" charset="-128"/>
                <a:ea typeface="游ゴシック" panose="020B0400000000000000" pitchFamily="50" charset="-128"/>
              </a:rPr>
              <a:t>)</a:t>
            </a:r>
            <a:r>
              <a:rPr kumimoji="1" lang="ja-JP" altLang="en-US" sz="1200" b="1" dirty="0">
                <a:latin typeface="游ゴシック" panose="020B0400000000000000" pitchFamily="50" charset="-128"/>
                <a:ea typeface="游ゴシック" panose="020B0400000000000000" pitchFamily="50" charset="-128"/>
              </a:rPr>
              <a:t>してご利用ください</a:t>
            </a:r>
            <a:endParaRPr kumimoji="1" lang="en-US" altLang="ja-JP" sz="1200" b="1" dirty="0">
              <a:latin typeface="游ゴシック" panose="020B0400000000000000" pitchFamily="50" charset="-128"/>
              <a:ea typeface="游ゴシック" panose="020B0400000000000000" pitchFamily="50" charset="-128"/>
            </a:endParaRPr>
          </a:p>
          <a:p>
            <a:pPr algn="ctr"/>
            <a:endParaRPr kumimoji="1" lang="en-US" altLang="ja-JP" sz="1200" b="1" dirty="0">
              <a:latin typeface="游ゴシック" panose="020B0400000000000000" pitchFamily="50" charset="-128"/>
              <a:ea typeface="游ゴシック" panose="020B0400000000000000" pitchFamily="50" charset="-128"/>
            </a:endParaRPr>
          </a:p>
          <a:p>
            <a:pPr algn="ctr"/>
            <a:r>
              <a:rPr kumimoji="1" lang="ja-JP" altLang="en-US" sz="1200" b="1" dirty="0">
                <a:latin typeface="游ゴシック" panose="020B0400000000000000" pitchFamily="50" charset="-128"/>
                <a:ea typeface="游ゴシック" panose="020B0400000000000000" pitchFamily="50" charset="-128"/>
              </a:rPr>
              <a:t>１ページめに準じ、機能下に</a:t>
            </a:r>
            <a:endParaRPr kumimoji="1" lang="en-US" altLang="ja-JP" sz="1200" b="1" dirty="0">
              <a:latin typeface="游ゴシック" panose="020B0400000000000000" pitchFamily="50" charset="-128"/>
              <a:ea typeface="游ゴシック" panose="020B0400000000000000" pitchFamily="50" charset="-128"/>
            </a:endParaRPr>
          </a:p>
          <a:p>
            <a:pPr algn="ctr"/>
            <a:r>
              <a:rPr kumimoji="1" lang="ja-JP" altLang="en-US" sz="1200" b="1" dirty="0">
                <a:latin typeface="游ゴシック" panose="020B0400000000000000" pitchFamily="50" charset="-128"/>
                <a:ea typeface="游ゴシック" panose="020B0400000000000000" pitchFamily="50" charset="-128"/>
              </a:rPr>
              <a:t>「保護者</a:t>
            </a:r>
            <a:r>
              <a:rPr kumimoji="1" lang="en-US" altLang="ja-JP" sz="1200" b="1" dirty="0">
                <a:latin typeface="游ゴシック" panose="020B0400000000000000" pitchFamily="50" charset="-128"/>
                <a:ea typeface="游ゴシック" panose="020B0400000000000000" pitchFamily="50" charset="-128"/>
              </a:rPr>
              <a:t>ID</a:t>
            </a:r>
            <a:r>
              <a:rPr kumimoji="1" lang="ja-JP" altLang="en-US" sz="1200" b="1" dirty="0">
                <a:latin typeface="游ゴシック" panose="020B0400000000000000" pitchFamily="50" charset="-128"/>
                <a:ea typeface="游ゴシック" panose="020B0400000000000000" pitchFamily="50" charset="-128"/>
              </a:rPr>
              <a:t>」「生徒</a:t>
            </a:r>
            <a:r>
              <a:rPr kumimoji="1" lang="en-US" altLang="ja-JP" sz="1200" b="1" dirty="0">
                <a:latin typeface="游ゴシック" panose="020B0400000000000000" pitchFamily="50" charset="-128"/>
                <a:ea typeface="游ゴシック" panose="020B0400000000000000" pitchFamily="50" charset="-128"/>
              </a:rPr>
              <a:t>ID</a:t>
            </a:r>
            <a:r>
              <a:rPr kumimoji="1" lang="ja-JP" altLang="en-US" sz="1200" b="1" dirty="0">
                <a:latin typeface="游ゴシック" panose="020B0400000000000000" pitchFamily="50" charset="-128"/>
                <a:ea typeface="游ゴシック" panose="020B0400000000000000" pitchFamily="50" charset="-128"/>
              </a:rPr>
              <a:t>」とあるものは表示する</a:t>
            </a:r>
            <a:r>
              <a:rPr kumimoji="1" lang="en-US" altLang="ja-JP" sz="1200" b="1" dirty="0">
                <a:latin typeface="游ゴシック" panose="020B0400000000000000" pitchFamily="50" charset="-128"/>
                <a:ea typeface="游ゴシック" panose="020B0400000000000000" pitchFamily="50" charset="-128"/>
              </a:rPr>
              <a:t>ID</a:t>
            </a:r>
            <a:r>
              <a:rPr kumimoji="1" lang="ja-JP" altLang="en-US" sz="1200" b="1" dirty="0">
                <a:latin typeface="游ゴシック" panose="020B0400000000000000" pitchFamily="50" charset="-128"/>
                <a:ea typeface="游ゴシック" panose="020B0400000000000000" pitchFamily="50" charset="-128"/>
              </a:rPr>
              <a:t>の設定</a:t>
            </a:r>
            <a:r>
              <a:rPr kumimoji="1" lang="en-US" altLang="ja-JP" sz="1200" b="1" dirty="0">
                <a:latin typeface="游ゴシック" panose="020B0400000000000000" pitchFamily="50" charset="-128"/>
                <a:ea typeface="游ゴシック" panose="020B0400000000000000" pitchFamily="50" charset="-128"/>
              </a:rPr>
              <a:t>(</a:t>
            </a:r>
            <a:r>
              <a:rPr kumimoji="1" lang="ja-JP" altLang="en-US" sz="1200" b="1" dirty="0">
                <a:latin typeface="游ゴシック" panose="020B0400000000000000" pitchFamily="50" charset="-128"/>
                <a:ea typeface="游ゴシック" panose="020B0400000000000000" pitchFamily="50" charset="-128"/>
              </a:rPr>
              <a:t>教室側で表示設定可能</a:t>
            </a:r>
            <a:r>
              <a:rPr kumimoji="1" lang="en-US" altLang="ja-JP" sz="1200" b="1" dirty="0">
                <a:latin typeface="游ゴシック" panose="020B0400000000000000" pitchFamily="50" charset="-128"/>
                <a:ea typeface="游ゴシック" panose="020B0400000000000000" pitchFamily="50" charset="-128"/>
              </a:rPr>
              <a:t>)</a:t>
            </a:r>
            <a:r>
              <a:rPr kumimoji="1" lang="ja-JP" altLang="en-US" sz="1200" b="1" dirty="0">
                <a:latin typeface="游ゴシック" panose="020B0400000000000000" pitchFamily="50" charset="-128"/>
                <a:ea typeface="游ゴシック" panose="020B0400000000000000" pitchFamily="50" charset="-128"/>
              </a:rPr>
              <a:t>に応じて適宜削除してください</a:t>
            </a:r>
          </a:p>
        </p:txBody>
      </p:sp>
      <p:sp>
        <p:nvSpPr>
          <p:cNvPr id="156" name="テキスト ボックス 155">
            <a:extLst>
              <a:ext uri="{FF2B5EF4-FFF2-40B4-BE49-F238E27FC236}">
                <a16:creationId xmlns:a16="http://schemas.microsoft.com/office/drawing/2014/main" xmlns="" id="{659C2CB4-3657-4A45-A974-C682C96A119B}"/>
              </a:ext>
            </a:extLst>
          </p:cNvPr>
          <p:cNvSpPr txBox="1"/>
          <p:nvPr/>
        </p:nvSpPr>
        <p:spPr>
          <a:xfrm>
            <a:off x="89843" y="400864"/>
            <a:ext cx="5141151" cy="400110"/>
          </a:xfrm>
          <a:prstGeom prst="rect">
            <a:avLst/>
          </a:prstGeom>
          <a:noFill/>
        </p:spPr>
        <p:txBody>
          <a:bodyPr wrap="none" rtlCol="0">
            <a:spAutoFit/>
          </a:bodyPr>
          <a:lstStyle/>
          <a:p>
            <a:r>
              <a:rPr kumimoji="1" lang="en-US" altLang="ja-JP" sz="2000" b="1" dirty="0">
                <a:solidFill>
                  <a:srgbClr val="493B32"/>
                </a:solidFill>
                <a:latin typeface="游ゴシック" panose="020B0400000000000000" pitchFamily="50" charset="-128"/>
                <a:ea typeface="游ゴシック" panose="020B0400000000000000" pitchFamily="50" charset="-128"/>
              </a:rPr>
              <a:t>Comiru</a:t>
            </a:r>
            <a:r>
              <a:rPr kumimoji="1" lang="ja-JP" altLang="en-US" sz="2000" b="1" dirty="0">
                <a:solidFill>
                  <a:srgbClr val="493B32"/>
                </a:solidFill>
                <a:latin typeface="游ゴシック" panose="020B0400000000000000" pitchFamily="50" charset="-128"/>
                <a:ea typeface="游ゴシック" panose="020B0400000000000000" pitchFamily="50" charset="-128"/>
              </a:rPr>
              <a:t>使用機能と概要</a:t>
            </a:r>
            <a:r>
              <a:rPr kumimoji="1" lang="en-US" altLang="ja-JP" sz="2000" b="1" dirty="0">
                <a:solidFill>
                  <a:srgbClr val="493B32"/>
                </a:solidFill>
                <a:latin typeface="游ゴシック" panose="020B0400000000000000" pitchFamily="50" charset="-128"/>
                <a:ea typeface="游ゴシック" panose="020B0400000000000000" pitchFamily="50" charset="-128"/>
              </a:rPr>
              <a:t>(</a:t>
            </a:r>
            <a:r>
              <a:rPr kumimoji="1" lang="ja-JP" altLang="en-US" sz="2000" b="1" dirty="0">
                <a:solidFill>
                  <a:srgbClr val="493B32"/>
                </a:solidFill>
                <a:latin typeface="游ゴシック" panose="020B0400000000000000" pitchFamily="50" charset="-128"/>
                <a:ea typeface="游ゴシック" panose="020B0400000000000000" pitchFamily="50" charset="-128"/>
              </a:rPr>
              <a:t>メリット</a:t>
            </a:r>
            <a:r>
              <a:rPr kumimoji="1" lang="en-US" altLang="ja-JP" sz="2000" b="1" dirty="0">
                <a:solidFill>
                  <a:srgbClr val="493B32"/>
                </a:solidFill>
                <a:latin typeface="游ゴシック" panose="020B0400000000000000" pitchFamily="50" charset="-128"/>
                <a:ea typeface="游ゴシック" panose="020B0400000000000000" pitchFamily="50" charset="-128"/>
              </a:rPr>
              <a:t>)</a:t>
            </a:r>
            <a:r>
              <a:rPr kumimoji="1" lang="ja-JP" altLang="en-US" sz="2000" b="1" dirty="0">
                <a:solidFill>
                  <a:srgbClr val="493B32"/>
                </a:solidFill>
                <a:latin typeface="游ゴシック" panose="020B0400000000000000" pitchFamily="50" charset="-128"/>
                <a:ea typeface="游ゴシック" panose="020B0400000000000000" pitchFamily="50" charset="-128"/>
              </a:rPr>
              <a:t>のご紹介</a:t>
            </a:r>
          </a:p>
        </p:txBody>
      </p:sp>
      <p:grpSp>
        <p:nvGrpSpPr>
          <p:cNvPr id="174" name="グループ化 173">
            <a:extLst>
              <a:ext uri="{FF2B5EF4-FFF2-40B4-BE49-F238E27FC236}">
                <a16:creationId xmlns:a16="http://schemas.microsoft.com/office/drawing/2014/main" xmlns="" id="{2E0C4CD6-C627-40A0-AABB-11EAAF70896A}"/>
              </a:ext>
            </a:extLst>
          </p:cNvPr>
          <p:cNvGrpSpPr/>
          <p:nvPr/>
        </p:nvGrpSpPr>
        <p:grpSpPr>
          <a:xfrm>
            <a:off x="5259089" y="400864"/>
            <a:ext cx="1404245" cy="593097"/>
            <a:chOff x="5027028" y="400864"/>
            <a:chExt cx="1404245" cy="593097"/>
          </a:xfrm>
        </p:grpSpPr>
        <p:pic>
          <p:nvPicPr>
            <p:cNvPr id="157" name="図 156" descr="ロゴ&#10;&#10;自動的に生成された説明">
              <a:extLst>
                <a:ext uri="{FF2B5EF4-FFF2-40B4-BE49-F238E27FC236}">
                  <a16:creationId xmlns:a16="http://schemas.microsoft.com/office/drawing/2014/main" xmlns="" id="{369C19D3-4DEE-4BB6-99C0-EA98F7BE3F23}"/>
                </a:ext>
              </a:extLst>
            </p:cNvPr>
            <p:cNvPicPr>
              <a:picLocks noChangeAspect="1"/>
            </p:cNvPicPr>
            <p:nvPr/>
          </p:nvPicPr>
          <p:blipFill>
            <a:blip r:embed="rId2"/>
            <a:stretch>
              <a:fillRect/>
            </a:stretch>
          </p:blipFill>
          <p:spPr>
            <a:xfrm>
              <a:off x="5027028" y="400864"/>
              <a:ext cx="1391236" cy="324999"/>
            </a:xfrm>
            <a:prstGeom prst="rect">
              <a:avLst/>
            </a:prstGeom>
          </p:spPr>
        </p:pic>
        <p:sp>
          <p:nvSpPr>
            <p:cNvPr id="173" name="矢印: 五方向 172">
              <a:extLst>
                <a:ext uri="{FF2B5EF4-FFF2-40B4-BE49-F238E27FC236}">
                  <a16:creationId xmlns:a16="http://schemas.microsoft.com/office/drawing/2014/main" xmlns="" id="{B22AE545-3903-4362-B424-510ECB28D266}"/>
                </a:ext>
              </a:extLst>
            </p:cNvPr>
            <p:cNvSpPr/>
            <p:nvPr/>
          </p:nvSpPr>
          <p:spPr>
            <a:xfrm>
              <a:off x="5040037" y="771740"/>
              <a:ext cx="1391236" cy="222221"/>
            </a:xfrm>
            <a:prstGeom prst="homePlate">
              <a:avLst>
                <a:gd name="adj" fmla="val 0"/>
              </a:avLst>
            </a:prstGeom>
            <a:solidFill>
              <a:srgbClr val="16B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游ゴシック" panose="020B0400000000000000" pitchFamily="50" charset="-128"/>
                  <a:ea typeface="游ゴシック" panose="020B0400000000000000" pitchFamily="50" charset="-128"/>
                </a:rPr>
                <a:t>生徒・保護者さま</a:t>
              </a:r>
            </a:p>
          </p:txBody>
        </p:sp>
      </p:grpSp>
      <p:sp>
        <p:nvSpPr>
          <p:cNvPr id="190" name="テキスト ボックス 189">
            <a:extLst>
              <a:ext uri="{FF2B5EF4-FFF2-40B4-BE49-F238E27FC236}">
                <a16:creationId xmlns:a16="http://schemas.microsoft.com/office/drawing/2014/main" xmlns="" id="{84CE264D-AA48-47FE-A482-A10771B30EAE}"/>
              </a:ext>
            </a:extLst>
          </p:cNvPr>
          <p:cNvSpPr txBox="1"/>
          <p:nvPr/>
        </p:nvSpPr>
        <p:spPr>
          <a:xfrm>
            <a:off x="130252" y="1108749"/>
            <a:ext cx="6657898" cy="461665"/>
          </a:xfrm>
          <a:prstGeom prst="rect">
            <a:avLst/>
          </a:prstGeom>
          <a:noFill/>
        </p:spPr>
        <p:txBody>
          <a:bodyPr wrap="square" rtlCol="0" anchor="ctr">
            <a:spAutoFit/>
          </a:bodyPr>
          <a:lstStyle/>
          <a:p>
            <a:r>
              <a:rPr kumimoji="1" lang="ja-JP" altLang="en-US" sz="1200" dirty="0">
                <a:solidFill>
                  <a:srgbClr val="493B32"/>
                </a:solidFill>
                <a:latin typeface="游ゴシック Medium" panose="020B0500000000000000" pitchFamily="50" charset="-128"/>
                <a:ea typeface="游ゴシック Medium" panose="020B0500000000000000" pitchFamily="50" charset="-128"/>
              </a:rPr>
              <a:t>以下</a:t>
            </a:r>
            <a:r>
              <a:rPr kumimoji="1" lang="ja-JP" altLang="en-US" sz="1200" dirty="0" smtClean="0">
                <a:solidFill>
                  <a:srgbClr val="493B32"/>
                </a:solidFill>
                <a:latin typeface="游ゴシック Medium" panose="020B0500000000000000" pitchFamily="50" charset="-128"/>
                <a:ea typeface="游ゴシック Medium" panose="020B0500000000000000" pitchFamily="50" charset="-128"/>
              </a:rPr>
              <a:t>、</a:t>
            </a:r>
            <a:r>
              <a:rPr kumimoji="1" lang="ja-JP" altLang="en-US" sz="1200" dirty="0" smtClean="0">
                <a:solidFill>
                  <a:schemeClr val="tx1"/>
                </a:solidFill>
                <a:latin typeface="游ゴシック Medium" panose="020B0500000000000000" pitchFamily="50" charset="-128"/>
                <a:ea typeface="游ゴシック Medium" panose="020B0500000000000000" pitchFamily="50" charset="-128"/>
              </a:rPr>
              <a:t>高畑教室で</a:t>
            </a:r>
            <a:r>
              <a:rPr kumimoji="1" lang="ja-JP" altLang="en-US" sz="1200" dirty="0" smtClean="0">
                <a:solidFill>
                  <a:srgbClr val="493B32"/>
                </a:solidFill>
                <a:latin typeface="游ゴシック Medium" panose="020B0500000000000000" pitchFamily="50" charset="-128"/>
                <a:ea typeface="游ゴシック Medium" panose="020B0500000000000000" pitchFamily="50" charset="-128"/>
              </a:rPr>
              <a:t>の</a:t>
            </a:r>
            <a:r>
              <a:rPr kumimoji="1" lang="ja-JP" altLang="en-US" sz="1200" dirty="0">
                <a:solidFill>
                  <a:srgbClr val="493B32"/>
                </a:solidFill>
                <a:latin typeface="游ゴシック Medium" panose="020B0500000000000000" pitchFamily="50" charset="-128"/>
                <a:ea typeface="游ゴシック Medium" panose="020B0500000000000000" pitchFamily="50" charset="-128"/>
              </a:rPr>
              <a:t>使用機能と概要</a:t>
            </a:r>
            <a:r>
              <a:rPr kumimoji="1" lang="en-US" altLang="ja-JP" sz="1200" dirty="0">
                <a:solidFill>
                  <a:srgbClr val="493B32"/>
                </a:solidFill>
                <a:latin typeface="游ゴシック Medium" panose="020B0500000000000000" pitchFamily="50" charset="-128"/>
                <a:ea typeface="游ゴシック Medium" panose="020B0500000000000000" pitchFamily="50" charset="-128"/>
              </a:rPr>
              <a:t>(</a:t>
            </a:r>
            <a:r>
              <a:rPr kumimoji="1" lang="ja-JP" altLang="en-US" sz="1200" dirty="0">
                <a:solidFill>
                  <a:srgbClr val="493B32"/>
                </a:solidFill>
                <a:latin typeface="游ゴシック Medium" panose="020B0500000000000000" pitchFamily="50" charset="-128"/>
                <a:ea typeface="游ゴシック Medium" panose="020B0500000000000000" pitchFamily="50" charset="-128"/>
              </a:rPr>
              <a:t>メリット</a:t>
            </a:r>
            <a:r>
              <a:rPr kumimoji="1" lang="en-US" altLang="ja-JP" sz="1200" dirty="0">
                <a:solidFill>
                  <a:srgbClr val="493B32"/>
                </a:solidFill>
                <a:latin typeface="游ゴシック Medium" panose="020B0500000000000000" pitchFamily="50" charset="-128"/>
                <a:ea typeface="游ゴシック Medium" panose="020B0500000000000000" pitchFamily="50" charset="-128"/>
              </a:rPr>
              <a:t>)</a:t>
            </a:r>
            <a:r>
              <a:rPr kumimoji="1" lang="ja-JP" altLang="en-US" sz="1200" dirty="0">
                <a:solidFill>
                  <a:srgbClr val="493B32"/>
                </a:solidFill>
                <a:latin typeface="游ゴシック Medium" panose="020B0500000000000000" pitchFamily="50" charset="-128"/>
                <a:ea typeface="游ゴシック Medium" panose="020B0500000000000000" pitchFamily="50" charset="-128"/>
              </a:rPr>
              <a:t>を紹介いたします。</a:t>
            </a:r>
            <a:endParaRPr kumimoji="1" lang="en-US" altLang="ja-JP" sz="1200" dirty="0">
              <a:solidFill>
                <a:srgbClr val="493B32"/>
              </a:solidFill>
              <a:latin typeface="游ゴシック Medium" panose="020B0500000000000000" pitchFamily="50" charset="-128"/>
              <a:ea typeface="游ゴシック Medium" panose="020B0500000000000000" pitchFamily="50" charset="-128"/>
            </a:endParaRPr>
          </a:p>
          <a:p>
            <a:r>
              <a:rPr kumimoji="1" lang="ja-JP" altLang="en-US" sz="1200" dirty="0">
                <a:solidFill>
                  <a:srgbClr val="493B32"/>
                </a:solidFill>
                <a:latin typeface="游ゴシック Medium" panose="020B0500000000000000" pitchFamily="50" charset="-128"/>
                <a:ea typeface="游ゴシック Medium" panose="020B0500000000000000" pitchFamily="50" charset="-128"/>
              </a:rPr>
              <a:t>機能についてご不明な点やご心配な点などございましたらお問い合わせください。</a:t>
            </a:r>
            <a:endParaRPr kumimoji="1" lang="en-US" altLang="ja-JP" sz="1200" dirty="0">
              <a:solidFill>
                <a:srgbClr val="493B32"/>
              </a:solidFill>
              <a:latin typeface="游ゴシック Medium" panose="020B0500000000000000" pitchFamily="50" charset="-128"/>
              <a:ea typeface="游ゴシック Medium" panose="020B0500000000000000" pitchFamily="50" charset="-128"/>
            </a:endParaRPr>
          </a:p>
        </p:txBody>
      </p:sp>
      <p:sp>
        <p:nvSpPr>
          <p:cNvPr id="191" name="矢印: 五方向 190">
            <a:extLst>
              <a:ext uri="{FF2B5EF4-FFF2-40B4-BE49-F238E27FC236}">
                <a16:creationId xmlns:a16="http://schemas.microsoft.com/office/drawing/2014/main" xmlns="" id="{692E0A8A-BCD4-40B0-8232-9DE422C35488}"/>
              </a:ext>
            </a:extLst>
          </p:cNvPr>
          <p:cNvSpPr/>
          <p:nvPr/>
        </p:nvSpPr>
        <p:spPr>
          <a:xfrm>
            <a:off x="-2381459" y="882850"/>
            <a:ext cx="2378063" cy="546019"/>
          </a:xfrm>
          <a:prstGeom prst="homePlate">
            <a:avLst>
              <a:gd name="adj" fmla="val 0"/>
            </a:avLst>
          </a:prstGeom>
          <a:solidFill>
            <a:srgbClr val="16B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游ゴシック" panose="020B0400000000000000" pitchFamily="50" charset="-128"/>
                <a:ea typeface="游ゴシック" panose="020B0400000000000000" pitchFamily="50" charset="-128"/>
              </a:rPr>
              <a:t>●●を貴教室名に</a:t>
            </a:r>
            <a:endParaRPr kumimoji="1" lang="en-US" altLang="ja-JP" sz="1200" b="1" dirty="0">
              <a:latin typeface="游ゴシック" panose="020B0400000000000000" pitchFamily="50" charset="-128"/>
              <a:ea typeface="游ゴシック" panose="020B0400000000000000" pitchFamily="50" charset="-128"/>
            </a:endParaRPr>
          </a:p>
          <a:p>
            <a:pPr algn="ctr"/>
            <a:r>
              <a:rPr kumimoji="1" lang="ja-JP" altLang="en-US" sz="1200" b="1" dirty="0">
                <a:latin typeface="游ゴシック" panose="020B0400000000000000" pitchFamily="50" charset="-128"/>
                <a:ea typeface="游ゴシック" panose="020B0400000000000000" pitchFamily="50" charset="-128"/>
              </a:rPr>
              <a:t>打ち替えてご案内ください</a:t>
            </a:r>
          </a:p>
        </p:txBody>
      </p:sp>
      <p:grpSp>
        <p:nvGrpSpPr>
          <p:cNvPr id="146" name="グループ化 145">
            <a:extLst>
              <a:ext uri="{FF2B5EF4-FFF2-40B4-BE49-F238E27FC236}">
                <a16:creationId xmlns:a16="http://schemas.microsoft.com/office/drawing/2014/main" xmlns="" id="{C0198BD1-E156-4C1E-80BD-A2BDDFB5DFF8}"/>
              </a:ext>
            </a:extLst>
          </p:cNvPr>
          <p:cNvGrpSpPr/>
          <p:nvPr/>
        </p:nvGrpSpPr>
        <p:grpSpPr>
          <a:xfrm>
            <a:off x="209298" y="800974"/>
            <a:ext cx="4863004" cy="198015"/>
            <a:chOff x="209298" y="800974"/>
            <a:chExt cx="4863004" cy="198015"/>
          </a:xfrm>
        </p:grpSpPr>
        <p:pic>
          <p:nvPicPr>
            <p:cNvPr id="158" name="図 157">
              <a:extLst>
                <a:ext uri="{FF2B5EF4-FFF2-40B4-BE49-F238E27FC236}">
                  <a16:creationId xmlns:a16="http://schemas.microsoft.com/office/drawing/2014/main" xmlns="" id="{B88819A0-D508-4F71-B8D1-703CE291BA8D}"/>
                </a:ext>
              </a:extLst>
            </p:cNvPr>
            <p:cNvPicPr>
              <a:picLocks noChangeAspect="1"/>
            </p:cNvPicPr>
            <p:nvPr/>
          </p:nvPicPr>
          <p:blipFill>
            <a:blip r:embed="rId3"/>
            <a:stretch>
              <a:fillRect/>
            </a:stretch>
          </p:blipFill>
          <p:spPr>
            <a:xfrm>
              <a:off x="209298" y="800974"/>
              <a:ext cx="154350" cy="132010"/>
            </a:xfrm>
            <a:prstGeom prst="rect">
              <a:avLst/>
            </a:prstGeom>
          </p:spPr>
        </p:pic>
        <p:pic>
          <p:nvPicPr>
            <p:cNvPr id="159" name="図 158">
              <a:extLst>
                <a:ext uri="{FF2B5EF4-FFF2-40B4-BE49-F238E27FC236}">
                  <a16:creationId xmlns:a16="http://schemas.microsoft.com/office/drawing/2014/main" xmlns="" id="{233571D0-9199-4E83-8B3C-5EF6F678A948}"/>
                </a:ext>
              </a:extLst>
            </p:cNvPr>
            <p:cNvPicPr>
              <a:picLocks noChangeAspect="1"/>
            </p:cNvPicPr>
            <p:nvPr/>
          </p:nvPicPr>
          <p:blipFill>
            <a:blip r:embed="rId3"/>
            <a:stretch>
              <a:fillRect/>
            </a:stretch>
          </p:blipFill>
          <p:spPr>
            <a:xfrm>
              <a:off x="637169" y="800974"/>
              <a:ext cx="154350" cy="132010"/>
            </a:xfrm>
            <a:prstGeom prst="rect">
              <a:avLst/>
            </a:prstGeom>
          </p:spPr>
        </p:pic>
        <p:pic>
          <p:nvPicPr>
            <p:cNvPr id="160" name="図 159">
              <a:extLst>
                <a:ext uri="{FF2B5EF4-FFF2-40B4-BE49-F238E27FC236}">
                  <a16:creationId xmlns:a16="http://schemas.microsoft.com/office/drawing/2014/main" xmlns="" id="{386476E2-C24F-401F-8D71-AB0D39F8F687}"/>
                </a:ext>
              </a:extLst>
            </p:cNvPr>
            <p:cNvPicPr>
              <a:picLocks noChangeAspect="1"/>
            </p:cNvPicPr>
            <p:nvPr/>
          </p:nvPicPr>
          <p:blipFill>
            <a:blip r:embed="rId3"/>
            <a:stretch>
              <a:fillRect/>
            </a:stretch>
          </p:blipFill>
          <p:spPr>
            <a:xfrm>
              <a:off x="1065041" y="800974"/>
              <a:ext cx="154350" cy="132010"/>
            </a:xfrm>
            <a:prstGeom prst="rect">
              <a:avLst/>
            </a:prstGeom>
          </p:spPr>
        </p:pic>
        <p:pic>
          <p:nvPicPr>
            <p:cNvPr id="161" name="図 160">
              <a:extLst>
                <a:ext uri="{FF2B5EF4-FFF2-40B4-BE49-F238E27FC236}">
                  <a16:creationId xmlns:a16="http://schemas.microsoft.com/office/drawing/2014/main" xmlns="" id="{D1397310-6E57-4656-A52D-1FCDDB9473D9}"/>
                </a:ext>
              </a:extLst>
            </p:cNvPr>
            <p:cNvPicPr>
              <a:picLocks noChangeAspect="1"/>
            </p:cNvPicPr>
            <p:nvPr/>
          </p:nvPicPr>
          <p:blipFill>
            <a:blip r:embed="rId3"/>
            <a:stretch>
              <a:fillRect/>
            </a:stretch>
          </p:blipFill>
          <p:spPr>
            <a:xfrm>
              <a:off x="1492912" y="800974"/>
              <a:ext cx="154350" cy="132010"/>
            </a:xfrm>
            <a:prstGeom prst="rect">
              <a:avLst/>
            </a:prstGeom>
          </p:spPr>
        </p:pic>
        <p:pic>
          <p:nvPicPr>
            <p:cNvPr id="162" name="図 161">
              <a:extLst>
                <a:ext uri="{FF2B5EF4-FFF2-40B4-BE49-F238E27FC236}">
                  <a16:creationId xmlns:a16="http://schemas.microsoft.com/office/drawing/2014/main" xmlns="" id="{49C9F5A4-34AA-4830-878A-AEEB21F0E19F}"/>
                </a:ext>
              </a:extLst>
            </p:cNvPr>
            <p:cNvPicPr>
              <a:picLocks noChangeAspect="1"/>
            </p:cNvPicPr>
            <p:nvPr/>
          </p:nvPicPr>
          <p:blipFill>
            <a:blip r:embed="rId3"/>
            <a:stretch>
              <a:fillRect/>
            </a:stretch>
          </p:blipFill>
          <p:spPr>
            <a:xfrm>
              <a:off x="1920784" y="800974"/>
              <a:ext cx="154350" cy="132010"/>
            </a:xfrm>
            <a:prstGeom prst="rect">
              <a:avLst/>
            </a:prstGeom>
          </p:spPr>
        </p:pic>
        <p:pic>
          <p:nvPicPr>
            <p:cNvPr id="163" name="図 162">
              <a:extLst>
                <a:ext uri="{FF2B5EF4-FFF2-40B4-BE49-F238E27FC236}">
                  <a16:creationId xmlns:a16="http://schemas.microsoft.com/office/drawing/2014/main" xmlns="" id="{880C74B3-A02E-4F5C-A154-324C8EFEECAC}"/>
                </a:ext>
              </a:extLst>
            </p:cNvPr>
            <p:cNvPicPr>
              <a:picLocks noChangeAspect="1"/>
            </p:cNvPicPr>
            <p:nvPr/>
          </p:nvPicPr>
          <p:blipFill>
            <a:blip r:embed="rId3"/>
            <a:stretch>
              <a:fillRect/>
            </a:stretch>
          </p:blipFill>
          <p:spPr>
            <a:xfrm>
              <a:off x="2348655" y="800974"/>
              <a:ext cx="154350" cy="132010"/>
            </a:xfrm>
            <a:prstGeom prst="rect">
              <a:avLst/>
            </a:prstGeom>
          </p:spPr>
        </p:pic>
        <p:pic>
          <p:nvPicPr>
            <p:cNvPr id="164" name="図 163">
              <a:extLst>
                <a:ext uri="{FF2B5EF4-FFF2-40B4-BE49-F238E27FC236}">
                  <a16:creationId xmlns:a16="http://schemas.microsoft.com/office/drawing/2014/main" xmlns="" id="{A5F2C934-E7CE-4DDD-89A0-FEC338D3470E}"/>
                </a:ext>
              </a:extLst>
            </p:cNvPr>
            <p:cNvPicPr>
              <a:picLocks noChangeAspect="1"/>
            </p:cNvPicPr>
            <p:nvPr/>
          </p:nvPicPr>
          <p:blipFill>
            <a:blip r:embed="rId3"/>
            <a:stretch>
              <a:fillRect/>
            </a:stretch>
          </p:blipFill>
          <p:spPr>
            <a:xfrm>
              <a:off x="2776527" y="800974"/>
              <a:ext cx="154350" cy="132010"/>
            </a:xfrm>
            <a:prstGeom prst="rect">
              <a:avLst/>
            </a:prstGeom>
          </p:spPr>
        </p:pic>
        <p:pic>
          <p:nvPicPr>
            <p:cNvPr id="165" name="図 164">
              <a:extLst>
                <a:ext uri="{FF2B5EF4-FFF2-40B4-BE49-F238E27FC236}">
                  <a16:creationId xmlns:a16="http://schemas.microsoft.com/office/drawing/2014/main" xmlns="" id="{78EDA5FE-3003-49AD-A74F-26117EE87744}"/>
                </a:ext>
              </a:extLst>
            </p:cNvPr>
            <p:cNvPicPr>
              <a:picLocks noChangeAspect="1"/>
            </p:cNvPicPr>
            <p:nvPr/>
          </p:nvPicPr>
          <p:blipFill>
            <a:blip r:embed="rId3"/>
            <a:stretch>
              <a:fillRect/>
            </a:stretch>
          </p:blipFill>
          <p:spPr>
            <a:xfrm>
              <a:off x="3204398" y="800974"/>
              <a:ext cx="154350" cy="132010"/>
            </a:xfrm>
            <a:prstGeom prst="rect">
              <a:avLst/>
            </a:prstGeom>
          </p:spPr>
        </p:pic>
        <p:pic>
          <p:nvPicPr>
            <p:cNvPr id="166" name="図 165">
              <a:extLst>
                <a:ext uri="{FF2B5EF4-FFF2-40B4-BE49-F238E27FC236}">
                  <a16:creationId xmlns:a16="http://schemas.microsoft.com/office/drawing/2014/main" xmlns="" id="{B446A99B-016C-40B2-801A-9308D02ECB78}"/>
                </a:ext>
              </a:extLst>
            </p:cNvPr>
            <p:cNvPicPr>
              <a:picLocks noChangeAspect="1"/>
            </p:cNvPicPr>
            <p:nvPr/>
          </p:nvPicPr>
          <p:blipFill>
            <a:blip r:embed="rId3"/>
            <a:stretch>
              <a:fillRect/>
            </a:stretch>
          </p:blipFill>
          <p:spPr>
            <a:xfrm>
              <a:off x="418684" y="866979"/>
              <a:ext cx="154350" cy="132010"/>
            </a:xfrm>
            <a:prstGeom prst="rect">
              <a:avLst/>
            </a:prstGeom>
          </p:spPr>
        </p:pic>
        <p:pic>
          <p:nvPicPr>
            <p:cNvPr id="167" name="図 166">
              <a:extLst>
                <a:ext uri="{FF2B5EF4-FFF2-40B4-BE49-F238E27FC236}">
                  <a16:creationId xmlns:a16="http://schemas.microsoft.com/office/drawing/2014/main" xmlns="" id="{0C0A881A-5774-42A6-A73C-3D192655B2B2}"/>
                </a:ext>
              </a:extLst>
            </p:cNvPr>
            <p:cNvPicPr>
              <a:picLocks noChangeAspect="1"/>
            </p:cNvPicPr>
            <p:nvPr/>
          </p:nvPicPr>
          <p:blipFill>
            <a:blip r:embed="rId3"/>
            <a:stretch>
              <a:fillRect/>
            </a:stretch>
          </p:blipFill>
          <p:spPr>
            <a:xfrm>
              <a:off x="846555" y="866979"/>
              <a:ext cx="154350" cy="132010"/>
            </a:xfrm>
            <a:prstGeom prst="rect">
              <a:avLst/>
            </a:prstGeom>
          </p:spPr>
        </p:pic>
        <p:pic>
          <p:nvPicPr>
            <p:cNvPr id="168" name="図 167">
              <a:extLst>
                <a:ext uri="{FF2B5EF4-FFF2-40B4-BE49-F238E27FC236}">
                  <a16:creationId xmlns:a16="http://schemas.microsoft.com/office/drawing/2014/main" xmlns="" id="{6778CB22-525C-4712-A06E-797B8D00E1D5}"/>
                </a:ext>
              </a:extLst>
            </p:cNvPr>
            <p:cNvPicPr>
              <a:picLocks noChangeAspect="1"/>
            </p:cNvPicPr>
            <p:nvPr/>
          </p:nvPicPr>
          <p:blipFill>
            <a:blip r:embed="rId3"/>
            <a:stretch>
              <a:fillRect/>
            </a:stretch>
          </p:blipFill>
          <p:spPr>
            <a:xfrm>
              <a:off x="1274427" y="866979"/>
              <a:ext cx="154350" cy="132010"/>
            </a:xfrm>
            <a:prstGeom prst="rect">
              <a:avLst/>
            </a:prstGeom>
          </p:spPr>
        </p:pic>
        <p:pic>
          <p:nvPicPr>
            <p:cNvPr id="169" name="図 168">
              <a:extLst>
                <a:ext uri="{FF2B5EF4-FFF2-40B4-BE49-F238E27FC236}">
                  <a16:creationId xmlns:a16="http://schemas.microsoft.com/office/drawing/2014/main" xmlns="" id="{A470ACE0-DB85-442B-BDB6-4EFE4C119D37}"/>
                </a:ext>
              </a:extLst>
            </p:cNvPr>
            <p:cNvPicPr>
              <a:picLocks noChangeAspect="1"/>
            </p:cNvPicPr>
            <p:nvPr/>
          </p:nvPicPr>
          <p:blipFill>
            <a:blip r:embed="rId3"/>
            <a:stretch>
              <a:fillRect/>
            </a:stretch>
          </p:blipFill>
          <p:spPr>
            <a:xfrm>
              <a:off x="1702298" y="866979"/>
              <a:ext cx="154350" cy="132010"/>
            </a:xfrm>
            <a:prstGeom prst="rect">
              <a:avLst/>
            </a:prstGeom>
          </p:spPr>
        </p:pic>
        <p:pic>
          <p:nvPicPr>
            <p:cNvPr id="170" name="図 169">
              <a:extLst>
                <a:ext uri="{FF2B5EF4-FFF2-40B4-BE49-F238E27FC236}">
                  <a16:creationId xmlns:a16="http://schemas.microsoft.com/office/drawing/2014/main" xmlns="" id="{AED73867-33BC-4345-B24C-125589F67681}"/>
                </a:ext>
              </a:extLst>
            </p:cNvPr>
            <p:cNvPicPr>
              <a:picLocks noChangeAspect="1"/>
            </p:cNvPicPr>
            <p:nvPr/>
          </p:nvPicPr>
          <p:blipFill>
            <a:blip r:embed="rId3"/>
            <a:stretch>
              <a:fillRect/>
            </a:stretch>
          </p:blipFill>
          <p:spPr>
            <a:xfrm>
              <a:off x="2130170" y="866979"/>
              <a:ext cx="154350" cy="132010"/>
            </a:xfrm>
            <a:prstGeom prst="rect">
              <a:avLst/>
            </a:prstGeom>
          </p:spPr>
        </p:pic>
        <p:pic>
          <p:nvPicPr>
            <p:cNvPr id="171" name="図 170">
              <a:extLst>
                <a:ext uri="{FF2B5EF4-FFF2-40B4-BE49-F238E27FC236}">
                  <a16:creationId xmlns:a16="http://schemas.microsoft.com/office/drawing/2014/main" xmlns="" id="{7A871A8F-C857-47C2-A11C-2D0CBD02523B}"/>
                </a:ext>
              </a:extLst>
            </p:cNvPr>
            <p:cNvPicPr>
              <a:picLocks noChangeAspect="1"/>
            </p:cNvPicPr>
            <p:nvPr/>
          </p:nvPicPr>
          <p:blipFill>
            <a:blip r:embed="rId3"/>
            <a:stretch>
              <a:fillRect/>
            </a:stretch>
          </p:blipFill>
          <p:spPr>
            <a:xfrm>
              <a:off x="2558041" y="866979"/>
              <a:ext cx="154350" cy="132010"/>
            </a:xfrm>
            <a:prstGeom prst="rect">
              <a:avLst/>
            </a:prstGeom>
          </p:spPr>
        </p:pic>
        <p:pic>
          <p:nvPicPr>
            <p:cNvPr id="172" name="図 171">
              <a:extLst>
                <a:ext uri="{FF2B5EF4-FFF2-40B4-BE49-F238E27FC236}">
                  <a16:creationId xmlns:a16="http://schemas.microsoft.com/office/drawing/2014/main" xmlns="" id="{CA4E8849-C666-4ED3-890A-88E491A5A99B}"/>
                </a:ext>
              </a:extLst>
            </p:cNvPr>
            <p:cNvPicPr>
              <a:picLocks noChangeAspect="1"/>
            </p:cNvPicPr>
            <p:nvPr/>
          </p:nvPicPr>
          <p:blipFill>
            <a:blip r:embed="rId3"/>
            <a:stretch>
              <a:fillRect/>
            </a:stretch>
          </p:blipFill>
          <p:spPr>
            <a:xfrm>
              <a:off x="2985913" y="866979"/>
              <a:ext cx="154350" cy="132010"/>
            </a:xfrm>
            <a:prstGeom prst="rect">
              <a:avLst/>
            </a:prstGeom>
          </p:spPr>
        </p:pic>
        <p:pic>
          <p:nvPicPr>
            <p:cNvPr id="183" name="図 182">
              <a:extLst>
                <a:ext uri="{FF2B5EF4-FFF2-40B4-BE49-F238E27FC236}">
                  <a16:creationId xmlns:a16="http://schemas.microsoft.com/office/drawing/2014/main" xmlns="" id="{57AA4F23-5B0F-412B-9F2F-04C31CEBA81A}"/>
                </a:ext>
              </a:extLst>
            </p:cNvPr>
            <p:cNvPicPr>
              <a:picLocks noChangeAspect="1"/>
            </p:cNvPicPr>
            <p:nvPr/>
          </p:nvPicPr>
          <p:blipFill>
            <a:blip r:embed="rId3"/>
            <a:stretch>
              <a:fillRect/>
            </a:stretch>
          </p:blipFill>
          <p:spPr>
            <a:xfrm>
              <a:off x="3629003" y="800974"/>
              <a:ext cx="154350" cy="132010"/>
            </a:xfrm>
            <a:prstGeom prst="rect">
              <a:avLst/>
            </a:prstGeom>
          </p:spPr>
        </p:pic>
        <p:pic>
          <p:nvPicPr>
            <p:cNvPr id="184" name="図 183">
              <a:extLst>
                <a:ext uri="{FF2B5EF4-FFF2-40B4-BE49-F238E27FC236}">
                  <a16:creationId xmlns:a16="http://schemas.microsoft.com/office/drawing/2014/main" xmlns="" id="{A1CF0118-3428-4EEB-BA53-2E4C39C16275}"/>
                </a:ext>
              </a:extLst>
            </p:cNvPr>
            <p:cNvPicPr>
              <a:picLocks noChangeAspect="1"/>
            </p:cNvPicPr>
            <p:nvPr/>
          </p:nvPicPr>
          <p:blipFill>
            <a:blip r:embed="rId3"/>
            <a:stretch>
              <a:fillRect/>
            </a:stretch>
          </p:blipFill>
          <p:spPr>
            <a:xfrm>
              <a:off x="4056875" y="800974"/>
              <a:ext cx="154350" cy="132010"/>
            </a:xfrm>
            <a:prstGeom prst="rect">
              <a:avLst/>
            </a:prstGeom>
          </p:spPr>
        </p:pic>
        <p:pic>
          <p:nvPicPr>
            <p:cNvPr id="185" name="図 184">
              <a:extLst>
                <a:ext uri="{FF2B5EF4-FFF2-40B4-BE49-F238E27FC236}">
                  <a16:creationId xmlns:a16="http://schemas.microsoft.com/office/drawing/2014/main" xmlns="" id="{2D9B0A9D-C2C9-4F74-A700-9EAAAB59AF7E}"/>
                </a:ext>
              </a:extLst>
            </p:cNvPr>
            <p:cNvPicPr>
              <a:picLocks noChangeAspect="1"/>
            </p:cNvPicPr>
            <p:nvPr/>
          </p:nvPicPr>
          <p:blipFill>
            <a:blip r:embed="rId3"/>
            <a:stretch>
              <a:fillRect/>
            </a:stretch>
          </p:blipFill>
          <p:spPr>
            <a:xfrm>
              <a:off x="4484746" y="800974"/>
              <a:ext cx="154350" cy="132010"/>
            </a:xfrm>
            <a:prstGeom prst="rect">
              <a:avLst/>
            </a:prstGeom>
          </p:spPr>
        </p:pic>
        <p:pic>
          <p:nvPicPr>
            <p:cNvPr id="186" name="図 185">
              <a:extLst>
                <a:ext uri="{FF2B5EF4-FFF2-40B4-BE49-F238E27FC236}">
                  <a16:creationId xmlns:a16="http://schemas.microsoft.com/office/drawing/2014/main" xmlns="" id="{DA969AC4-006B-49E2-A504-10FB8B886B1C}"/>
                </a:ext>
              </a:extLst>
            </p:cNvPr>
            <p:cNvPicPr>
              <a:picLocks noChangeAspect="1"/>
            </p:cNvPicPr>
            <p:nvPr/>
          </p:nvPicPr>
          <p:blipFill>
            <a:blip r:embed="rId3"/>
            <a:stretch>
              <a:fillRect/>
            </a:stretch>
          </p:blipFill>
          <p:spPr>
            <a:xfrm>
              <a:off x="3410518" y="866979"/>
              <a:ext cx="154350" cy="132010"/>
            </a:xfrm>
            <a:prstGeom prst="rect">
              <a:avLst/>
            </a:prstGeom>
          </p:spPr>
        </p:pic>
        <p:pic>
          <p:nvPicPr>
            <p:cNvPr id="187" name="図 186">
              <a:extLst>
                <a:ext uri="{FF2B5EF4-FFF2-40B4-BE49-F238E27FC236}">
                  <a16:creationId xmlns:a16="http://schemas.microsoft.com/office/drawing/2014/main" xmlns="" id="{A5A9FAF7-9D51-4766-A6B8-58E621CBEC75}"/>
                </a:ext>
              </a:extLst>
            </p:cNvPr>
            <p:cNvPicPr>
              <a:picLocks noChangeAspect="1"/>
            </p:cNvPicPr>
            <p:nvPr/>
          </p:nvPicPr>
          <p:blipFill>
            <a:blip r:embed="rId3"/>
            <a:stretch>
              <a:fillRect/>
            </a:stretch>
          </p:blipFill>
          <p:spPr>
            <a:xfrm>
              <a:off x="3838389" y="866979"/>
              <a:ext cx="154350" cy="132010"/>
            </a:xfrm>
            <a:prstGeom prst="rect">
              <a:avLst/>
            </a:prstGeom>
          </p:spPr>
        </p:pic>
        <p:pic>
          <p:nvPicPr>
            <p:cNvPr id="188" name="図 187">
              <a:extLst>
                <a:ext uri="{FF2B5EF4-FFF2-40B4-BE49-F238E27FC236}">
                  <a16:creationId xmlns:a16="http://schemas.microsoft.com/office/drawing/2014/main" xmlns="" id="{94393A1D-4CA4-489F-85C9-4680D078B39E}"/>
                </a:ext>
              </a:extLst>
            </p:cNvPr>
            <p:cNvPicPr>
              <a:picLocks noChangeAspect="1"/>
            </p:cNvPicPr>
            <p:nvPr/>
          </p:nvPicPr>
          <p:blipFill>
            <a:blip r:embed="rId3"/>
            <a:stretch>
              <a:fillRect/>
            </a:stretch>
          </p:blipFill>
          <p:spPr>
            <a:xfrm>
              <a:off x="4266261" y="866979"/>
              <a:ext cx="154350" cy="132010"/>
            </a:xfrm>
            <a:prstGeom prst="rect">
              <a:avLst/>
            </a:prstGeom>
          </p:spPr>
        </p:pic>
        <p:pic>
          <p:nvPicPr>
            <p:cNvPr id="180" name="図 179">
              <a:extLst>
                <a:ext uri="{FF2B5EF4-FFF2-40B4-BE49-F238E27FC236}">
                  <a16:creationId xmlns:a16="http://schemas.microsoft.com/office/drawing/2014/main" xmlns="" id="{89DCD58F-91A6-4F0C-8F45-CF73536C619E}"/>
                </a:ext>
              </a:extLst>
            </p:cNvPr>
            <p:cNvPicPr>
              <a:picLocks noChangeAspect="1"/>
            </p:cNvPicPr>
            <p:nvPr/>
          </p:nvPicPr>
          <p:blipFill>
            <a:blip r:embed="rId3"/>
            <a:stretch>
              <a:fillRect/>
            </a:stretch>
          </p:blipFill>
          <p:spPr>
            <a:xfrm>
              <a:off x="4917952" y="800974"/>
              <a:ext cx="154350" cy="132010"/>
            </a:xfrm>
            <a:prstGeom prst="rect">
              <a:avLst/>
            </a:prstGeom>
          </p:spPr>
        </p:pic>
        <p:pic>
          <p:nvPicPr>
            <p:cNvPr id="182" name="図 181">
              <a:extLst>
                <a:ext uri="{FF2B5EF4-FFF2-40B4-BE49-F238E27FC236}">
                  <a16:creationId xmlns:a16="http://schemas.microsoft.com/office/drawing/2014/main" xmlns="" id="{5F4FF9BE-85DA-4FC3-A59C-D40C6A46925D}"/>
                </a:ext>
              </a:extLst>
            </p:cNvPr>
            <p:cNvPicPr>
              <a:picLocks noChangeAspect="1"/>
            </p:cNvPicPr>
            <p:nvPr/>
          </p:nvPicPr>
          <p:blipFill>
            <a:blip r:embed="rId3"/>
            <a:stretch>
              <a:fillRect/>
            </a:stretch>
          </p:blipFill>
          <p:spPr>
            <a:xfrm>
              <a:off x="4699466" y="866979"/>
              <a:ext cx="154350" cy="132010"/>
            </a:xfrm>
            <a:prstGeom prst="rect">
              <a:avLst/>
            </a:prstGeom>
          </p:spPr>
        </p:pic>
      </p:grpSp>
      <p:sp>
        <p:nvSpPr>
          <p:cNvPr id="199" name="矢印: 五方向 198">
            <a:extLst>
              <a:ext uri="{FF2B5EF4-FFF2-40B4-BE49-F238E27FC236}">
                <a16:creationId xmlns:a16="http://schemas.microsoft.com/office/drawing/2014/main" xmlns="" id="{148509F2-ECC7-4F2A-8038-78B026DDE55C}"/>
              </a:ext>
            </a:extLst>
          </p:cNvPr>
          <p:cNvSpPr/>
          <p:nvPr/>
        </p:nvSpPr>
        <p:spPr>
          <a:xfrm>
            <a:off x="-2381459" y="1644927"/>
            <a:ext cx="2378063" cy="2460785"/>
          </a:xfrm>
          <a:prstGeom prst="homePlate">
            <a:avLst>
              <a:gd name="adj" fmla="val 0"/>
            </a:avLst>
          </a:prstGeom>
          <a:solidFill>
            <a:srgbClr val="16B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游ゴシック" panose="020B0400000000000000" pitchFamily="50" charset="-128"/>
                <a:ea typeface="游ゴシック" panose="020B0400000000000000" pitchFamily="50" charset="-128"/>
              </a:rPr>
              <a:t>こちらの黄枠内に、ヘルプ内にある別ファイル「生徒・保護者向け</a:t>
            </a:r>
            <a:r>
              <a:rPr kumimoji="1" lang="en-US" altLang="ja-JP" sz="1200" b="1" dirty="0">
                <a:latin typeface="游ゴシック" panose="020B0400000000000000" pitchFamily="50" charset="-128"/>
                <a:ea typeface="游ゴシック" panose="020B0400000000000000" pitchFamily="50" charset="-128"/>
              </a:rPr>
              <a:t>Comiru</a:t>
            </a:r>
            <a:r>
              <a:rPr kumimoji="1" lang="ja-JP" altLang="en-US" sz="1200" b="1" dirty="0">
                <a:latin typeface="游ゴシック" panose="020B0400000000000000" pitchFamily="50" charset="-128"/>
                <a:ea typeface="游ゴシック" panose="020B0400000000000000" pitchFamily="50" charset="-128"/>
              </a:rPr>
              <a:t>導入案内資料②」にある教室でのご利用機能を切り貼り</a:t>
            </a:r>
            <a:r>
              <a:rPr kumimoji="1" lang="en-US" altLang="ja-JP" sz="1200" b="1" dirty="0">
                <a:latin typeface="游ゴシック" panose="020B0400000000000000" pitchFamily="50" charset="-128"/>
                <a:ea typeface="游ゴシック" panose="020B0400000000000000" pitchFamily="50" charset="-128"/>
              </a:rPr>
              <a:t>(</a:t>
            </a:r>
            <a:r>
              <a:rPr kumimoji="1" lang="ja-JP" altLang="en-US" sz="1200" b="1" dirty="0">
                <a:latin typeface="游ゴシック" panose="020B0400000000000000" pitchFamily="50" charset="-128"/>
                <a:ea typeface="游ゴシック" panose="020B0400000000000000" pitchFamily="50" charset="-128"/>
              </a:rPr>
              <a:t>カット</a:t>
            </a:r>
            <a:r>
              <a:rPr kumimoji="1" lang="en-US" altLang="ja-JP" sz="1200" b="1" dirty="0">
                <a:latin typeface="游ゴシック" panose="020B0400000000000000" pitchFamily="50" charset="-128"/>
                <a:ea typeface="游ゴシック" panose="020B0400000000000000" pitchFamily="50" charset="-128"/>
              </a:rPr>
              <a:t>or</a:t>
            </a:r>
            <a:r>
              <a:rPr kumimoji="1" lang="ja-JP" altLang="en-US" sz="1200" b="1" dirty="0">
                <a:latin typeface="游ゴシック" panose="020B0400000000000000" pitchFamily="50" charset="-128"/>
                <a:ea typeface="游ゴシック" panose="020B0400000000000000" pitchFamily="50" charset="-128"/>
              </a:rPr>
              <a:t>コピー＆ペースト</a:t>
            </a:r>
            <a:r>
              <a:rPr kumimoji="1" lang="en-US" altLang="ja-JP" sz="1200" b="1" dirty="0">
                <a:latin typeface="游ゴシック" panose="020B0400000000000000" pitchFamily="50" charset="-128"/>
                <a:ea typeface="游ゴシック" panose="020B0400000000000000" pitchFamily="50" charset="-128"/>
              </a:rPr>
              <a:t>)</a:t>
            </a:r>
            <a:r>
              <a:rPr kumimoji="1" lang="ja-JP" altLang="en-US" sz="1200" b="1" dirty="0">
                <a:latin typeface="游ゴシック" panose="020B0400000000000000" pitchFamily="50" charset="-128"/>
                <a:ea typeface="游ゴシック" panose="020B0400000000000000" pitchFamily="50" charset="-128"/>
              </a:rPr>
              <a:t>してご利用ください</a:t>
            </a:r>
            <a:endParaRPr kumimoji="1" lang="en-US" altLang="ja-JP" sz="1200" b="1" dirty="0">
              <a:latin typeface="游ゴシック" panose="020B0400000000000000" pitchFamily="50" charset="-128"/>
              <a:ea typeface="游ゴシック" panose="020B0400000000000000" pitchFamily="50" charset="-128"/>
            </a:endParaRPr>
          </a:p>
          <a:p>
            <a:pPr algn="ctr"/>
            <a:endParaRPr kumimoji="1" lang="en-US" altLang="ja-JP" sz="500" b="1" dirty="0">
              <a:latin typeface="游ゴシック" panose="020B0400000000000000" pitchFamily="50" charset="-128"/>
              <a:ea typeface="游ゴシック" panose="020B0400000000000000" pitchFamily="50" charset="-128"/>
            </a:endParaRPr>
          </a:p>
          <a:p>
            <a:pPr algn="ctr"/>
            <a:r>
              <a:rPr kumimoji="1" lang="ja-JP" altLang="en-US" sz="1200" b="1" dirty="0">
                <a:latin typeface="游ゴシック" panose="020B0400000000000000" pitchFamily="50" charset="-128"/>
                <a:ea typeface="游ゴシック" panose="020B0400000000000000" pitchFamily="50" charset="-128"/>
              </a:rPr>
              <a:t>３機能以上ある場合はこちらのテンプレートを必要機能分コピーしてご利用ください</a:t>
            </a:r>
            <a:endParaRPr kumimoji="1" lang="en-US" altLang="ja-JP" sz="1200" b="1" dirty="0">
              <a:latin typeface="游ゴシック" panose="020B0400000000000000" pitchFamily="50" charset="-128"/>
              <a:ea typeface="游ゴシック" panose="020B0400000000000000" pitchFamily="50" charset="-128"/>
            </a:endParaRPr>
          </a:p>
          <a:p>
            <a:pPr algn="ctr"/>
            <a:endParaRPr kumimoji="1" lang="en-US" altLang="ja-JP" sz="500" b="1" dirty="0">
              <a:latin typeface="游ゴシック" panose="020B0400000000000000" pitchFamily="50" charset="-128"/>
              <a:ea typeface="游ゴシック" panose="020B0400000000000000" pitchFamily="50" charset="-128"/>
            </a:endParaRPr>
          </a:p>
        </p:txBody>
      </p:sp>
      <p:grpSp>
        <p:nvGrpSpPr>
          <p:cNvPr id="38" name="グループ化 37">
            <a:extLst>
              <a:ext uri="{FF2B5EF4-FFF2-40B4-BE49-F238E27FC236}">
                <a16:creationId xmlns:a16="http://schemas.microsoft.com/office/drawing/2014/main" xmlns="" id="{1E8251DD-853F-4FD7-9C83-08DB752F909C}"/>
              </a:ext>
            </a:extLst>
          </p:cNvPr>
          <p:cNvGrpSpPr/>
          <p:nvPr/>
        </p:nvGrpSpPr>
        <p:grpSpPr>
          <a:xfrm>
            <a:off x="163676" y="1648986"/>
            <a:ext cx="6516356" cy="2460784"/>
            <a:chOff x="170822" y="1644928"/>
            <a:chExt cx="6516356" cy="2460784"/>
          </a:xfrm>
        </p:grpSpPr>
        <p:sp>
          <p:nvSpPr>
            <p:cNvPr id="39" name="四角形: 角を丸くする 146">
              <a:extLst>
                <a:ext uri="{FF2B5EF4-FFF2-40B4-BE49-F238E27FC236}">
                  <a16:creationId xmlns:a16="http://schemas.microsoft.com/office/drawing/2014/main" xmlns="" id="{6035D826-3DC9-4983-8AC2-4A9DB7BCC270}"/>
                </a:ext>
              </a:extLst>
            </p:cNvPr>
            <p:cNvSpPr/>
            <p:nvPr/>
          </p:nvSpPr>
          <p:spPr>
            <a:xfrm>
              <a:off x="170822" y="1644928"/>
              <a:ext cx="6516356" cy="2460784"/>
            </a:xfrm>
            <a:prstGeom prst="roundRect">
              <a:avLst>
                <a:gd name="adj" fmla="val 2746"/>
              </a:avLst>
            </a:prstGeom>
            <a:solidFill>
              <a:srgbClr val="FDD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四角形: 角を丸くする 3">
              <a:extLst>
                <a:ext uri="{FF2B5EF4-FFF2-40B4-BE49-F238E27FC236}">
                  <a16:creationId xmlns:a16="http://schemas.microsoft.com/office/drawing/2014/main" xmlns="" id="{37B4A5D7-5CFE-4DB5-A817-28106F43DA38}"/>
                </a:ext>
              </a:extLst>
            </p:cNvPr>
            <p:cNvSpPr/>
            <p:nvPr/>
          </p:nvSpPr>
          <p:spPr>
            <a:xfrm>
              <a:off x="294105" y="1881235"/>
              <a:ext cx="6269790" cy="2041023"/>
            </a:xfrm>
            <a:prstGeom prst="roundRect">
              <a:avLst>
                <a:gd name="adj" fmla="val 235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四角形: 角を丸くする 191">
              <a:extLst>
                <a:ext uri="{FF2B5EF4-FFF2-40B4-BE49-F238E27FC236}">
                  <a16:creationId xmlns:a16="http://schemas.microsoft.com/office/drawing/2014/main" xmlns="" id="{571073DA-C2C2-4839-B29B-2C0D895B120E}"/>
                </a:ext>
              </a:extLst>
            </p:cNvPr>
            <p:cNvSpPr/>
            <p:nvPr/>
          </p:nvSpPr>
          <p:spPr>
            <a:xfrm>
              <a:off x="382945" y="1951448"/>
              <a:ext cx="1352074" cy="347732"/>
            </a:xfrm>
            <a:prstGeom prst="roundRect">
              <a:avLst/>
            </a:prstGeom>
            <a:solidFill>
              <a:srgbClr val="4C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游ゴシック" panose="020B0400000000000000" pitchFamily="50" charset="-128"/>
                  <a:ea typeface="游ゴシック" panose="020B0400000000000000" pitchFamily="50" charset="-128"/>
                </a:rPr>
                <a:t>指導報告書</a:t>
              </a:r>
              <a:endParaRPr lang="en-US" altLang="ja-JP" sz="1400" b="1" dirty="0">
                <a:solidFill>
                  <a:schemeClr val="bg1"/>
                </a:solidFill>
                <a:latin typeface="游ゴシック" panose="020B0400000000000000" pitchFamily="50" charset="-128"/>
                <a:ea typeface="游ゴシック" panose="020B0400000000000000" pitchFamily="50" charset="-128"/>
              </a:endParaRPr>
            </a:p>
          </p:txBody>
        </p:sp>
        <p:sp>
          <p:nvSpPr>
            <p:cNvPr id="42" name="四角形: 角を丸くする 4">
              <a:extLst>
                <a:ext uri="{FF2B5EF4-FFF2-40B4-BE49-F238E27FC236}">
                  <a16:creationId xmlns:a16="http://schemas.microsoft.com/office/drawing/2014/main" xmlns="" id="{A488E5EE-E047-435F-BAE6-8980532FAAA5}"/>
                </a:ext>
              </a:extLst>
            </p:cNvPr>
            <p:cNvSpPr/>
            <p:nvPr/>
          </p:nvSpPr>
          <p:spPr>
            <a:xfrm>
              <a:off x="1858604" y="2282901"/>
              <a:ext cx="2281712" cy="63512"/>
            </a:xfrm>
            <a:prstGeom prst="roundRect">
              <a:avLst/>
            </a:prstGeom>
            <a:solidFill>
              <a:srgbClr val="FDDC3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5">
              <a:extLst>
                <a:ext uri="{FF2B5EF4-FFF2-40B4-BE49-F238E27FC236}">
                  <a16:creationId xmlns:a16="http://schemas.microsoft.com/office/drawing/2014/main" xmlns="" id="{371317A1-0732-452E-A3B8-1942A5D4B9D3}"/>
                </a:ext>
              </a:extLst>
            </p:cNvPr>
            <p:cNvSpPr/>
            <p:nvPr/>
          </p:nvSpPr>
          <p:spPr>
            <a:xfrm>
              <a:off x="1858604" y="2839584"/>
              <a:ext cx="2281712" cy="63512"/>
            </a:xfrm>
            <a:prstGeom prst="roundRect">
              <a:avLst/>
            </a:prstGeom>
            <a:solidFill>
              <a:srgbClr val="FDDC3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6">
              <a:extLst>
                <a:ext uri="{FF2B5EF4-FFF2-40B4-BE49-F238E27FC236}">
                  <a16:creationId xmlns:a16="http://schemas.microsoft.com/office/drawing/2014/main" xmlns="" id="{0EEDC6F6-7C01-4804-A8A9-67CEC4D90DDF}"/>
                </a:ext>
              </a:extLst>
            </p:cNvPr>
            <p:cNvSpPr/>
            <p:nvPr/>
          </p:nvSpPr>
          <p:spPr>
            <a:xfrm>
              <a:off x="1858603" y="3018725"/>
              <a:ext cx="3019519" cy="63512"/>
            </a:xfrm>
            <a:prstGeom prst="roundRect">
              <a:avLst/>
            </a:prstGeom>
            <a:solidFill>
              <a:srgbClr val="FDDC3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7">
              <a:extLst>
                <a:ext uri="{FF2B5EF4-FFF2-40B4-BE49-F238E27FC236}">
                  <a16:creationId xmlns:a16="http://schemas.microsoft.com/office/drawing/2014/main" xmlns="" id="{C4FA6D85-0C92-4AAB-B91B-727A55E5607A}"/>
                </a:ext>
              </a:extLst>
            </p:cNvPr>
            <p:cNvSpPr/>
            <p:nvPr/>
          </p:nvSpPr>
          <p:spPr>
            <a:xfrm>
              <a:off x="1858603" y="3560592"/>
              <a:ext cx="2634118" cy="63512"/>
            </a:xfrm>
            <a:prstGeom prst="roundRect">
              <a:avLst/>
            </a:prstGeom>
            <a:solidFill>
              <a:srgbClr val="FDDC3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8">
              <a:extLst>
                <a:ext uri="{FF2B5EF4-FFF2-40B4-BE49-F238E27FC236}">
                  <a16:creationId xmlns:a16="http://schemas.microsoft.com/office/drawing/2014/main" xmlns="" id="{BFFC72A7-992A-47AB-810D-46DD9A5281FB}"/>
                </a:ext>
              </a:extLst>
            </p:cNvPr>
            <p:cNvSpPr/>
            <p:nvPr/>
          </p:nvSpPr>
          <p:spPr>
            <a:xfrm>
              <a:off x="1858604" y="3744985"/>
              <a:ext cx="2634118" cy="63512"/>
            </a:xfrm>
            <a:prstGeom prst="roundRect">
              <a:avLst/>
            </a:prstGeom>
            <a:solidFill>
              <a:srgbClr val="FDDC3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descr="グラフィカル ユーザー インターフェイス&#10;&#10;低い精度で自動的に生成された説明">
              <a:extLst>
                <a:ext uri="{FF2B5EF4-FFF2-40B4-BE49-F238E27FC236}">
                  <a16:creationId xmlns:a16="http://schemas.microsoft.com/office/drawing/2014/main" xmlns="" id="{39BA4640-1460-412F-9F4F-5A8F65D4E312}"/>
                </a:ext>
              </a:extLst>
            </p:cNvPr>
            <p:cNvPicPr>
              <a:picLocks noChangeAspect="1"/>
            </p:cNvPicPr>
            <p:nvPr/>
          </p:nvPicPr>
          <p:blipFill>
            <a:blip r:embed="rId4"/>
            <a:stretch>
              <a:fillRect/>
            </a:stretch>
          </p:blipFill>
          <p:spPr>
            <a:xfrm>
              <a:off x="416173" y="2411931"/>
              <a:ext cx="1294931" cy="712213"/>
            </a:xfrm>
            <a:prstGeom prst="rect">
              <a:avLst/>
            </a:prstGeom>
          </p:spPr>
        </p:pic>
        <p:pic>
          <p:nvPicPr>
            <p:cNvPr id="48" name="図 47" descr="アイコン が含まれている画像&#10;&#10;自動的に生成された説明">
              <a:extLst>
                <a:ext uri="{FF2B5EF4-FFF2-40B4-BE49-F238E27FC236}">
                  <a16:creationId xmlns:a16="http://schemas.microsoft.com/office/drawing/2014/main" xmlns="" id="{E1F712D6-34A4-4424-9A6E-554CF642EC81}"/>
                </a:ext>
              </a:extLst>
            </p:cNvPr>
            <p:cNvPicPr>
              <a:picLocks noChangeAspect="1"/>
            </p:cNvPicPr>
            <p:nvPr/>
          </p:nvPicPr>
          <p:blipFill>
            <a:blip r:embed="rId5"/>
            <a:stretch>
              <a:fillRect/>
            </a:stretch>
          </p:blipFill>
          <p:spPr>
            <a:xfrm>
              <a:off x="391201" y="3227900"/>
              <a:ext cx="1342831" cy="738557"/>
            </a:xfrm>
            <a:prstGeom prst="rect">
              <a:avLst/>
            </a:prstGeom>
          </p:spPr>
        </p:pic>
        <p:sp>
          <p:nvSpPr>
            <p:cNvPr id="49" name="正方形/長方形 48">
              <a:extLst>
                <a:ext uri="{FF2B5EF4-FFF2-40B4-BE49-F238E27FC236}">
                  <a16:creationId xmlns:a16="http://schemas.microsoft.com/office/drawing/2014/main" xmlns="" id="{9A0A6304-46D7-4D0E-8503-0E11D3A80B00}"/>
                </a:ext>
              </a:extLst>
            </p:cNvPr>
            <p:cNvSpPr/>
            <p:nvPr/>
          </p:nvSpPr>
          <p:spPr>
            <a:xfrm>
              <a:off x="1779594" y="2133586"/>
              <a:ext cx="3447166" cy="1754326"/>
            </a:xfrm>
            <a:prstGeom prst="rect">
              <a:avLst/>
            </a:prstGeom>
          </p:spPr>
          <p:txBody>
            <a:bodyPr wrap="square">
              <a:spAutoFit/>
            </a:bodyPr>
            <a:lstStyle/>
            <a:p>
              <a:r>
                <a:rPr lang="ja-JP" altLang="en-US"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教室での学習の様子が一目瞭然！</a:t>
              </a:r>
              <a:endParaRPr lang="en-US" altLang="ja-JP"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a:p>
              <a:endParaRPr lang="en-US" altLang="ja-JP"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a:p>
              <a:endParaRPr lang="en-US" altLang="ja-JP"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a:p>
              <a:r>
                <a:rPr lang="ja-JP" altLang="en-US"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紙ではないので失くす心配もなく</a:t>
              </a:r>
              <a:endParaRPr lang="en-US" altLang="ja-JP"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a:p>
              <a:r>
                <a:rPr lang="ja-JP" altLang="en-US" sz="1200" b="1" dirty="0">
                  <a:solidFill>
                    <a:srgbClr val="493B32"/>
                  </a:solidFill>
                  <a:latin typeface="游ゴシック" panose="020B0400000000000000" pitchFamily="50" charset="-128"/>
                  <a:ea typeface="游ゴシック" panose="020B0400000000000000" pitchFamily="50" charset="-128"/>
                  <a:sym typeface="M PLUS Rounded 1c"/>
                </a:rPr>
                <a:t>学習履歴や宿題の内容等も簡単に確認可能！</a:t>
              </a:r>
              <a:endParaRPr lang="en-US" altLang="ja-JP" sz="1200" b="1" dirty="0">
                <a:solidFill>
                  <a:srgbClr val="493B32"/>
                </a:solidFill>
                <a:latin typeface="游ゴシック" panose="020B0400000000000000" pitchFamily="50" charset="-128"/>
                <a:ea typeface="游ゴシック" panose="020B0400000000000000" pitchFamily="50" charset="-128"/>
                <a:sym typeface="M PLUS Rounded 1c"/>
              </a:endParaRPr>
            </a:p>
            <a:p>
              <a:endParaRPr lang="en-US" altLang="ja-JP" sz="1200" b="1" dirty="0">
                <a:solidFill>
                  <a:srgbClr val="493B32"/>
                </a:solidFill>
                <a:latin typeface="游ゴシック" panose="020B0400000000000000" pitchFamily="50" charset="-128"/>
                <a:ea typeface="游ゴシック" panose="020B0400000000000000" pitchFamily="50" charset="-128"/>
                <a:sym typeface="M PLUS Rounded 1c"/>
              </a:endParaRPr>
            </a:p>
            <a:p>
              <a:endParaRPr lang="en-US" altLang="ja-JP" sz="1200" b="1" dirty="0">
                <a:solidFill>
                  <a:srgbClr val="493B32"/>
                </a:solidFill>
                <a:latin typeface="游ゴシック" panose="020B0400000000000000" pitchFamily="50" charset="-128"/>
                <a:ea typeface="游ゴシック" panose="020B0400000000000000" pitchFamily="50" charset="-128"/>
                <a:sym typeface="M PLUS Rounded 1c"/>
              </a:endParaRPr>
            </a:p>
            <a:p>
              <a:r>
                <a:rPr lang="ja-JP" altLang="en-US" sz="1200" b="1" dirty="0">
                  <a:solidFill>
                    <a:srgbClr val="493B32"/>
                  </a:solidFill>
                  <a:latin typeface="游ゴシック" panose="020B0400000000000000" pitchFamily="50" charset="-128"/>
                  <a:ea typeface="游ゴシック" panose="020B0400000000000000" pitchFamily="50" charset="-128"/>
                  <a:sym typeface="M PLUS Rounded 1c"/>
                </a:rPr>
                <a:t>学習内容に不明点や心配な点があれば</a:t>
              </a:r>
              <a:endParaRPr lang="en-US" altLang="ja-JP" sz="1200" b="1" dirty="0">
                <a:solidFill>
                  <a:srgbClr val="493B32"/>
                </a:solidFill>
                <a:latin typeface="游ゴシック" panose="020B0400000000000000" pitchFamily="50" charset="-128"/>
                <a:ea typeface="游ゴシック" panose="020B0400000000000000" pitchFamily="50" charset="-128"/>
                <a:sym typeface="M PLUS Rounded 1c"/>
              </a:endParaRPr>
            </a:p>
            <a:p>
              <a:r>
                <a:rPr lang="ja-JP" altLang="en-US" sz="1200" b="1" dirty="0">
                  <a:solidFill>
                    <a:srgbClr val="FF0000"/>
                  </a:solidFill>
                  <a:latin typeface="游ゴシック" panose="020B0400000000000000" pitchFamily="50" charset="-128"/>
                  <a:ea typeface="游ゴシック" panose="020B0400000000000000" pitchFamily="50" charset="-128"/>
                  <a:sym typeface="M PLUS Rounded 1c"/>
                </a:rPr>
                <a:t>コメントで教室とのやりとり</a:t>
              </a:r>
              <a:r>
                <a:rPr lang="ja-JP" altLang="en-US" sz="1200" b="1" dirty="0">
                  <a:solidFill>
                    <a:srgbClr val="493B32"/>
                  </a:solidFill>
                  <a:latin typeface="游ゴシック" panose="020B0400000000000000" pitchFamily="50" charset="-128"/>
                  <a:ea typeface="游ゴシック" panose="020B0400000000000000" pitchFamily="50" charset="-128"/>
                  <a:sym typeface="M PLUS Rounded 1c"/>
                </a:rPr>
                <a:t>も簡単！</a:t>
              </a:r>
              <a:endParaRPr lang="ja-JP" altLang="en-US" sz="1050" dirty="0">
                <a:latin typeface="游ゴシック Medium" panose="020B0500000000000000" pitchFamily="34" charset="-128"/>
                <a:ea typeface="游ゴシック Medium" panose="020B0500000000000000" pitchFamily="34" charset="-128"/>
              </a:endParaRPr>
            </a:p>
          </p:txBody>
        </p:sp>
        <p:grpSp>
          <p:nvGrpSpPr>
            <p:cNvPr id="50" name="グループ化 49">
              <a:extLst>
                <a:ext uri="{FF2B5EF4-FFF2-40B4-BE49-F238E27FC236}">
                  <a16:creationId xmlns:a16="http://schemas.microsoft.com/office/drawing/2014/main" xmlns="" id="{D01AAE8E-C2B2-44FA-B0FB-78037FBDE9D2}"/>
                </a:ext>
              </a:extLst>
            </p:cNvPr>
            <p:cNvGrpSpPr/>
            <p:nvPr/>
          </p:nvGrpSpPr>
          <p:grpSpPr>
            <a:xfrm>
              <a:off x="4948400" y="1705577"/>
              <a:ext cx="807410" cy="1495602"/>
              <a:chOff x="-1748417" y="5627394"/>
              <a:chExt cx="1613603" cy="2988949"/>
            </a:xfrm>
          </p:grpSpPr>
          <p:pic>
            <p:nvPicPr>
              <p:cNvPr id="76" name="図 75">
                <a:extLst>
                  <a:ext uri="{FF2B5EF4-FFF2-40B4-BE49-F238E27FC236}">
                    <a16:creationId xmlns:a16="http://schemas.microsoft.com/office/drawing/2014/main" xmlns="" id="{2C279D52-89B0-4F78-B85F-AB4C0B8980E4}"/>
                  </a:ext>
                </a:extLst>
              </p:cNvPr>
              <p:cNvPicPr>
                <a:picLocks noChangeAspect="1"/>
              </p:cNvPicPr>
              <p:nvPr/>
            </p:nvPicPr>
            <p:blipFill>
              <a:blip r:embed="rId6"/>
              <a:stretch>
                <a:fillRect/>
              </a:stretch>
            </p:blipFill>
            <p:spPr>
              <a:xfrm>
                <a:off x="-1748417" y="5627394"/>
                <a:ext cx="1613603" cy="2988949"/>
              </a:xfrm>
              <a:prstGeom prst="rect">
                <a:avLst/>
              </a:prstGeom>
            </p:spPr>
          </p:pic>
          <p:pic>
            <p:nvPicPr>
              <p:cNvPr id="77" name="図 76">
                <a:extLst>
                  <a:ext uri="{FF2B5EF4-FFF2-40B4-BE49-F238E27FC236}">
                    <a16:creationId xmlns:a16="http://schemas.microsoft.com/office/drawing/2014/main" xmlns="" id="{5240501F-91ED-4B48-8B47-E579F6631C06}"/>
                  </a:ext>
                </a:extLst>
              </p:cNvPr>
              <p:cNvPicPr>
                <a:picLocks noChangeAspect="1"/>
              </p:cNvPicPr>
              <p:nvPr/>
            </p:nvPicPr>
            <p:blipFill>
              <a:blip r:embed="rId7"/>
              <a:stretch>
                <a:fillRect/>
              </a:stretch>
            </p:blipFill>
            <p:spPr>
              <a:xfrm>
                <a:off x="-1608498" y="5888508"/>
                <a:ext cx="1333234" cy="2366491"/>
              </a:xfrm>
              <a:prstGeom prst="rect">
                <a:avLst/>
              </a:prstGeom>
              <a:ln>
                <a:solidFill>
                  <a:srgbClr val="8A8A8F"/>
                </a:solidFill>
              </a:ln>
              <a:effectLst/>
            </p:spPr>
          </p:pic>
        </p:grpSp>
        <p:grpSp>
          <p:nvGrpSpPr>
            <p:cNvPr id="51" name="グループ化 50">
              <a:extLst>
                <a:ext uri="{FF2B5EF4-FFF2-40B4-BE49-F238E27FC236}">
                  <a16:creationId xmlns:a16="http://schemas.microsoft.com/office/drawing/2014/main" xmlns="" id="{50F2DACF-58F9-4AF0-8347-361FB4F61F99}"/>
                </a:ext>
              </a:extLst>
            </p:cNvPr>
            <p:cNvGrpSpPr/>
            <p:nvPr/>
          </p:nvGrpSpPr>
          <p:grpSpPr>
            <a:xfrm>
              <a:off x="5538930" y="2386761"/>
              <a:ext cx="902818" cy="1672329"/>
              <a:chOff x="-1748417" y="2515894"/>
              <a:chExt cx="1613603" cy="2988949"/>
            </a:xfrm>
          </p:grpSpPr>
          <p:pic>
            <p:nvPicPr>
              <p:cNvPr id="72" name="図 71">
                <a:extLst>
                  <a:ext uri="{FF2B5EF4-FFF2-40B4-BE49-F238E27FC236}">
                    <a16:creationId xmlns:a16="http://schemas.microsoft.com/office/drawing/2014/main" xmlns="" id="{28513782-7CA7-4FE8-B845-78D9A156B73D}"/>
                  </a:ext>
                </a:extLst>
              </p:cNvPr>
              <p:cNvPicPr>
                <a:picLocks noChangeAspect="1"/>
              </p:cNvPicPr>
              <p:nvPr/>
            </p:nvPicPr>
            <p:blipFill>
              <a:blip r:embed="rId6"/>
              <a:stretch>
                <a:fillRect/>
              </a:stretch>
            </p:blipFill>
            <p:spPr>
              <a:xfrm>
                <a:off x="-1748417" y="2515894"/>
                <a:ext cx="1613603" cy="2988949"/>
              </a:xfrm>
              <a:prstGeom prst="rect">
                <a:avLst/>
              </a:prstGeom>
            </p:spPr>
          </p:pic>
          <p:grpSp>
            <p:nvGrpSpPr>
              <p:cNvPr id="73" name="グループ化 72">
                <a:extLst>
                  <a:ext uri="{FF2B5EF4-FFF2-40B4-BE49-F238E27FC236}">
                    <a16:creationId xmlns:a16="http://schemas.microsoft.com/office/drawing/2014/main" xmlns="" id="{29664E9F-39FA-46C2-B4CB-3EF17552B408}"/>
                  </a:ext>
                </a:extLst>
              </p:cNvPr>
              <p:cNvGrpSpPr/>
              <p:nvPr/>
            </p:nvGrpSpPr>
            <p:grpSpPr>
              <a:xfrm>
                <a:off x="-1608498" y="2780183"/>
                <a:ext cx="1333234" cy="2366491"/>
                <a:chOff x="4121312" y="1395414"/>
                <a:chExt cx="1798716" cy="3192721"/>
              </a:xfrm>
            </p:grpSpPr>
            <p:pic>
              <p:nvPicPr>
                <p:cNvPr id="74" name="図 73">
                  <a:extLst>
                    <a:ext uri="{FF2B5EF4-FFF2-40B4-BE49-F238E27FC236}">
                      <a16:creationId xmlns:a16="http://schemas.microsoft.com/office/drawing/2014/main" xmlns="" id="{17A09211-6AF3-4C65-8FEC-B84C8DEFC417}"/>
                    </a:ext>
                  </a:extLst>
                </p:cNvPr>
                <p:cNvPicPr>
                  <a:picLocks noChangeAspect="1"/>
                </p:cNvPicPr>
                <p:nvPr/>
              </p:nvPicPr>
              <p:blipFill>
                <a:blip r:embed="rId8"/>
                <a:stretch>
                  <a:fillRect/>
                </a:stretch>
              </p:blipFill>
              <p:spPr>
                <a:xfrm>
                  <a:off x="4121312" y="1395414"/>
                  <a:ext cx="1798716" cy="3192721"/>
                </a:xfrm>
                <a:prstGeom prst="rect">
                  <a:avLst/>
                </a:prstGeom>
                <a:ln>
                  <a:solidFill>
                    <a:srgbClr val="8A8A8F"/>
                  </a:solidFill>
                </a:ln>
                <a:effectLst/>
              </p:spPr>
            </p:pic>
            <p:pic>
              <p:nvPicPr>
                <p:cNvPr id="75" name="図 74">
                  <a:extLst>
                    <a:ext uri="{FF2B5EF4-FFF2-40B4-BE49-F238E27FC236}">
                      <a16:creationId xmlns:a16="http://schemas.microsoft.com/office/drawing/2014/main" xmlns="" id="{CCCF8F0C-27FF-4E5F-88A4-AEAFEB91DD6A}"/>
                    </a:ext>
                  </a:extLst>
                </p:cNvPr>
                <p:cNvPicPr>
                  <a:picLocks noChangeAspect="1"/>
                </p:cNvPicPr>
                <p:nvPr/>
              </p:nvPicPr>
              <p:blipFill>
                <a:blip r:embed="rId9"/>
                <a:stretch>
                  <a:fillRect/>
                </a:stretch>
              </p:blipFill>
              <p:spPr>
                <a:xfrm>
                  <a:off x="4301977" y="2322300"/>
                  <a:ext cx="463618" cy="676527"/>
                </a:xfrm>
                <a:prstGeom prst="rect">
                  <a:avLst/>
                </a:prstGeom>
                <a:effectLst>
                  <a:outerShdw blurRad="50800" dist="38100" dir="2700000" algn="tl" rotWithShape="0">
                    <a:srgbClr val="8A8A8F">
                      <a:alpha val="40000"/>
                    </a:srgbClr>
                  </a:outerShdw>
                </a:effectLst>
              </p:spPr>
            </p:pic>
          </p:grpSp>
        </p:grpSp>
        <p:pic>
          <p:nvPicPr>
            <p:cNvPr id="52" name="図 51" descr="ゲーム画面のスクリーンショット&#10;&#10;低い精度で自動的に生成された説明">
              <a:extLst>
                <a:ext uri="{FF2B5EF4-FFF2-40B4-BE49-F238E27FC236}">
                  <a16:creationId xmlns:a16="http://schemas.microsoft.com/office/drawing/2014/main" xmlns="" id="{88C887E8-3C08-44B9-8872-4798521E4783}"/>
                </a:ext>
              </a:extLst>
            </p:cNvPr>
            <p:cNvPicPr>
              <a:picLocks noChangeAspect="1"/>
            </p:cNvPicPr>
            <p:nvPr/>
          </p:nvPicPr>
          <p:blipFill>
            <a:blip r:embed="rId10"/>
            <a:stretch>
              <a:fillRect/>
            </a:stretch>
          </p:blipFill>
          <p:spPr>
            <a:xfrm>
              <a:off x="5674883" y="1927821"/>
              <a:ext cx="769209" cy="423065"/>
            </a:xfrm>
            <a:prstGeom prst="rect">
              <a:avLst/>
            </a:prstGeom>
          </p:spPr>
        </p:pic>
        <p:grpSp>
          <p:nvGrpSpPr>
            <p:cNvPr id="53" name="グループ化 52">
              <a:extLst>
                <a:ext uri="{FF2B5EF4-FFF2-40B4-BE49-F238E27FC236}">
                  <a16:creationId xmlns:a16="http://schemas.microsoft.com/office/drawing/2014/main" xmlns="" id="{CC0405EE-01DA-41B5-95ED-751ABED12728}"/>
                </a:ext>
              </a:extLst>
            </p:cNvPr>
            <p:cNvGrpSpPr/>
            <p:nvPr/>
          </p:nvGrpSpPr>
          <p:grpSpPr>
            <a:xfrm>
              <a:off x="1822804" y="1842035"/>
              <a:ext cx="832351" cy="400110"/>
              <a:chOff x="1884621" y="199560"/>
              <a:chExt cx="832351" cy="400110"/>
            </a:xfrm>
          </p:grpSpPr>
          <p:sp>
            <p:nvSpPr>
              <p:cNvPr id="67" name="四角形: 角を丸くする 30">
                <a:extLst>
                  <a:ext uri="{FF2B5EF4-FFF2-40B4-BE49-F238E27FC236}">
                    <a16:creationId xmlns:a16="http://schemas.microsoft.com/office/drawing/2014/main" xmlns="" id="{65565D73-ACE8-4591-A555-0A281BEA750E}"/>
                  </a:ext>
                </a:extLst>
              </p:cNvPr>
              <p:cNvSpPr/>
              <p:nvPr/>
            </p:nvSpPr>
            <p:spPr>
              <a:xfrm>
                <a:off x="1920420" y="325053"/>
                <a:ext cx="727530" cy="155960"/>
              </a:xfrm>
              <a:prstGeom prst="roundRect">
                <a:avLst>
                  <a:gd name="adj" fmla="val 10560"/>
                </a:avLst>
              </a:prstGeom>
              <a:solidFill>
                <a:srgbClr val="E97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正方形/長方形 67">
                <a:extLst>
                  <a:ext uri="{FF2B5EF4-FFF2-40B4-BE49-F238E27FC236}">
                    <a16:creationId xmlns:a16="http://schemas.microsoft.com/office/drawing/2014/main" xmlns="" id="{3A881AB7-4983-4961-842C-87AC626BAA2F}"/>
                  </a:ext>
                </a:extLst>
              </p:cNvPr>
              <p:cNvSpPr/>
              <p:nvPr/>
            </p:nvSpPr>
            <p:spPr>
              <a:xfrm>
                <a:off x="1884621" y="286664"/>
                <a:ext cx="743039" cy="246221"/>
              </a:xfrm>
              <a:prstGeom prst="rect">
                <a:avLst/>
              </a:prstGeom>
            </p:spPr>
            <p:txBody>
              <a:bodyPr wrap="square">
                <a:spAutoFit/>
              </a:bodyPr>
              <a:lstStyle/>
              <a:p>
                <a:r>
                  <a:rPr lang="ja-JP" altLang="en-US" sz="1000" b="1" dirty="0">
                    <a:solidFill>
                      <a:schemeClr val="bg1"/>
                    </a:solidFill>
                    <a:latin typeface="游ゴシック" panose="020B0400000000000000" pitchFamily="50" charset="-128"/>
                    <a:ea typeface="游ゴシック" panose="020B0400000000000000" pitchFamily="50" charset="-128"/>
                  </a:rPr>
                  <a:t>メリット</a:t>
                </a:r>
              </a:p>
            </p:txBody>
          </p:sp>
          <p:grpSp>
            <p:nvGrpSpPr>
              <p:cNvPr id="69" name="グループ化 68">
                <a:extLst>
                  <a:ext uri="{FF2B5EF4-FFF2-40B4-BE49-F238E27FC236}">
                    <a16:creationId xmlns:a16="http://schemas.microsoft.com/office/drawing/2014/main" xmlns="" id="{FF168F78-AD5E-48D4-8DB9-6182AEAB1BEB}"/>
                  </a:ext>
                </a:extLst>
              </p:cNvPr>
              <p:cNvGrpSpPr/>
              <p:nvPr/>
            </p:nvGrpSpPr>
            <p:grpSpPr>
              <a:xfrm>
                <a:off x="2378678" y="199560"/>
                <a:ext cx="338294" cy="400110"/>
                <a:chOff x="798591" y="3127520"/>
                <a:chExt cx="338294" cy="400110"/>
              </a:xfrm>
            </p:grpSpPr>
            <p:sp>
              <p:nvSpPr>
                <p:cNvPr id="70" name="正方形/長方形 69">
                  <a:extLst>
                    <a:ext uri="{FF2B5EF4-FFF2-40B4-BE49-F238E27FC236}">
                      <a16:creationId xmlns:a16="http://schemas.microsoft.com/office/drawing/2014/main" xmlns="" id="{DB824506-245A-401A-808A-A9D489EF8ABF}"/>
                    </a:ext>
                  </a:extLst>
                </p:cNvPr>
                <p:cNvSpPr/>
                <p:nvPr/>
              </p:nvSpPr>
              <p:spPr>
                <a:xfrm>
                  <a:off x="799932" y="3127520"/>
                  <a:ext cx="336953" cy="400110"/>
                </a:xfrm>
                <a:prstGeom prst="rect">
                  <a:avLst/>
                </a:prstGeom>
              </p:spPr>
              <p:txBody>
                <a:bodyPr wrap="square">
                  <a:spAutoFit/>
                </a:bodyPr>
                <a:lstStyle/>
                <a:p>
                  <a:r>
                    <a:rPr lang="en-US" altLang="ja-JP" sz="2000" b="1" dirty="0">
                      <a:ln w="31750">
                        <a:solidFill>
                          <a:srgbClr val="E9754E"/>
                        </a:solidFill>
                      </a:ln>
                      <a:solidFill>
                        <a:schemeClr val="bg1"/>
                      </a:solidFill>
                      <a:latin typeface="游ゴシック" panose="020B0400000000000000" pitchFamily="50" charset="-128"/>
                      <a:ea typeface="游ゴシック" panose="020B0400000000000000" pitchFamily="50" charset="-128"/>
                    </a:rPr>
                    <a:t>1</a:t>
                  </a:r>
                  <a:endParaRPr lang="ja-JP" altLang="en-US" sz="2000" b="1" dirty="0">
                    <a:ln w="31750">
                      <a:solidFill>
                        <a:srgbClr val="E9754E"/>
                      </a:solidFill>
                    </a:ln>
                    <a:solidFill>
                      <a:schemeClr val="bg1"/>
                    </a:solidFill>
                    <a:latin typeface="游ゴシック" panose="020B0400000000000000" pitchFamily="50" charset="-128"/>
                    <a:ea typeface="游ゴシック" panose="020B0400000000000000" pitchFamily="50" charset="-128"/>
                  </a:endParaRPr>
                </a:p>
              </p:txBody>
            </p:sp>
            <p:sp>
              <p:nvSpPr>
                <p:cNvPr id="71" name="正方形/長方形 70">
                  <a:extLst>
                    <a:ext uri="{FF2B5EF4-FFF2-40B4-BE49-F238E27FC236}">
                      <a16:creationId xmlns:a16="http://schemas.microsoft.com/office/drawing/2014/main" xmlns="" id="{BC8D28CB-BD8E-463D-B00E-D7798F6BF9B5}"/>
                    </a:ext>
                  </a:extLst>
                </p:cNvPr>
                <p:cNvSpPr/>
                <p:nvPr/>
              </p:nvSpPr>
              <p:spPr>
                <a:xfrm>
                  <a:off x="798591" y="3127520"/>
                  <a:ext cx="336953" cy="400110"/>
                </a:xfrm>
                <a:prstGeom prst="rect">
                  <a:avLst/>
                </a:prstGeom>
              </p:spPr>
              <p:txBody>
                <a:bodyPr wrap="square">
                  <a:spAutoFit/>
                </a:bodyPr>
                <a:lstStyle/>
                <a:p>
                  <a:r>
                    <a:rPr lang="en-US" altLang="ja-JP" sz="2000" b="1" dirty="0">
                      <a:ln w="31750">
                        <a:noFill/>
                      </a:ln>
                      <a:solidFill>
                        <a:schemeClr val="bg1"/>
                      </a:solidFill>
                      <a:latin typeface="游ゴシック" panose="020B0400000000000000" pitchFamily="50" charset="-128"/>
                      <a:ea typeface="游ゴシック" panose="020B0400000000000000" pitchFamily="50" charset="-128"/>
                    </a:rPr>
                    <a:t>1</a:t>
                  </a:r>
                  <a:endParaRPr lang="ja-JP" altLang="en-US" sz="2000" b="1" dirty="0">
                    <a:ln w="31750">
                      <a:noFill/>
                    </a:ln>
                    <a:solidFill>
                      <a:schemeClr val="bg1"/>
                    </a:solidFill>
                    <a:latin typeface="游ゴシック" panose="020B0400000000000000" pitchFamily="50" charset="-128"/>
                    <a:ea typeface="游ゴシック" panose="020B0400000000000000" pitchFamily="50" charset="-128"/>
                  </a:endParaRPr>
                </a:p>
              </p:txBody>
            </p:sp>
          </p:grpSp>
        </p:grpSp>
        <p:grpSp>
          <p:nvGrpSpPr>
            <p:cNvPr id="54" name="グループ化 53">
              <a:extLst>
                <a:ext uri="{FF2B5EF4-FFF2-40B4-BE49-F238E27FC236}">
                  <a16:creationId xmlns:a16="http://schemas.microsoft.com/office/drawing/2014/main" xmlns="" id="{DD19CF35-9A88-434E-90CF-356982156196}"/>
                </a:ext>
              </a:extLst>
            </p:cNvPr>
            <p:cNvGrpSpPr/>
            <p:nvPr/>
          </p:nvGrpSpPr>
          <p:grpSpPr>
            <a:xfrm>
              <a:off x="1822804" y="2406182"/>
              <a:ext cx="832351" cy="400110"/>
              <a:chOff x="1884621" y="199560"/>
              <a:chExt cx="832351" cy="400110"/>
            </a:xfrm>
          </p:grpSpPr>
          <p:sp>
            <p:nvSpPr>
              <p:cNvPr id="62" name="四角形: 角を丸くする 25">
                <a:extLst>
                  <a:ext uri="{FF2B5EF4-FFF2-40B4-BE49-F238E27FC236}">
                    <a16:creationId xmlns:a16="http://schemas.microsoft.com/office/drawing/2014/main" xmlns="" id="{5F968AD5-D547-4123-AEBC-9EE6EE1A67F5}"/>
                  </a:ext>
                </a:extLst>
              </p:cNvPr>
              <p:cNvSpPr/>
              <p:nvPr/>
            </p:nvSpPr>
            <p:spPr>
              <a:xfrm>
                <a:off x="1920420" y="325053"/>
                <a:ext cx="727530" cy="155960"/>
              </a:xfrm>
              <a:prstGeom prst="roundRect">
                <a:avLst>
                  <a:gd name="adj" fmla="val 10560"/>
                </a:avLst>
              </a:prstGeom>
              <a:solidFill>
                <a:srgbClr val="E97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正方形/長方形 62">
                <a:extLst>
                  <a:ext uri="{FF2B5EF4-FFF2-40B4-BE49-F238E27FC236}">
                    <a16:creationId xmlns:a16="http://schemas.microsoft.com/office/drawing/2014/main" xmlns="" id="{1489D1E8-9214-458F-B0FC-0EDED38FFB10}"/>
                  </a:ext>
                </a:extLst>
              </p:cNvPr>
              <p:cNvSpPr/>
              <p:nvPr/>
            </p:nvSpPr>
            <p:spPr>
              <a:xfrm>
                <a:off x="1884621" y="286664"/>
                <a:ext cx="743039" cy="246221"/>
              </a:xfrm>
              <a:prstGeom prst="rect">
                <a:avLst/>
              </a:prstGeom>
            </p:spPr>
            <p:txBody>
              <a:bodyPr wrap="square">
                <a:spAutoFit/>
              </a:bodyPr>
              <a:lstStyle/>
              <a:p>
                <a:r>
                  <a:rPr lang="ja-JP" altLang="en-US" sz="1000" b="1" dirty="0">
                    <a:solidFill>
                      <a:schemeClr val="bg1"/>
                    </a:solidFill>
                    <a:latin typeface="游ゴシック" panose="020B0400000000000000" pitchFamily="50" charset="-128"/>
                    <a:ea typeface="游ゴシック" panose="020B0400000000000000" pitchFamily="50" charset="-128"/>
                  </a:rPr>
                  <a:t>メリット</a:t>
                </a:r>
              </a:p>
            </p:txBody>
          </p:sp>
          <p:grpSp>
            <p:nvGrpSpPr>
              <p:cNvPr id="64" name="グループ化 63">
                <a:extLst>
                  <a:ext uri="{FF2B5EF4-FFF2-40B4-BE49-F238E27FC236}">
                    <a16:creationId xmlns:a16="http://schemas.microsoft.com/office/drawing/2014/main" xmlns="" id="{AB9BD715-D6B3-44FE-9788-1FF6F909528A}"/>
                  </a:ext>
                </a:extLst>
              </p:cNvPr>
              <p:cNvGrpSpPr/>
              <p:nvPr/>
            </p:nvGrpSpPr>
            <p:grpSpPr>
              <a:xfrm>
                <a:off x="2379951" y="199560"/>
                <a:ext cx="337021" cy="400110"/>
                <a:chOff x="799864" y="3127520"/>
                <a:chExt cx="337021" cy="400110"/>
              </a:xfrm>
            </p:grpSpPr>
            <p:sp>
              <p:nvSpPr>
                <p:cNvPr id="65" name="正方形/長方形 64">
                  <a:extLst>
                    <a:ext uri="{FF2B5EF4-FFF2-40B4-BE49-F238E27FC236}">
                      <a16:creationId xmlns:a16="http://schemas.microsoft.com/office/drawing/2014/main" xmlns="" id="{1EFA4A9A-1BF4-4DF8-983E-C27227A532F5}"/>
                    </a:ext>
                  </a:extLst>
                </p:cNvPr>
                <p:cNvSpPr/>
                <p:nvPr/>
              </p:nvSpPr>
              <p:spPr>
                <a:xfrm>
                  <a:off x="799932" y="3127520"/>
                  <a:ext cx="336953" cy="400110"/>
                </a:xfrm>
                <a:prstGeom prst="rect">
                  <a:avLst/>
                </a:prstGeom>
              </p:spPr>
              <p:txBody>
                <a:bodyPr wrap="square">
                  <a:spAutoFit/>
                </a:bodyPr>
                <a:lstStyle/>
                <a:p>
                  <a:r>
                    <a:rPr lang="en-US" altLang="ja-JP" sz="2000" b="1" dirty="0">
                      <a:ln w="31750">
                        <a:solidFill>
                          <a:srgbClr val="E9754E"/>
                        </a:solidFill>
                      </a:ln>
                      <a:solidFill>
                        <a:schemeClr val="bg1"/>
                      </a:solidFill>
                      <a:latin typeface="游ゴシック" panose="020B0400000000000000" pitchFamily="50" charset="-128"/>
                      <a:ea typeface="游ゴシック" panose="020B0400000000000000" pitchFamily="50" charset="-128"/>
                    </a:rPr>
                    <a:t>2</a:t>
                  </a:r>
                  <a:endParaRPr lang="ja-JP" altLang="en-US" sz="2000" b="1" dirty="0">
                    <a:ln w="31750">
                      <a:solidFill>
                        <a:srgbClr val="E9754E"/>
                      </a:solidFill>
                    </a:ln>
                    <a:solidFill>
                      <a:schemeClr val="bg1"/>
                    </a:solidFill>
                    <a:latin typeface="游ゴシック" panose="020B0400000000000000" pitchFamily="50" charset="-128"/>
                    <a:ea typeface="游ゴシック" panose="020B0400000000000000" pitchFamily="50" charset="-128"/>
                  </a:endParaRPr>
                </a:p>
              </p:txBody>
            </p:sp>
            <p:sp>
              <p:nvSpPr>
                <p:cNvPr id="66" name="正方形/長方形 65">
                  <a:extLst>
                    <a:ext uri="{FF2B5EF4-FFF2-40B4-BE49-F238E27FC236}">
                      <a16:creationId xmlns:a16="http://schemas.microsoft.com/office/drawing/2014/main" xmlns="" id="{CCC31378-B1E7-4579-9944-05C0593EDE85}"/>
                    </a:ext>
                  </a:extLst>
                </p:cNvPr>
                <p:cNvSpPr/>
                <p:nvPr/>
              </p:nvSpPr>
              <p:spPr>
                <a:xfrm>
                  <a:off x="799864" y="3127520"/>
                  <a:ext cx="336953" cy="400110"/>
                </a:xfrm>
                <a:prstGeom prst="rect">
                  <a:avLst/>
                </a:prstGeom>
              </p:spPr>
              <p:txBody>
                <a:bodyPr wrap="square">
                  <a:spAutoFit/>
                </a:bodyPr>
                <a:lstStyle/>
                <a:p>
                  <a:r>
                    <a:rPr lang="en-US" altLang="ja-JP" sz="2000" b="1" dirty="0">
                      <a:ln w="31750">
                        <a:noFill/>
                      </a:ln>
                      <a:solidFill>
                        <a:schemeClr val="bg1"/>
                      </a:solidFill>
                      <a:latin typeface="游ゴシック" panose="020B0400000000000000" pitchFamily="50" charset="-128"/>
                      <a:ea typeface="游ゴシック" panose="020B0400000000000000" pitchFamily="50" charset="-128"/>
                    </a:rPr>
                    <a:t>2</a:t>
                  </a:r>
                  <a:endParaRPr lang="ja-JP" altLang="en-US" sz="2000" b="1" dirty="0">
                    <a:ln w="31750">
                      <a:noFill/>
                    </a:ln>
                    <a:solidFill>
                      <a:schemeClr val="bg1"/>
                    </a:solidFill>
                    <a:latin typeface="游ゴシック" panose="020B0400000000000000" pitchFamily="50" charset="-128"/>
                    <a:ea typeface="游ゴシック" panose="020B0400000000000000" pitchFamily="50" charset="-128"/>
                  </a:endParaRPr>
                </a:p>
              </p:txBody>
            </p:sp>
          </p:grpSp>
        </p:grpSp>
        <p:grpSp>
          <p:nvGrpSpPr>
            <p:cNvPr id="55" name="グループ化 54">
              <a:extLst>
                <a:ext uri="{FF2B5EF4-FFF2-40B4-BE49-F238E27FC236}">
                  <a16:creationId xmlns:a16="http://schemas.microsoft.com/office/drawing/2014/main" xmlns="" id="{0D1885E6-6548-482C-9347-8AC219AF385B}"/>
                </a:ext>
              </a:extLst>
            </p:cNvPr>
            <p:cNvGrpSpPr/>
            <p:nvPr/>
          </p:nvGrpSpPr>
          <p:grpSpPr>
            <a:xfrm>
              <a:off x="1822804" y="3125094"/>
              <a:ext cx="833985" cy="400110"/>
              <a:chOff x="1884621" y="199560"/>
              <a:chExt cx="833985" cy="400110"/>
            </a:xfrm>
          </p:grpSpPr>
          <p:sp>
            <p:nvSpPr>
              <p:cNvPr id="57" name="四角形: 角を丸くする 20">
                <a:extLst>
                  <a:ext uri="{FF2B5EF4-FFF2-40B4-BE49-F238E27FC236}">
                    <a16:creationId xmlns:a16="http://schemas.microsoft.com/office/drawing/2014/main" xmlns="" id="{FB2621B5-CF8B-438C-A67D-54BA9F28D6C4}"/>
                  </a:ext>
                </a:extLst>
              </p:cNvPr>
              <p:cNvSpPr/>
              <p:nvPr/>
            </p:nvSpPr>
            <p:spPr>
              <a:xfrm>
                <a:off x="1920420" y="325053"/>
                <a:ext cx="727530" cy="155960"/>
              </a:xfrm>
              <a:prstGeom prst="roundRect">
                <a:avLst>
                  <a:gd name="adj" fmla="val 10560"/>
                </a:avLst>
              </a:prstGeom>
              <a:solidFill>
                <a:srgbClr val="E97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正方形/長方形 57">
                <a:extLst>
                  <a:ext uri="{FF2B5EF4-FFF2-40B4-BE49-F238E27FC236}">
                    <a16:creationId xmlns:a16="http://schemas.microsoft.com/office/drawing/2014/main" xmlns="" id="{E708F0CA-3361-4D46-8BA2-0547E7E48387}"/>
                  </a:ext>
                </a:extLst>
              </p:cNvPr>
              <p:cNvSpPr/>
              <p:nvPr/>
            </p:nvSpPr>
            <p:spPr>
              <a:xfrm>
                <a:off x="1884621" y="286664"/>
                <a:ext cx="743039" cy="246221"/>
              </a:xfrm>
              <a:prstGeom prst="rect">
                <a:avLst/>
              </a:prstGeom>
            </p:spPr>
            <p:txBody>
              <a:bodyPr wrap="square">
                <a:spAutoFit/>
              </a:bodyPr>
              <a:lstStyle/>
              <a:p>
                <a:r>
                  <a:rPr lang="ja-JP" altLang="en-US" sz="1000" b="1" dirty="0">
                    <a:solidFill>
                      <a:schemeClr val="bg1"/>
                    </a:solidFill>
                    <a:latin typeface="游ゴシック" panose="020B0400000000000000" pitchFamily="50" charset="-128"/>
                    <a:ea typeface="游ゴシック" panose="020B0400000000000000" pitchFamily="50" charset="-128"/>
                  </a:rPr>
                  <a:t>メリット</a:t>
                </a:r>
              </a:p>
            </p:txBody>
          </p:sp>
          <p:grpSp>
            <p:nvGrpSpPr>
              <p:cNvPr id="59" name="グループ化 58">
                <a:extLst>
                  <a:ext uri="{FF2B5EF4-FFF2-40B4-BE49-F238E27FC236}">
                    <a16:creationId xmlns:a16="http://schemas.microsoft.com/office/drawing/2014/main" xmlns="" id="{08882424-19F1-4C5C-AF57-B27460DD0E68}"/>
                  </a:ext>
                </a:extLst>
              </p:cNvPr>
              <p:cNvGrpSpPr/>
              <p:nvPr/>
            </p:nvGrpSpPr>
            <p:grpSpPr>
              <a:xfrm>
                <a:off x="2380019" y="199560"/>
                <a:ext cx="338587" cy="400110"/>
                <a:chOff x="799932" y="3127520"/>
                <a:chExt cx="338587" cy="400110"/>
              </a:xfrm>
            </p:grpSpPr>
            <p:sp>
              <p:nvSpPr>
                <p:cNvPr id="60" name="正方形/長方形 59">
                  <a:extLst>
                    <a:ext uri="{FF2B5EF4-FFF2-40B4-BE49-F238E27FC236}">
                      <a16:creationId xmlns:a16="http://schemas.microsoft.com/office/drawing/2014/main" xmlns="" id="{C72BF7F2-191B-483D-BFFB-6BF923D3D40F}"/>
                    </a:ext>
                  </a:extLst>
                </p:cNvPr>
                <p:cNvSpPr/>
                <p:nvPr/>
              </p:nvSpPr>
              <p:spPr>
                <a:xfrm>
                  <a:off x="799932" y="3127520"/>
                  <a:ext cx="336953" cy="400110"/>
                </a:xfrm>
                <a:prstGeom prst="rect">
                  <a:avLst/>
                </a:prstGeom>
              </p:spPr>
              <p:txBody>
                <a:bodyPr wrap="square">
                  <a:spAutoFit/>
                </a:bodyPr>
                <a:lstStyle/>
                <a:p>
                  <a:r>
                    <a:rPr lang="en-US" altLang="ja-JP" sz="2000" b="1" dirty="0">
                      <a:ln w="31750">
                        <a:solidFill>
                          <a:srgbClr val="E9754E"/>
                        </a:solidFill>
                      </a:ln>
                      <a:solidFill>
                        <a:schemeClr val="bg1"/>
                      </a:solidFill>
                      <a:latin typeface="游ゴシック" panose="020B0400000000000000" pitchFamily="50" charset="-128"/>
                      <a:ea typeface="游ゴシック" panose="020B0400000000000000" pitchFamily="50" charset="-128"/>
                    </a:rPr>
                    <a:t>3</a:t>
                  </a:r>
                  <a:endParaRPr lang="ja-JP" altLang="en-US" sz="2000" b="1" dirty="0">
                    <a:ln w="31750">
                      <a:solidFill>
                        <a:srgbClr val="E9754E"/>
                      </a:solidFill>
                    </a:ln>
                    <a:solidFill>
                      <a:schemeClr val="bg1"/>
                    </a:solidFill>
                    <a:latin typeface="游ゴシック" panose="020B0400000000000000" pitchFamily="50" charset="-128"/>
                    <a:ea typeface="游ゴシック" panose="020B0400000000000000" pitchFamily="50" charset="-128"/>
                  </a:endParaRPr>
                </a:p>
              </p:txBody>
            </p:sp>
            <p:sp>
              <p:nvSpPr>
                <p:cNvPr id="61" name="正方形/長方形 60">
                  <a:extLst>
                    <a:ext uri="{FF2B5EF4-FFF2-40B4-BE49-F238E27FC236}">
                      <a16:creationId xmlns:a16="http://schemas.microsoft.com/office/drawing/2014/main" xmlns="" id="{47AFCFBB-9B73-49EA-BC7F-93754CCA9184}"/>
                    </a:ext>
                  </a:extLst>
                </p:cNvPr>
                <p:cNvSpPr/>
                <p:nvPr/>
              </p:nvSpPr>
              <p:spPr>
                <a:xfrm>
                  <a:off x="801566" y="3127520"/>
                  <a:ext cx="336953" cy="400110"/>
                </a:xfrm>
                <a:prstGeom prst="rect">
                  <a:avLst/>
                </a:prstGeom>
              </p:spPr>
              <p:txBody>
                <a:bodyPr wrap="square">
                  <a:spAutoFit/>
                </a:bodyPr>
                <a:lstStyle/>
                <a:p>
                  <a:r>
                    <a:rPr lang="en-US" altLang="ja-JP" sz="2000" b="1" dirty="0">
                      <a:ln w="31750">
                        <a:noFill/>
                      </a:ln>
                      <a:solidFill>
                        <a:schemeClr val="bg1"/>
                      </a:solidFill>
                      <a:latin typeface="游ゴシック" panose="020B0400000000000000" pitchFamily="50" charset="-128"/>
                      <a:ea typeface="游ゴシック" panose="020B0400000000000000" pitchFamily="50" charset="-128"/>
                    </a:rPr>
                    <a:t>3</a:t>
                  </a:r>
                  <a:endParaRPr lang="ja-JP" altLang="en-US" sz="2000" b="1" dirty="0">
                    <a:ln w="31750">
                      <a:noFill/>
                    </a:ln>
                    <a:solidFill>
                      <a:schemeClr val="bg1"/>
                    </a:solidFill>
                    <a:latin typeface="游ゴシック" panose="020B0400000000000000" pitchFamily="50" charset="-128"/>
                    <a:ea typeface="游ゴシック" panose="020B0400000000000000" pitchFamily="50" charset="-128"/>
                  </a:endParaRPr>
                </a:p>
              </p:txBody>
            </p:sp>
          </p:grpSp>
        </p:grpSp>
        <p:pic>
          <p:nvPicPr>
            <p:cNvPr id="56" name="図 55" descr="グラフィカル ユーザー インターフェイス, アプリケーション&#10;&#10;自動的に生成された説明">
              <a:extLst>
                <a:ext uri="{FF2B5EF4-FFF2-40B4-BE49-F238E27FC236}">
                  <a16:creationId xmlns:a16="http://schemas.microsoft.com/office/drawing/2014/main" xmlns="" id="{736A352E-8D18-440A-979F-C8EEA626F7CA}"/>
                </a:ext>
              </a:extLst>
            </p:cNvPr>
            <p:cNvPicPr>
              <a:picLocks noChangeAspect="1"/>
            </p:cNvPicPr>
            <p:nvPr/>
          </p:nvPicPr>
          <p:blipFill rotWithShape="1">
            <a:blip r:embed="rId11"/>
            <a:srcRect l="22295"/>
            <a:stretch/>
          </p:blipFill>
          <p:spPr>
            <a:xfrm>
              <a:off x="4780645" y="3405626"/>
              <a:ext cx="740875" cy="524395"/>
            </a:xfrm>
            <a:prstGeom prst="rect">
              <a:avLst/>
            </a:prstGeom>
          </p:spPr>
        </p:pic>
      </p:grpSp>
      <p:sp>
        <p:nvSpPr>
          <p:cNvPr id="78" name="四角形: 角を丸くする 49">
            <a:extLst>
              <a:ext uri="{FF2B5EF4-FFF2-40B4-BE49-F238E27FC236}">
                <a16:creationId xmlns:a16="http://schemas.microsoft.com/office/drawing/2014/main" xmlns="" id="{57747AE3-3EF0-40AD-BCEC-B4B7A478B813}"/>
              </a:ext>
            </a:extLst>
          </p:cNvPr>
          <p:cNvSpPr/>
          <p:nvPr/>
        </p:nvSpPr>
        <p:spPr>
          <a:xfrm>
            <a:off x="294105" y="4594874"/>
            <a:ext cx="6269790" cy="2041023"/>
          </a:xfrm>
          <a:prstGeom prst="roundRect">
            <a:avLst>
              <a:gd name="adj" fmla="val 235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9" name="グループ化 78">
            <a:extLst>
              <a:ext uri="{FF2B5EF4-FFF2-40B4-BE49-F238E27FC236}">
                <a16:creationId xmlns:a16="http://schemas.microsoft.com/office/drawing/2014/main" xmlns="" id="{C049C689-47AF-4D93-A4F4-B06C3F6CC7C5}"/>
              </a:ext>
            </a:extLst>
          </p:cNvPr>
          <p:cNvGrpSpPr/>
          <p:nvPr/>
        </p:nvGrpSpPr>
        <p:grpSpPr>
          <a:xfrm>
            <a:off x="146978" y="4356096"/>
            <a:ext cx="6516356" cy="2460784"/>
            <a:chOff x="170822" y="4366505"/>
            <a:chExt cx="6516356" cy="2460784"/>
          </a:xfrm>
        </p:grpSpPr>
        <p:sp>
          <p:nvSpPr>
            <p:cNvPr id="80" name="四角形: 角を丸くする 147">
              <a:extLst>
                <a:ext uri="{FF2B5EF4-FFF2-40B4-BE49-F238E27FC236}">
                  <a16:creationId xmlns:a16="http://schemas.microsoft.com/office/drawing/2014/main" xmlns="" id="{792E106A-52C1-4EF6-94E1-7F5F2B90C744}"/>
                </a:ext>
              </a:extLst>
            </p:cNvPr>
            <p:cNvSpPr/>
            <p:nvPr/>
          </p:nvSpPr>
          <p:spPr>
            <a:xfrm>
              <a:off x="170822" y="4366505"/>
              <a:ext cx="6516356" cy="2460784"/>
            </a:xfrm>
            <a:prstGeom prst="roundRect">
              <a:avLst>
                <a:gd name="adj" fmla="val 2746"/>
              </a:avLst>
            </a:prstGeom>
            <a:solidFill>
              <a:srgbClr val="FDD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四角形: 角を丸くする 49">
              <a:extLst>
                <a:ext uri="{FF2B5EF4-FFF2-40B4-BE49-F238E27FC236}">
                  <a16:creationId xmlns:a16="http://schemas.microsoft.com/office/drawing/2014/main" xmlns="" id="{57747AE3-3EF0-40AD-BCEC-B4B7A478B813}"/>
                </a:ext>
              </a:extLst>
            </p:cNvPr>
            <p:cNvSpPr/>
            <p:nvPr/>
          </p:nvSpPr>
          <p:spPr>
            <a:xfrm>
              <a:off x="294105" y="4594874"/>
              <a:ext cx="6269790" cy="2041023"/>
            </a:xfrm>
            <a:prstGeom prst="roundRect">
              <a:avLst>
                <a:gd name="adj" fmla="val 235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2" name="グループ化 81">
              <a:extLst>
                <a:ext uri="{FF2B5EF4-FFF2-40B4-BE49-F238E27FC236}">
                  <a16:creationId xmlns:a16="http://schemas.microsoft.com/office/drawing/2014/main" xmlns="" id="{44528F3D-F93F-4C97-AABB-21AE28C72BFC}"/>
                </a:ext>
              </a:extLst>
            </p:cNvPr>
            <p:cNvGrpSpPr/>
            <p:nvPr/>
          </p:nvGrpSpPr>
          <p:grpSpPr>
            <a:xfrm>
              <a:off x="4948400" y="4419216"/>
              <a:ext cx="807410" cy="1495602"/>
              <a:chOff x="5010217" y="2599487"/>
              <a:chExt cx="807410" cy="1495602"/>
            </a:xfrm>
          </p:grpSpPr>
          <p:pic>
            <p:nvPicPr>
              <p:cNvPr id="117" name="図 116">
                <a:extLst>
                  <a:ext uri="{FF2B5EF4-FFF2-40B4-BE49-F238E27FC236}">
                    <a16:creationId xmlns:a16="http://schemas.microsoft.com/office/drawing/2014/main" xmlns="" id="{8289CA68-FD3C-4B0A-A778-B6021D6E9645}"/>
                  </a:ext>
                </a:extLst>
              </p:cNvPr>
              <p:cNvPicPr>
                <a:picLocks noChangeAspect="1"/>
              </p:cNvPicPr>
              <p:nvPr/>
            </p:nvPicPr>
            <p:blipFill>
              <a:blip r:embed="rId6"/>
              <a:stretch>
                <a:fillRect/>
              </a:stretch>
            </p:blipFill>
            <p:spPr>
              <a:xfrm>
                <a:off x="5010217" y="2599487"/>
                <a:ext cx="807410" cy="1495602"/>
              </a:xfrm>
              <a:prstGeom prst="rect">
                <a:avLst/>
              </a:prstGeom>
            </p:spPr>
          </p:pic>
          <p:grpSp>
            <p:nvGrpSpPr>
              <p:cNvPr id="118" name="グループ化 117">
                <a:extLst>
                  <a:ext uri="{FF2B5EF4-FFF2-40B4-BE49-F238E27FC236}">
                    <a16:creationId xmlns:a16="http://schemas.microsoft.com/office/drawing/2014/main" xmlns="" id="{755C02D7-A451-4CE8-A387-EB4832580C6B}"/>
                  </a:ext>
                </a:extLst>
              </p:cNvPr>
              <p:cNvGrpSpPr/>
              <p:nvPr/>
            </p:nvGrpSpPr>
            <p:grpSpPr>
              <a:xfrm>
                <a:off x="5079714" y="2734640"/>
                <a:ext cx="697202" cy="1184139"/>
                <a:chOff x="4610995" y="1385673"/>
                <a:chExt cx="1871430" cy="3178471"/>
              </a:xfrm>
            </p:grpSpPr>
            <p:pic>
              <p:nvPicPr>
                <p:cNvPr id="119" name="図 118">
                  <a:extLst>
                    <a:ext uri="{FF2B5EF4-FFF2-40B4-BE49-F238E27FC236}">
                      <a16:creationId xmlns:a16="http://schemas.microsoft.com/office/drawing/2014/main" xmlns="" id="{6145EC56-57C4-4141-8D2F-8D6966AB66AC}"/>
                    </a:ext>
                  </a:extLst>
                </p:cNvPr>
                <p:cNvPicPr>
                  <a:picLocks noChangeAspect="1"/>
                </p:cNvPicPr>
                <p:nvPr/>
              </p:nvPicPr>
              <p:blipFill>
                <a:blip r:embed="rId12"/>
                <a:stretch>
                  <a:fillRect/>
                </a:stretch>
              </p:blipFill>
              <p:spPr>
                <a:xfrm>
                  <a:off x="4610995" y="1385673"/>
                  <a:ext cx="1790688" cy="3178471"/>
                </a:xfrm>
                <a:prstGeom prst="rect">
                  <a:avLst/>
                </a:prstGeom>
                <a:ln>
                  <a:solidFill>
                    <a:srgbClr val="8A8A8F"/>
                  </a:solidFill>
                </a:ln>
                <a:effectLst/>
              </p:spPr>
            </p:pic>
            <p:pic>
              <p:nvPicPr>
                <p:cNvPr id="120" name="図 119">
                  <a:extLst>
                    <a:ext uri="{FF2B5EF4-FFF2-40B4-BE49-F238E27FC236}">
                      <a16:creationId xmlns:a16="http://schemas.microsoft.com/office/drawing/2014/main" xmlns="" id="{3AAAB052-1225-4B6E-BCBB-0B2BCE58551C}"/>
                    </a:ext>
                  </a:extLst>
                </p:cNvPr>
                <p:cNvPicPr>
                  <a:picLocks noChangeAspect="1"/>
                </p:cNvPicPr>
                <p:nvPr/>
              </p:nvPicPr>
              <p:blipFill>
                <a:blip r:embed="rId9"/>
                <a:stretch>
                  <a:fillRect/>
                </a:stretch>
              </p:blipFill>
              <p:spPr>
                <a:xfrm>
                  <a:off x="5891874" y="1772792"/>
                  <a:ext cx="590551" cy="861751"/>
                </a:xfrm>
                <a:prstGeom prst="rect">
                  <a:avLst/>
                </a:prstGeom>
                <a:effectLst>
                  <a:outerShdw blurRad="50800" dist="38100" dir="2700000" algn="tl" rotWithShape="0">
                    <a:srgbClr val="8A8A8F">
                      <a:alpha val="40000"/>
                    </a:srgbClr>
                  </a:outerShdw>
                </a:effectLst>
              </p:spPr>
            </p:pic>
          </p:grpSp>
        </p:grpSp>
        <p:sp>
          <p:nvSpPr>
            <p:cNvPr id="83" name="四角形: 角を丸くする 51">
              <a:extLst>
                <a:ext uri="{FF2B5EF4-FFF2-40B4-BE49-F238E27FC236}">
                  <a16:creationId xmlns:a16="http://schemas.microsoft.com/office/drawing/2014/main" xmlns="" id="{DF711060-5F80-4A81-939B-B45AC27B950D}"/>
                </a:ext>
              </a:extLst>
            </p:cNvPr>
            <p:cNvSpPr/>
            <p:nvPr/>
          </p:nvSpPr>
          <p:spPr>
            <a:xfrm>
              <a:off x="1858603" y="4996540"/>
              <a:ext cx="2340335" cy="63512"/>
            </a:xfrm>
            <a:prstGeom prst="roundRect">
              <a:avLst/>
            </a:prstGeom>
            <a:solidFill>
              <a:srgbClr val="FDDC3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四角形: 角を丸くする 52">
              <a:extLst>
                <a:ext uri="{FF2B5EF4-FFF2-40B4-BE49-F238E27FC236}">
                  <a16:creationId xmlns:a16="http://schemas.microsoft.com/office/drawing/2014/main" xmlns="" id="{6932E5CD-326C-4FC3-AA01-76788CF1DFDF}"/>
                </a:ext>
              </a:extLst>
            </p:cNvPr>
            <p:cNvSpPr/>
            <p:nvPr/>
          </p:nvSpPr>
          <p:spPr>
            <a:xfrm>
              <a:off x="1858603" y="5187697"/>
              <a:ext cx="2281712" cy="63512"/>
            </a:xfrm>
            <a:prstGeom prst="roundRect">
              <a:avLst/>
            </a:prstGeom>
            <a:solidFill>
              <a:srgbClr val="FDDC3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四角形: 角を丸くする 53">
              <a:extLst>
                <a:ext uri="{FF2B5EF4-FFF2-40B4-BE49-F238E27FC236}">
                  <a16:creationId xmlns:a16="http://schemas.microsoft.com/office/drawing/2014/main" xmlns="" id="{4BAE3586-BE39-46E5-9244-B3C00CFA2562}"/>
                </a:ext>
              </a:extLst>
            </p:cNvPr>
            <p:cNvSpPr/>
            <p:nvPr/>
          </p:nvSpPr>
          <p:spPr>
            <a:xfrm>
              <a:off x="1858603" y="5741188"/>
              <a:ext cx="2922042" cy="63512"/>
            </a:xfrm>
            <a:prstGeom prst="roundRect">
              <a:avLst/>
            </a:prstGeom>
            <a:solidFill>
              <a:srgbClr val="FDDC3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四角形: 角を丸くする 54">
              <a:extLst>
                <a:ext uri="{FF2B5EF4-FFF2-40B4-BE49-F238E27FC236}">
                  <a16:creationId xmlns:a16="http://schemas.microsoft.com/office/drawing/2014/main" xmlns="" id="{5012970D-9B5D-4A26-AB7E-316CD187BE85}"/>
                </a:ext>
              </a:extLst>
            </p:cNvPr>
            <p:cNvSpPr/>
            <p:nvPr/>
          </p:nvSpPr>
          <p:spPr>
            <a:xfrm>
              <a:off x="1858603" y="5922647"/>
              <a:ext cx="1538743" cy="63512"/>
            </a:xfrm>
            <a:prstGeom prst="roundRect">
              <a:avLst/>
            </a:prstGeom>
            <a:solidFill>
              <a:srgbClr val="FDDC3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四角形: 角を丸くする 55">
              <a:extLst>
                <a:ext uri="{FF2B5EF4-FFF2-40B4-BE49-F238E27FC236}">
                  <a16:creationId xmlns:a16="http://schemas.microsoft.com/office/drawing/2014/main" xmlns="" id="{60140E83-C60E-47D3-A4E0-8D4AB4542B67}"/>
                </a:ext>
              </a:extLst>
            </p:cNvPr>
            <p:cNvSpPr/>
            <p:nvPr/>
          </p:nvSpPr>
          <p:spPr>
            <a:xfrm>
              <a:off x="1858603" y="6470479"/>
              <a:ext cx="3350080" cy="63512"/>
            </a:xfrm>
            <a:prstGeom prst="roundRect">
              <a:avLst/>
            </a:prstGeom>
            <a:solidFill>
              <a:srgbClr val="FDDC3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四角形: 角を丸くする 82">
              <a:extLst>
                <a:ext uri="{FF2B5EF4-FFF2-40B4-BE49-F238E27FC236}">
                  <a16:creationId xmlns:a16="http://schemas.microsoft.com/office/drawing/2014/main" xmlns="" id="{7F0E564C-CF04-40F9-BB37-8C22A1EB0821}"/>
                </a:ext>
              </a:extLst>
            </p:cNvPr>
            <p:cNvSpPr/>
            <p:nvPr/>
          </p:nvSpPr>
          <p:spPr>
            <a:xfrm>
              <a:off x="386330" y="4661057"/>
              <a:ext cx="1352074" cy="347732"/>
            </a:xfrm>
            <a:prstGeom prst="roundRect">
              <a:avLst/>
            </a:prstGeom>
            <a:solidFill>
              <a:srgbClr val="4C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游ゴシック" panose="020B0400000000000000" pitchFamily="50" charset="-128"/>
                  <a:ea typeface="游ゴシック" panose="020B0400000000000000" pitchFamily="50" charset="-128"/>
                </a:rPr>
                <a:t>お知らせ</a:t>
              </a:r>
              <a:endParaRPr lang="en-US" altLang="ja-JP" sz="1400" b="1" dirty="0">
                <a:solidFill>
                  <a:schemeClr val="bg1"/>
                </a:solidFill>
                <a:latin typeface="游ゴシック" panose="020B0400000000000000" pitchFamily="50" charset="-128"/>
                <a:ea typeface="游ゴシック" panose="020B0400000000000000" pitchFamily="50" charset="-128"/>
              </a:endParaRPr>
            </a:p>
          </p:txBody>
        </p:sp>
        <p:sp>
          <p:nvSpPr>
            <p:cNvPr id="89" name="正方形/長方形 88">
              <a:extLst>
                <a:ext uri="{FF2B5EF4-FFF2-40B4-BE49-F238E27FC236}">
                  <a16:creationId xmlns:a16="http://schemas.microsoft.com/office/drawing/2014/main" xmlns="" id="{C7A5A886-8848-47E0-8C24-8E71C372EB3A}"/>
                </a:ext>
              </a:extLst>
            </p:cNvPr>
            <p:cNvSpPr/>
            <p:nvPr/>
          </p:nvSpPr>
          <p:spPr>
            <a:xfrm>
              <a:off x="1779593" y="4847225"/>
              <a:ext cx="3619589" cy="1754326"/>
            </a:xfrm>
            <a:prstGeom prst="rect">
              <a:avLst/>
            </a:prstGeom>
          </p:spPr>
          <p:txBody>
            <a:bodyPr wrap="square">
              <a:spAutoFit/>
            </a:bodyPr>
            <a:lstStyle/>
            <a:p>
              <a:r>
                <a:rPr lang="ja-JP" altLang="en-US"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教室から直接お知らせが届くため</a:t>
              </a:r>
              <a:endParaRPr lang="en-US" altLang="ja-JP"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a:p>
              <a:r>
                <a:rPr lang="ja-JP" altLang="en-US" sz="1200" b="1" dirty="0">
                  <a:solidFill>
                    <a:srgbClr val="493B32"/>
                  </a:solidFill>
                  <a:latin typeface="游ゴシック" panose="020B0400000000000000" pitchFamily="50" charset="-128"/>
                  <a:ea typeface="游ゴシック" panose="020B0400000000000000" pitchFamily="50" charset="-128"/>
                  <a:sym typeface="M PLUS Rounded 1c"/>
                </a:rPr>
                <a:t>お知らせ内容の確認漏れがない！</a:t>
              </a:r>
              <a:endParaRPr lang="en-US" altLang="ja-JP" sz="1200" b="1" dirty="0">
                <a:solidFill>
                  <a:srgbClr val="493B32"/>
                </a:solidFill>
                <a:latin typeface="游ゴシック" panose="020B0400000000000000" pitchFamily="50" charset="-128"/>
                <a:ea typeface="游ゴシック" panose="020B0400000000000000" pitchFamily="50" charset="-128"/>
                <a:sym typeface="M PLUS Rounded 1c"/>
              </a:endParaRPr>
            </a:p>
            <a:p>
              <a:endParaRPr lang="en-US" altLang="ja-JP" sz="1200" b="1" dirty="0">
                <a:solidFill>
                  <a:srgbClr val="493B32"/>
                </a:solidFill>
                <a:latin typeface="游ゴシック" panose="020B0400000000000000" pitchFamily="50" charset="-128"/>
                <a:ea typeface="游ゴシック" panose="020B0400000000000000" pitchFamily="50" charset="-128"/>
                <a:sym typeface="M PLUS Rounded 1c"/>
              </a:endParaRPr>
            </a:p>
            <a:p>
              <a:endParaRPr lang="en-US" altLang="ja-JP" sz="1200" b="1" dirty="0">
                <a:solidFill>
                  <a:srgbClr val="493B32"/>
                </a:solidFill>
                <a:latin typeface="游ゴシック" panose="020B0400000000000000" pitchFamily="50" charset="-128"/>
                <a:ea typeface="游ゴシック" panose="020B0400000000000000" pitchFamily="50" charset="-128"/>
                <a:sym typeface="M PLUS Rounded 1c"/>
              </a:endParaRPr>
            </a:p>
            <a:p>
              <a:r>
                <a:rPr lang="ja-JP" altLang="en-US" sz="1200" b="1" dirty="0">
                  <a:solidFill>
                    <a:srgbClr val="493B32"/>
                  </a:solidFill>
                  <a:latin typeface="游ゴシック" panose="020B0400000000000000" pitchFamily="50" charset="-128"/>
                  <a:ea typeface="游ゴシック" panose="020B0400000000000000" pitchFamily="50" charset="-128"/>
                  <a:sym typeface="M PLUS Rounded 1c"/>
                </a:rPr>
                <a:t>説明会の出欠確認・面談の日程調整なども</a:t>
              </a:r>
              <a:endParaRPr lang="en-US" altLang="ja-JP" sz="1200" b="1" dirty="0">
                <a:solidFill>
                  <a:srgbClr val="493B32"/>
                </a:solidFill>
                <a:latin typeface="游ゴシック" panose="020B0400000000000000" pitchFamily="50" charset="-128"/>
                <a:ea typeface="游ゴシック" panose="020B0400000000000000" pitchFamily="50" charset="-128"/>
                <a:sym typeface="M PLUS Rounded 1c"/>
              </a:endParaRPr>
            </a:p>
            <a:p>
              <a:r>
                <a:rPr lang="ja-JP" altLang="en-US" sz="1200" b="1" dirty="0">
                  <a:solidFill>
                    <a:srgbClr val="493B32"/>
                  </a:solidFill>
                  <a:latin typeface="游ゴシック" panose="020B0400000000000000" pitchFamily="50" charset="-128"/>
                  <a:ea typeface="游ゴシック" panose="020B0400000000000000" pitchFamily="50" charset="-128"/>
                  <a:sym typeface="M PLUS Rounded 1c"/>
                </a:rPr>
                <a:t>提出が</a:t>
              </a:r>
              <a:r>
                <a:rPr lang="en-US" altLang="ja-JP" sz="1200" b="1" dirty="0">
                  <a:solidFill>
                    <a:srgbClr val="493B32"/>
                  </a:solidFill>
                  <a:latin typeface="游ゴシック" panose="020B0400000000000000" pitchFamily="50" charset="-128"/>
                  <a:ea typeface="游ゴシック" panose="020B0400000000000000" pitchFamily="50" charset="-128"/>
                  <a:sym typeface="M PLUS Rounded 1c"/>
                </a:rPr>
                <a:t>Web</a:t>
              </a:r>
              <a:r>
                <a:rPr lang="ja-JP" altLang="en-US" sz="1200" b="1" dirty="0">
                  <a:solidFill>
                    <a:srgbClr val="493B32"/>
                  </a:solidFill>
                  <a:latin typeface="游ゴシック" panose="020B0400000000000000" pitchFamily="50" charset="-128"/>
                  <a:ea typeface="游ゴシック" panose="020B0400000000000000" pitchFamily="50" charset="-128"/>
                  <a:sym typeface="M PLUS Rounded 1c"/>
                </a:rPr>
                <a:t>上で簡単！</a:t>
              </a:r>
              <a:endParaRPr lang="en-US" altLang="ja-JP" sz="1200" b="1" dirty="0">
                <a:solidFill>
                  <a:srgbClr val="493B32"/>
                </a:solidFill>
                <a:latin typeface="游ゴシック" panose="020B0400000000000000" pitchFamily="50" charset="-128"/>
                <a:ea typeface="游ゴシック" panose="020B0400000000000000" pitchFamily="50" charset="-128"/>
                <a:sym typeface="M PLUS Rounded 1c"/>
              </a:endParaRPr>
            </a:p>
            <a:p>
              <a:endParaRPr lang="en-US" altLang="ja-JP" sz="1200" b="1" dirty="0">
                <a:solidFill>
                  <a:srgbClr val="493B32"/>
                </a:solidFill>
                <a:latin typeface="游ゴシック" panose="020B0400000000000000" pitchFamily="50" charset="-128"/>
                <a:ea typeface="游ゴシック" panose="020B0400000000000000" pitchFamily="50" charset="-128"/>
                <a:sym typeface="M PLUS Rounded 1c"/>
              </a:endParaRPr>
            </a:p>
            <a:p>
              <a:endParaRPr lang="en-US" altLang="ja-JP" sz="1200" b="1" dirty="0">
                <a:solidFill>
                  <a:srgbClr val="493B32"/>
                </a:solidFill>
                <a:latin typeface="游ゴシック" panose="020B0400000000000000" pitchFamily="50" charset="-128"/>
                <a:ea typeface="游ゴシック" panose="020B0400000000000000" pitchFamily="50" charset="-128"/>
                <a:sym typeface="M PLUS Rounded 1c"/>
              </a:endParaRPr>
            </a:p>
            <a:p>
              <a:r>
                <a:rPr lang="ja-JP" altLang="en-US" sz="1200" b="1" dirty="0">
                  <a:solidFill>
                    <a:srgbClr val="493B32"/>
                  </a:solidFill>
                  <a:latin typeface="游ゴシック" panose="020B0400000000000000" pitchFamily="50" charset="-128"/>
                  <a:ea typeface="游ゴシック" panose="020B0400000000000000" pitchFamily="50" charset="-128"/>
                  <a:sym typeface="M PLUS Rounded 1c"/>
                </a:rPr>
                <a:t>紙ではないので失くす心配もなく、確認が簡単！</a:t>
              </a:r>
              <a:endParaRPr lang="en-US" altLang="ja-JP" sz="1200" b="1" dirty="0">
                <a:solidFill>
                  <a:srgbClr val="493B32"/>
                </a:solidFill>
                <a:latin typeface="游ゴシック" panose="020B0400000000000000" pitchFamily="50" charset="-128"/>
                <a:ea typeface="游ゴシック" panose="020B0400000000000000" pitchFamily="50" charset="-128"/>
                <a:sym typeface="M PLUS Rounded 1c"/>
              </a:endParaRPr>
            </a:p>
          </p:txBody>
        </p:sp>
        <p:grpSp>
          <p:nvGrpSpPr>
            <p:cNvPr id="90" name="グループ化 89">
              <a:extLst>
                <a:ext uri="{FF2B5EF4-FFF2-40B4-BE49-F238E27FC236}">
                  <a16:creationId xmlns:a16="http://schemas.microsoft.com/office/drawing/2014/main" xmlns="" id="{2D4D830C-DC52-463E-A5B4-6A4F214D0A10}"/>
                </a:ext>
              </a:extLst>
            </p:cNvPr>
            <p:cNvGrpSpPr/>
            <p:nvPr/>
          </p:nvGrpSpPr>
          <p:grpSpPr>
            <a:xfrm>
              <a:off x="1822804" y="4555674"/>
              <a:ext cx="832351" cy="400110"/>
              <a:chOff x="1884621" y="199560"/>
              <a:chExt cx="832351" cy="400110"/>
            </a:xfrm>
          </p:grpSpPr>
          <p:sp>
            <p:nvSpPr>
              <p:cNvPr id="112" name="四角形: 角を丸くする 77">
                <a:extLst>
                  <a:ext uri="{FF2B5EF4-FFF2-40B4-BE49-F238E27FC236}">
                    <a16:creationId xmlns:a16="http://schemas.microsoft.com/office/drawing/2014/main" xmlns="" id="{16E2422B-6E9D-4660-A34C-F7B0EC891002}"/>
                  </a:ext>
                </a:extLst>
              </p:cNvPr>
              <p:cNvSpPr/>
              <p:nvPr/>
            </p:nvSpPr>
            <p:spPr>
              <a:xfrm>
                <a:off x="1920420" y="325053"/>
                <a:ext cx="727530" cy="155960"/>
              </a:xfrm>
              <a:prstGeom prst="roundRect">
                <a:avLst>
                  <a:gd name="adj" fmla="val 10560"/>
                </a:avLst>
              </a:prstGeom>
              <a:solidFill>
                <a:srgbClr val="E97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3" name="正方形/長方形 112">
                <a:extLst>
                  <a:ext uri="{FF2B5EF4-FFF2-40B4-BE49-F238E27FC236}">
                    <a16:creationId xmlns:a16="http://schemas.microsoft.com/office/drawing/2014/main" xmlns="" id="{BE1895E2-0944-4A08-AA84-7234E9F7E42B}"/>
                  </a:ext>
                </a:extLst>
              </p:cNvPr>
              <p:cNvSpPr/>
              <p:nvPr/>
            </p:nvSpPr>
            <p:spPr>
              <a:xfrm>
                <a:off x="1884621" y="286664"/>
                <a:ext cx="743039" cy="246221"/>
              </a:xfrm>
              <a:prstGeom prst="rect">
                <a:avLst/>
              </a:prstGeom>
            </p:spPr>
            <p:txBody>
              <a:bodyPr wrap="square">
                <a:spAutoFit/>
              </a:bodyPr>
              <a:lstStyle/>
              <a:p>
                <a:r>
                  <a:rPr lang="ja-JP" altLang="en-US" sz="1000" b="1" dirty="0">
                    <a:solidFill>
                      <a:schemeClr val="bg1"/>
                    </a:solidFill>
                    <a:latin typeface="游ゴシック" panose="020B0400000000000000" pitchFamily="50" charset="-128"/>
                    <a:ea typeface="游ゴシック" panose="020B0400000000000000" pitchFamily="50" charset="-128"/>
                  </a:rPr>
                  <a:t>メリット</a:t>
                </a:r>
              </a:p>
            </p:txBody>
          </p:sp>
          <p:grpSp>
            <p:nvGrpSpPr>
              <p:cNvPr id="114" name="グループ化 113">
                <a:extLst>
                  <a:ext uri="{FF2B5EF4-FFF2-40B4-BE49-F238E27FC236}">
                    <a16:creationId xmlns:a16="http://schemas.microsoft.com/office/drawing/2014/main" xmlns="" id="{A30E0F61-16F8-44DE-BAFA-99A725CE2507}"/>
                  </a:ext>
                </a:extLst>
              </p:cNvPr>
              <p:cNvGrpSpPr/>
              <p:nvPr/>
            </p:nvGrpSpPr>
            <p:grpSpPr>
              <a:xfrm>
                <a:off x="2378678" y="199560"/>
                <a:ext cx="338294" cy="400110"/>
                <a:chOff x="798591" y="3127520"/>
                <a:chExt cx="338294" cy="400110"/>
              </a:xfrm>
            </p:grpSpPr>
            <p:sp>
              <p:nvSpPr>
                <p:cNvPr id="115" name="正方形/長方形 114">
                  <a:extLst>
                    <a:ext uri="{FF2B5EF4-FFF2-40B4-BE49-F238E27FC236}">
                      <a16:creationId xmlns:a16="http://schemas.microsoft.com/office/drawing/2014/main" xmlns="" id="{803ECAE6-258E-4A50-A925-F5A69941A23B}"/>
                    </a:ext>
                  </a:extLst>
                </p:cNvPr>
                <p:cNvSpPr/>
                <p:nvPr/>
              </p:nvSpPr>
              <p:spPr>
                <a:xfrm>
                  <a:off x="799932" y="3127520"/>
                  <a:ext cx="336953" cy="400110"/>
                </a:xfrm>
                <a:prstGeom prst="rect">
                  <a:avLst/>
                </a:prstGeom>
              </p:spPr>
              <p:txBody>
                <a:bodyPr wrap="square">
                  <a:spAutoFit/>
                </a:bodyPr>
                <a:lstStyle/>
                <a:p>
                  <a:r>
                    <a:rPr lang="en-US" altLang="ja-JP" sz="2000" b="1" dirty="0">
                      <a:ln w="31750">
                        <a:solidFill>
                          <a:srgbClr val="E9754E"/>
                        </a:solidFill>
                      </a:ln>
                      <a:solidFill>
                        <a:schemeClr val="bg1"/>
                      </a:solidFill>
                      <a:latin typeface="游ゴシック" panose="020B0400000000000000" pitchFamily="50" charset="-128"/>
                      <a:ea typeface="游ゴシック" panose="020B0400000000000000" pitchFamily="50" charset="-128"/>
                    </a:rPr>
                    <a:t>1</a:t>
                  </a:r>
                  <a:endParaRPr lang="ja-JP" altLang="en-US" sz="2000" b="1" dirty="0">
                    <a:ln w="31750">
                      <a:solidFill>
                        <a:srgbClr val="E9754E"/>
                      </a:solidFill>
                    </a:ln>
                    <a:solidFill>
                      <a:schemeClr val="bg1"/>
                    </a:solidFill>
                    <a:latin typeface="游ゴシック" panose="020B0400000000000000" pitchFamily="50" charset="-128"/>
                    <a:ea typeface="游ゴシック" panose="020B0400000000000000" pitchFamily="50" charset="-128"/>
                  </a:endParaRPr>
                </a:p>
              </p:txBody>
            </p:sp>
            <p:sp>
              <p:nvSpPr>
                <p:cNvPr id="116" name="正方形/長方形 115">
                  <a:extLst>
                    <a:ext uri="{FF2B5EF4-FFF2-40B4-BE49-F238E27FC236}">
                      <a16:creationId xmlns:a16="http://schemas.microsoft.com/office/drawing/2014/main" xmlns="" id="{0C799F5B-B99C-4B8F-A4B6-5A83898AAFD7}"/>
                    </a:ext>
                  </a:extLst>
                </p:cNvPr>
                <p:cNvSpPr/>
                <p:nvPr/>
              </p:nvSpPr>
              <p:spPr>
                <a:xfrm>
                  <a:off x="798591" y="3127520"/>
                  <a:ext cx="336953" cy="400110"/>
                </a:xfrm>
                <a:prstGeom prst="rect">
                  <a:avLst/>
                </a:prstGeom>
              </p:spPr>
              <p:txBody>
                <a:bodyPr wrap="square">
                  <a:spAutoFit/>
                </a:bodyPr>
                <a:lstStyle/>
                <a:p>
                  <a:r>
                    <a:rPr lang="en-US" altLang="ja-JP" sz="2000" b="1" dirty="0">
                      <a:ln w="31750">
                        <a:noFill/>
                      </a:ln>
                      <a:solidFill>
                        <a:schemeClr val="bg1"/>
                      </a:solidFill>
                      <a:latin typeface="游ゴシック" panose="020B0400000000000000" pitchFamily="50" charset="-128"/>
                      <a:ea typeface="游ゴシック" panose="020B0400000000000000" pitchFamily="50" charset="-128"/>
                    </a:rPr>
                    <a:t>1</a:t>
                  </a:r>
                  <a:endParaRPr lang="ja-JP" altLang="en-US" sz="2000" b="1" dirty="0">
                    <a:ln w="31750">
                      <a:noFill/>
                    </a:ln>
                    <a:solidFill>
                      <a:schemeClr val="bg1"/>
                    </a:solidFill>
                    <a:latin typeface="游ゴシック" panose="020B0400000000000000" pitchFamily="50" charset="-128"/>
                    <a:ea typeface="游ゴシック" panose="020B0400000000000000" pitchFamily="50" charset="-128"/>
                  </a:endParaRPr>
                </a:p>
              </p:txBody>
            </p:sp>
          </p:grpSp>
        </p:grpSp>
        <p:grpSp>
          <p:nvGrpSpPr>
            <p:cNvPr id="91" name="グループ化 90">
              <a:extLst>
                <a:ext uri="{FF2B5EF4-FFF2-40B4-BE49-F238E27FC236}">
                  <a16:creationId xmlns:a16="http://schemas.microsoft.com/office/drawing/2014/main" xmlns="" id="{4303210D-75BA-4536-A630-DCCCC76964A4}"/>
                </a:ext>
              </a:extLst>
            </p:cNvPr>
            <p:cNvGrpSpPr/>
            <p:nvPr/>
          </p:nvGrpSpPr>
          <p:grpSpPr>
            <a:xfrm>
              <a:off x="1822804" y="5286520"/>
              <a:ext cx="832351" cy="400110"/>
              <a:chOff x="1884621" y="199560"/>
              <a:chExt cx="832351" cy="400110"/>
            </a:xfrm>
          </p:grpSpPr>
          <p:sp>
            <p:nvSpPr>
              <p:cNvPr id="107" name="四角形: 角を丸くする 72">
                <a:extLst>
                  <a:ext uri="{FF2B5EF4-FFF2-40B4-BE49-F238E27FC236}">
                    <a16:creationId xmlns:a16="http://schemas.microsoft.com/office/drawing/2014/main" xmlns="" id="{BA0A0BC6-4E78-4499-A590-57DD980FD655}"/>
                  </a:ext>
                </a:extLst>
              </p:cNvPr>
              <p:cNvSpPr/>
              <p:nvPr/>
            </p:nvSpPr>
            <p:spPr>
              <a:xfrm>
                <a:off x="1920420" y="325053"/>
                <a:ext cx="727530" cy="155960"/>
              </a:xfrm>
              <a:prstGeom prst="roundRect">
                <a:avLst>
                  <a:gd name="adj" fmla="val 10560"/>
                </a:avLst>
              </a:prstGeom>
              <a:solidFill>
                <a:srgbClr val="E97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8" name="正方形/長方形 107">
                <a:extLst>
                  <a:ext uri="{FF2B5EF4-FFF2-40B4-BE49-F238E27FC236}">
                    <a16:creationId xmlns:a16="http://schemas.microsoft.com/office/drawing/2014/main" xmlns="" id="{0DADE51D-BC45-47C9-8BBE-AAC915B614F1}"/>
                  </a:ext>
                </a:extLst>
              </p:cNvPr>
              <p:cNvSpPr/>
              <p:nvPr/>
            </p:nvSpPr>
            <p:spPr>
              <a:xfrm>
                <a:off x="1884621" y="286664"/>
                <a:ext cx="743039" cy="246221"/>
              </a:xfrm>
              <a:prstGeom prst="rect">
                <a:avLst/>
              </a:prstGeom>
            </p:spPr>
            <p:txBody>
              <a:bodyPr wrap="square">
                <a:spAutoFit/>
              </a:bodyPr>
              <a:lstStyle/>
              <a:p>
                <a:r>
                  <a:rPr lang="ja-JP" altLang="en-US" sz="1000" b="1" dirty="0">
                    <a:solidFill>
                      <a:schemeClr val="bg1"/>
                    </a:solidFill>
                    <a:latin typeface="游ゴシック" panose="020B0400000000000000" pitchFamily="50" charset="-128"/>
                    <a:ea typeface="游ゴシック" panose="020B0400000000000000" pitchFamily="50" charset="-128"/>
                  </a:rPr>
                  <a:t>メリット</a:t>
                </a:r>
              </a:p>
            </p:txBody>
          </p:sp>
          <p:grpSp>
            <p:nvGrpSpPr>
              <p:cNvPr id="109" name="グループ化 108">
                <a:extLst>
                  <a:ext uri="{FF2B5EF4-FFF2-40B4-BE49-F238E27FC236}">
                    <a16:creationId xmlns:a16="http://schemas.microsoft.com/office/drawing/2014/main" xmlns="" id="{CAB25D95-6FAD-4903-9550-7EE39EB15F68}"/>
                  </a:ext>
                </a:extLst>
              </p:cNvPr>
              <p:cNvGrpSpPr/>
              <p:nvPr/>
            </p:nvGrpSpPr>
            <p:grpSpPr>
              <a:xfrm>
                <a:off x="2379951" y="199560"/>
                <a:ext cx="337021" cy="400110"/>
                <a:chOff x="799864" y="3127520"/>
                <a:chExt cx="337021" cy="400110"/>
              </a:xfrm>
            </p:grpSpPr>
            <p:sp>
              <p:nvSpPr>
                <p:cNvPr id="110" name="正方形/長方形 109">
                  <a:extLst>
                    <a:ext uri="{FF2B5EF4-FFF2-40B4-BE49-F238E27FC236}">
                      <a16:creationId xmlns:a16="http://schemas.microsoft.com/office/drawing/2014/main" xmlns="" id="{F111C8CC-819A-4630-9B18-60114927FCB4}"/>
                    </a:ext>
                  </a:extLst>
                </p:cNvPr>
                <p:cNvSpPr/>
                <p:nvPr/>
              </p:nvSpPr>
              <p:spPr>
                <a:xfrm>
                  <a:off x="799932" y="3127520"/>
                  <a:ext cx="336953" cy="400110"/>
                </a:xfrm>
                <a:prstGeom prst="rect">
                  <a:avLst/>
                </a:prstGeom>
              </p:spPr>
              <p:txBody>
                <a:bodyPr wrap="square">
                  <a:spAutoFit/>
                </a:bodyPr>
                <a:lstStyle/>
                <a:p>
                  <a:r>
                    <a:rPr lang="en-US" altLang="ja-JP" sz="2000" b="1" dirty="0">
                      <a:ln w="31750">
                        <a:solidFill>
                          <a:srgbClr val="E9754E"/>
                        </a:solidFill>
                      </a:ln>
                      <a:solidFill>
                        <a:schemeClr val="bg1"/>
                      </a:solidFill>
                      <a:latin typeface="游ゴシック" panose="020B0400000000000000" pitchFamily="50" charset="-128"/>
                      <a:ea typeface="游ゴシック" panose="020B0400000000000000" pitchFamily="50" charset="-128"/>
                    </a:rPr>
                    <a:t>2</a:t>
                  </a:r>
                  <a:endParaRPr lang="ja-JP" altLang="en-US" sz="2000" b="1" dirty="0">
                    <a:ln w="31750">
                      <a:solidFill>
                        <a:srgbClr val="E9754E"/>
                      </a:solidFill>
                    </a:ln>
                    <a:solidFill>
                      <a:schemeClr val="bg1"/>
                    </a:solidFill>
                    <a:latin typeface="游ゴシック" panose="020B0400000000000000" pitchFamily="50" charset="-128"/>
                    <a:ea typeface="游ゴシック" panose="020B0400000000000000" pitchFamily="50" charset="-128"/>
                  </a:endParaRPr>
                </a:p>
              </p:txBody>
            </p:sp>
            <p:sp>
              <p:nvSpPr>
                <p:cNvPr id="111" name="正方形/長方形 110">
                  <a:extLst>
                    <a:ext uri="{FF2B5EF4-FFF2-40B4-BE49-F238E27FC236}">
                      <a16:creationId xmlns:a16="http://schemas.microsoft.com/office/drawing/2014/main" xmlns="" id="{630A0597-65B1-41F8-B9A0-092BABF285C8}"/>
                    </a:ext>
                  </a:extLst>
                </p:cNvPr>
                <p:cNvSpPr/>
                <p:nvPr/>
              </p:nvSpPr>
              <p:spPr>
                <a:xfrm>
                  <a:off x="799864" y="3127520"/>
                  <a:ext cx="336953" cy="400110"/>
                </a:xfrm>
                <a:prstGeom prst="rect">
                  <a:avLst/>
                </a:prstGeom>
              </p:spPr>
              <p:txBody>
                <a:bodyPr wrap="square">
                  <a:spAutoFit/>
                </a:bodyPr>
                <a:lstStyle/>
                <a:p>
                  <a:r>
                    <a:rPr lang="en-US" altLang="ja-JP" sz="2000" b="1" dirty="0">
                      <a:ln w="31750">
                        <a:noFill/>
                      </a:ln>
                      <a:solidFill>
                        <a:schemeClr val="bg1"/>
                      </a:solidFill>
                      <a:latin typeface="游ゴシック" panose="020B0400000000000000" pitchFamily="50" charset="-128"/>
                      <a:ea typeface="游ゴシック" panose="020B0400000000000000" pitchFamily="50" charset="-128"/>
                    </a:rPr>
                    <a:t>2</a:t>
                  </a:r>
                  <a:endParaRPr lang="ja-JP" altLang="en-US" sz="2000" b="1" dirty="0">
                    <a:ln w="31750">
                      <a:noFill/>
                    </a:ln>
                    <a:solidFill>
                      <a:schemeClr val="bg1"/>
                    </a:solidFill>
                    <a:latin typeface="游ゴシック" panose="020B0400000000000000" pitchFamily="50" charset="-128"/>
                    <a:ea typeface="游ゴシック" panose="020B0400000000000000" pitchFamily="50" charset="-128"/>
                  </a:endParaRPr>
                </a:p>
              </p:txBody>
            </p:sp>
          </p:grpSp>
        </p:grpSp>
        <p:grpSp>
          <p:nvGrpSpPr>
            <p:cNvPr id="92" name="グループ化 91">
              <a:extLst>
                <a:ext uri="{FF2B5EF4-FFF2-40B4-BE49-F238E27FC236}">
                  <a16:creationId xmlns:a16="http://schemas.microsoft.com/office/drawing/2014/main" xmlns="" id="{47E616AA-078F-47D3-A0EC-C0FA2534F628}"/>
                </a:ext>
              </a:extLst>
            </p:cNvPr>
            <p:cNvGrpSpPr/>
            <p:nvPr/>
          </p:nvGrpSpPr>
          <p:grpSpPr>
            <a:xfrm>
              <a:off x="1822804" y="6034779"/>
              <a:ext cx="833985" cy="400110"/>
              <a:chOff x="1884621" y="199560"/>
              <a:chExt cx="833985" cy="400110"/>
            </a:xfrm>
          </p:grpSpPr>
          <p:sp>
            <p:nvSpPr>
              <p:cNvPr id="102" name="四角形: 角を丸くする 67">
                <a:extLst>
                  <a:ext uri="{FF2B5EF4-FFF2-40B4-BE49-F238E27FC236}">
                    <a16:creationId xmlns:a16="http://schemas.microsoft.com/office/drawing/2014/main" xmlns="" id="{409EBF14-5B09-4352-872F-BC746D91AD0A}"/>
                  </a:ext>
                </a:extLst>
              </p:cNvPr>
              <p:cNvSpPr/>
              <p:nvPr/>
            </p:nvSpPr>
            <p:spPr>
              <a:xfrm>
                <a:off x="1920420" y="325053"/>
                <a:ext cx="727530" cy="155960"/>
              </a:xfrm>
              <a:prstGeom prst="roundRect">
                <a:avLst>
                  <a:gd name="adj" fmla="val 10560"/>
                </a:avLst>
              </a:prstGeom>
              <a:solidFill>
                <a:srgbClr val="E97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正方形/長方形 102">
                <a:extLst>
                  <a:ext uri="{FF2B5EF4-FFF2-40B4-BE49-F238E27FC236}">
                    <a16:creationId xmlns:a16="http://schemas.microsoft.com/office/drawing/2014/main" xmlns="" id="{58F6B6D5-AFC4-423E-8029-168283804403}"/>
                  </a:ext>
                </a:extLst>
              </p:cNvPr>
              <p:cNvSpPr/>
              <p:nvPr/>
            </p:nvSpPr>
            <p:spPr>
              <a:xfrm>
                <a:off x="1884621" y="286664"/>
                <a:ext cx="743039" cy="246221"/>
              </a:xfrm>
              <a:prstGeom prst="rect">
                <a:avLst/>
              </a:prstGeom>
            </p:spPr>
            <p:txBody>
              <a:bodyPr wrap="square">
                <a:spAutoFit/>
              </a:bodyPr>
              <a:lstStyle/>
              <a:p>
                <a:r>
                  <a:rPr lang="ja-JP" altLang="en-US" sz="1000" b="1" dirty="0">
                    <a:solidFill>
                      <a:schemeClr val="bg1"/>
                    </a:solidFill>
                    <a:latin typeface="游ゴシック" panose="020B0400000000000000" pitchFamily="50" charset="-128"/>
                    <a:ea typeface="游ゴシック" panose="020B0400000000000000" pitchFamily="50" charset="-128"/>
                  </a:rPr>
                  <a:t>メリット</a:t>
                </a:r>
              </a:p>
            </p:txBody>
          </p:sp>
          <p:grpSp>
            <p:nvGrpSpPr>
              <p:cNvPr id="104" name="グループ化 103">
                <a:extLst>
                  <a:ext uri="{FF2B5EF4-FFF2-40B4-BE49-F238E27FC236}">
                    <a16:creationId xmlns:a16="http://schemas.microsoft.com/office/drawing/2014/main" xmlns="" id="{6783414D-648B-4A14-8916-A9684F799675}"/>
                  </a:ext>
                </a:extLst>
              </p:cNvPr>
              <p:cNvGrpSpPr/>
              <p:nvPr/>
            </p:nvGrpSpPr>
            <p:grpSpPr>
              <a:xfrm>
                <a:off x="2380019" y="199560"/>
                <a:ext cx="338587" cy="400110"/>
                <a:chOff x="799932" y="3127520"/>
                <a:chExt cx="338587" cy="400110"/>
              </a:xfrm>
            </p:grpSpPr>
            <p:sp>
              <p:nvSpPr>
                <p:cNvPr id="105" name="正方形/長方形 104">
                  <a:extLst>
                    <a:ext uri="{FF2B5EF4-FFF2-40B4-BE49-F238E27FC236}">
                      <a16:creationId xmlns:a16="http://schemas.microsoft.com/office/drawing/2014/main" xmlns="" id="{987F7150-CDBE-4E91-9E86-FD10ECE10C1B}"/>
                    </a:ext>
                  </a:extLst>
                </p:cNvPr>
                <p:cNvSpPr/>
                <p:nvPr/>
              </p:nvSpPr>
              <p:spPr>
                <a:xfrm>
                  <a:off x="799932" y="3127520"/>
                  <a:ext cx="336953" cy="400110"/>
                </a:xfrm>
                <a:prstGeom prst="rect">
                  <a:avLst/>
                </a:prstGeom>
              </p:spPr>
              <p:txBody>
                <a:bodyPr wrap="square">
                  <a:spAutoFit/>
                </a:bodyPr>
                <a:lstStyle/>
                <a:p>
                  <a:r>
                    <a:rPr lang="en-US" altLang="ja-JP" sz="2000" b="1" dirty="0">
                      <a:ln w="31750">
                        <a:solidFill>
                          <a:srgbClr val="E9754E"/>
                        </a:solidFill>
                      </a:ln>
                      <a:solidFill>
                        <a:schemeClr val="bg1"/>
                      </a:solidFill>
                      <a:latin typeface="游ゴシック" panose="020B0400000000000000" pitchFamily="50" charset="-128"/>
                      <a:ea typeface="游ゴシック" panose="020B0400000000000000" pitchFamily="50" charset="-128"/>
                    </a:rPr>
                    <a:t>3</a:t>
                  </a:r>
                  <a:endParaRPr lang="ja-JP" altLang="en-US" sz="2000" b="1" dirty="0">
                    <a:ln w="31750">
                      <a:solidFill>
                        <a:srgbClr val="E9754E"/>
                      </a:solidFill>
                    </a:ln>
                    <a:solidFill>
                      <a:schemeClr val="bg1"/>
                    </a:solidFill>
                    <a:latin typeface="游ゴシック" panose="020B0400000000000000" pitchFamily="50" charset="-128"/>
                    <a:ea typeface="游ゴシック" panose="020B0400000000000000" pitchFamily="50" charset="-128"/>
                  </a:endParaRPr>
                </a:p>
              </p:txBody>
            </p:sp>
            <p:sp>
              <p:nvSpPr>
                <p:cNvPr id="106" name="正方形/長方形 105">
                  <a:extLst>
                    <a:ext uri="{FF2B5EF4-FFF2-40B4-BE49-F238E27FC236}">
                      <a16:creationId xmlns:a16="http://schemas.microsoft.com/office/drawing/2014/main" xmlns="" id="{29EA42C4-12A4-4D21-8763-A0E909D30168}"/>
                    </a:ext>
                  </a:extLst>
                </p:cNvPr>
                <p:cNvSpPr/>
                <p:nvPr/>
              </p:nvSpPr>
              <p:spPr>
                <a:xfrm>
                  <a:off x="801566" y="3127520"/>
                  <a:ext cx="336953" cy="400110"/>
                </a:xfrm>
                <a:prstGeom prst="rect">
                  <a:avLst/>
                </a:prstGeom>
              </p:spPr>
              <p:txBody>
                <a:bodyPr wrap="square">
                  <a:spAutoFit/>
                </a:bodyPr>
                <a:lstStyle/>
                <a:p>
                  <a:r>
                    <a:rPr lang="en-US" altLang="ja-JP" sz="2000" b="1" dirty="0">
                      <a:ln w="31750">
                        <a:noFill/>
                      </a:ln>
                      <a:solidFill>
                        <a:schemeClr val="bg1"/>
                      </a:solidFill>
                      <a:latin typeface="游ゴシック" panose="020B0400000000000000" pitchFamily="50" charset="-128"/>
                      <a:ea typeface="游ゴシック" panose="020B0400000000000000" pitchFamily="50" charset="-128"/>
                    </a:rPr>
                    <a:t>3</a:t>
                  </a:r>
                  <a:endParaRPr lang="ja-JP" altLang="en-US" sz="2000" b="1" dirty="0">
                    <a:ln w="31750">
                      <a:noFill/>
                    </a:ln>
                    <a:solidFill>
                      <a:schemeClr val="bg1"/>
                    </a:solidFill>
                    <a:latin typeface="游ゴシック" panose="020B0400000000000000" pitchFamily="50" charset="-128"/>
                    <a:ea typeface="游ゴシック" panose="020B0400000000000000" pitchFamily="50" charset="-128"/>
                  </a:endParaRPr>
                </a:p>
              </p:txBody>
            </p:sp>
          </p:grpSp>
        </p:grpSp>
        <p:pic>
          <p:nvPicPr>
            <p:cNvPr id="93" name="図 92" descr="時計, 挿絵 が含まれている画像&#10;&#10;自動的に生成された説明">
              <a:extLst>
                <a:ext uri="{FF2B5EF4-FFF2-40B4-BE49-F238E27FC236}">
                  <a16:creationId xmlns:a16="http://schemas.microsoft.com/office/drawing/2014/main" xmlns="" id="{913B5B72-7BE8-43E8-B71F-3427764C8BC3}"/>
                </a:ext>
              </a:extLst>
            </p:cNvPr>
            <p:cNvPicPr>
              <a:picLocks noChangeAspect="1"/>
            </p:cNvPicPr>
            <p:nvPr/>
          </p:nvPicPr>
          <p:blipFill rotWithShape="1">
            <a:blip r:embed="rId13"/>
            <a:srcRect l="5956" t="12747" r="5956" b="12747"/>
            <a:stretch/>
          </p:blipFill>
          <p:spPr>
            <a:xfrm>
              <a:off x="5781770" y="4601225"/>
              <a:ext cx="584306" cy="494209"/>
            </a:xfrm>
            <a:prstGeom prst="rect">
              <a:avLst/>
            </a:prstGeom>
          </p:spPr>
        </p:pic>
        <p:pic>
          <p:nvPicPr>
            <p:cNvPr id="94" name="図 93" descr="グラフィカル ユーザー インターフェイス&#10;&#10;自動的に生成された説明">
              <a:extLst>
                <a:ext uri="{FF2B5EF4-FFF2-40B4-BE49-F238E27FC236}">
                  <a16:creationId xmlns:a16="http://schemas.microsoft.com/office/drawing/2014/main" xmlns="" id="{A28D543B-0E6C-476E-B552-F15533B0CF0F}"/>
                </a:ext>
              </a:extLst>
            </p:cNvPr>
            <p:cNvPicPr>
              <a:picLocks noChangeAspect="1"/>
            </p:cNvPicPr>
            <p:nvPr/>
          </p:nvPicPr>
          <p:blipFill>
            <a:blip r:embed="rId14"/>
            <a:stretch>
              <a:fillRect/>
            </a:stretch>
          </p:blipFill>
          <p:spPr>
            <a:xfrm>
              <a:off x="420262" y="5905538"/>
              <a:ext cx="1204674" cy="662571"/>
            </a:xfrm>
            <a:prstGeom prst="rect">
              <a:avLst/>
            </a:prstGeom>
          </p:spPr>
        </p:pic>
        <p:grpSp>
          <p:nvGrpSpPr>
            <p:cNvPr id="95" name="グループ化 94">
              <a:extLst>
                <a:ext uri="{FF2B5EF4-FFF2-40B4-BE49-F238E27FC236}">
                  <a16:creationId xmlns:a16="http://schemas.microsoft.com/office/drawing/2014/main" xmlns="" id="{74AF543A-C253-4E78-AA3C-6108A4023765}"/>
                </a:ext>
              </a:extLst>
            </p:cNvPr>
            <p:cNvGrpSpPr/>
            <p:nvPr/>
          </p:nvGrpSpPr>
          <p:grpSpPr>
            <a:xfrm>
              <a:off x="5538930" y="5100400"/>
              <a:ext cx="902818" cy="1672329"/>
              <a:chOff x="5600747" y="3280671"/>
              <a:chExt cx="902818" cy="1672329"/>
            </a:xfrm>
          </p:grpSpPr>
          <p:pic>
            <p:nvPicPr>
              <p:cNvPr id="100" name="図 99">
                <a:extLst>
                  <a:ext uri="{FF2B5EF4-FFF2-40B4-BE49-F238E27FC236}">
                    <a16:creationId xmlns:a16="http://schemas.microsoft.com/office/drawing/2014/main" xmlns="" id="{381680D5-5A36-44F0-B016-ACF603649C6F}"/>
                  </a:ext>
                </a:extLst>
              </p:cNvPr>
              <p:cNvPicPr>
                <a:picLocks noChangeAspect="1"/>
              </p:cNvPicPr>
              <p:nvPr/>
            </p:nvPicPr>
            <p:blipFill>
              <a:blip r:embed="rId6"/>
              <a:stretch>
                <a:fillRect/>
              </a:stretch>
            </p:blipFill>
            <p:spPr>
              <a:xfrm>
                <a:off x="5600747" y="3280671"/>
                <a:ext cx="902818" cy="1672329"/>
              </a:xfrm>
              <a:prstGeom prst="rect">
                <a:avLst/>
              </a:prstGeom>
            </p:spPr>
          </p:pic>
          <p:pic>
            <p:nvPicPr>
              <p:cNvPr id="101" name="図 100">
                <a:extLst>
                  <a:ext uri="{FF2B5EF4-FFF2-40B4-BE49-F238E27FC236}">
                    <a16:creationId xmlns:a16="http://schemas.microsoft.com/office/drawing/2014/main" xmlns="" id="{C008D3E6-CC41-409E-99FB-307D1018DA55}"/>
                  </a:ext>
                </a:extLst>
              </p:cNvPr>
              <p:cNvPicPr>
                <a:picLocks noChangeAspect="1"/>
              </p:cNvPicPr>
              <p:nvPr/>
            </p:nvPicPr>
            <p:blipFill>
              <a:blip r:embed="rId15"/>
              <a:stretch>
                <a:fillRect/>
              </a:stretch>
            </p:blipFill>
            <p:spPr>
              <a:xfrm>
                <a:off x="5687709" y="3431480"/>
                <a:ext cx="737273" cy="1308659"/>
              </a:xfrm>
              <a:prstGeom prst="rect">
                <a:avLst/>
              </a:prstGeom>
              <a:ln>
                <a:solidFill>
                  <a:srgbClr val="8A8A8F"/>
                </a:solidFill>
              </a:ln>
              <a:effectLst/>
            </p:spPr>
          </p:pic>
        </p:grpSp>
        <p:grpSp>
          <p:nvGrpSpPr>
            <p:cNvPr id="96" name="グループ化 95">
              <a:extLst>
                <a:ext uri="{FF2B5EF4-FFF2-40B4-BE49-F238E27FC236}">
                  <a16:creationId xmlns:a16="http://schemas.microsoft.com/office/drawing/2014/main" xmlns="" id="{1CFD1103-6130-4FA7-B981-252BF12F92BB}"/>
                </a:ext>
              </a:extLst>
            </p:cNvPr>
            <p:cNvGrpSpPr/>
            <p:nvPr/>
          </p:nvGrpSpPr>
          <p:grpSpPr>
            <a:xfrm>
              <a:off x="419271" y="5096035"/>
              <a:ext cx="1325573" cy="729065"/>
              <a:chOff x="538194" y="5375462"/>
              <a:chExt cx="1133064" cy="623185"/>
            </a:xfrm>
          </p:grpSpPr>
          <p:pic>
            <p:nvPicPr>
              <p:cNvPr id="97" name="図 96" descr="グラフィカル ユーザー インターフェイス, アプリケーション&#10;&#10;自動的に生成された説明">
                <a:extLst>
                  <a:ext uri="{FF2B5EF4-FFF2-40B4-BE49-F238E27FC236}">
                    <a16:creationId xmlns:a16="http://schemas.microsoft.com/office/drawing/2014/main" xmlns="" id="{C32933AE-8FF6-4BB3-A63F-1D37C8A25739}"/>
                  </a:ext>
                </a:extLst>
              </p:cNvPr>
              <p:cNvPicPr>
                <a:picLocks noChangeAspect="1"/>
              </p:cNvPicPr>
              <p:nvPr/>
            </p:nvPicPr>
            <p:blipFill>
              <a:blip r:embed="rId16"/>
              <a:stretch>
                <a:fillRect/>
              </a:stretch>
            </p:blipFill>
            <p:spPr>
              <a:xfrm>
                <a:off x="538194" y="5375462"/>
                <a:ext cx="1133064" cy="623185"/>
              </a:xfrm>
              <a:prstGeom prst="rect">
                <a:avLst/>
              </a:prstGeom>
            </p:spPr>
          </p:pic>
          <p:pic>
            <p:nvPicPr>
              <p:cNvPr id="98" name="図 97">
                <a:extLst>
                  <a:ext uri="{FF2B5EF4-FFF2-40B4-BE49-F238E27FC236}">
                    <a16:creationId xmlns:a16="http://schemas.microsoft.com/office/drawing/2014/main" xmlns="" id="{90C8497E-B4C9-451F-B5FA-720C1884ADC4}"/>
                  </a:ext>
                </a:extLst>
              </p:cNvPr>
              <p:cNvPicPr>
                <a:picLocks noChangeAspect="1"/>
              </p:cNvPicPr>
              <p:nvPr/>
            </p:nvPicPr>
            <p:blipFill>
              <a:blip r:embed="rId17"/>
              <a:stretch>
                <a:fillRect/>
              </a:stretch>
            </p:blipFill>
            <p:spPr>
              <a:xfrm>
                <a:off x="1174903" y="5436809"/>
                <a:ext cx="77823" cy="91003"/>
              </a:xfrm>
              <a:prstGeom prst="rect">
                <a:avLst/>
              </a:prstGeom>
            </p:spPr>
          </p:pic>
          <p:cxnSp>
            <p:nvCxnSpPr>
              <p:cNvPr id="99" name="直線コネクタ 98">
                <a:extLst>
                  <a:ext uri="{FF2B5EF4-FFF2-40B4-BE49-F238E27FC236}">
                    <a16:creationId xmlns:a16="http://schemas.microsoft.com/office/drawing/2014/main" xmlns="" id="{F1BC16D2-4B09-4BCA-BBCD-069A89487E67}"/>
                  </a:ext>
                </a:extLst>
              </p:cNvPr>
              <p:cNvCxnSpPr>
                <a:cxnSpLocks/>
              </p:cNvCxnSpPr>
              <p:nvPr/>
            </p:nvCxnSpPr>
            <p:spPr>
              <a:xfrm>
                <a:off x="1183744" y="5452668"/>
                <a:ext cx="68781" cy="0"/>
              </a:xfrm>
              <a:prstGeom prst="line">
                <a:avLst/>
              </a:prstGeom>
              <a:ln w="6350">
                <a:solidFill>
                  <a:srgbClr val="493B32"/>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3" name="グループ化 122">
            <a:extLst>
              <a:ext uri="{FF2B5EF4-FFF2-40B4-BE49-F238E27FC236}">
                <a16:creationId xmlns:a16="http://schemas.microsoft.com/office/drawing/2014/main" xmlns="" id="{E8583E38-E21C-4DFD-A33B-6E14C6B5B056}"/>
              </a:ext>
            </a:extLst>
          </p:cNvPr>
          <p:cNvGrpSpPr/>
          <p:nvPr/>
        </p:nvGrpSpPr>
        <p:grpSpPr>
          <a:xfrm>
            <a:off x="170822" y="7081481"/>
            <a:ext cx="6516356" cy="2460784"/>
            <a:chOff x="170822" y="1644928"/>
            <a:chExt cx="6516356" cy="2460784"/>
          </a:xfrm>
        </p:grpSpPr>
        <p:sp>
          <p:nvSpPr>
            <p:cNvPr id="124" name="四角形: 角を丸くする 146">
              <a:extLst>
                <a:ext uri="{FF2B5EF4-FFF2-40B4-BE49-F238E27FC236}">
                  <a16:creationId xmlns:a16="http://schemas.microsoft.com/office/drawing/2014/main" xmlns="" id="{6035D826-3DC9-4983-8AC2-4A9DB7BCC270}"/>
                </a:ext>
              </a:extLst>
            </p:cNvPr>
            <p:cNvSpPr/>
            <p:nvPr/>
          </p:nvSpPr>
          <p:spPr>
            <a:xfrm>
              <a:off x="170822" y="1644928"/>
              <a:ext cx="6516356" cy="2460784"/>
            </a:xfrm>
            <a:prstGeom prst="roundRect">
              <a:avLst>
                <a:gd name="adj" fmla="val 2746"/>
              </a:avLst>
            </a:prstGeom>
            <a:solidFill>
              <a:srgbClr val="FDD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四角形: 角を丸くする 3">
              <a:extLst>
                <a:ext uri="{FF2B5EF4-FFF2-40B4-BE49-F238E27FC236}">
                  <a16:creationId xmlns:a16="http://schemas.microsoft.com/office/drawing/2014/main" xmlns="" id="{37B4A5D7-5CFE-4DB5-A817-28106F43DA38}"/>
                </a:ext>
              </a:extLst>
            </p:cNvPr>
            <p:cNvSpPr/>
            <p:nvPr/>
          </p:nvSpPr>
          <p:spPr>
            <a:xfrm>
              <a:off x="294105" y="1881235"/>
              <a:ext cx="6269790" cy="2041023"/>
            </a:xfrm>
            <a:prstGeom prst="roundRect">
              <a:avLst>
                <a:gd name="adj" fmla="val 235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6" name="図 125" descr="テキスト&#10;&#10;中程度の精度で自動的に生成された説明">
              <a:extLst>
                <a:ext uri="{FF2B5EF4-FFF2-40B4-BE49-F238E27FC236}">
                  <a16:creationId xmlns:a16="http://schemas.microsoft.com/office/drawing/2014/main" xmlns="" id="{EEEF7D05-2D3D-4078-A008-388655E928C6}"/>
                </a:ext>
              </a:extLst>
            </p:cNvPr>
            <p:cNvPicPr>
              <a:picLocks noChangeAspect="1"/>
            </p:cNvPicPr>
            <p:nvPr/>
          </p:nvPicPr>
          <p:blipFill rotWithShape="1">
            <a:blip r:embed="rId18"/>
            <a:srcRect t="1" b="60408"/>
            <a:stretch/>
          </p:blipFill>
          <p:spPr>
            <a:xfrm>
              <a:off x="5720817" y="1932667"/>
              <a:ext cx="702400" cy="454021"/>
            </a:xfrm>
            <a:prstGeom prst="rect">
              <a:avLst/>
            </a:prstGeom>
          </p:spPr>
        </p:pic>
        <p:sp>
          <p:nvSpPr>
            <p:cNvPr id="127" name="四角形: 角を丸くする 199">
              <a:extLst>
                <a:ext uri="{FF2B5EF4-FFF2-40B4-BE49-F238E27FC236}">
                  <a16:creationId xmlns:a16="http://schemas.microsoft.com/office/drawing/2014/main" xmlns="" id="{B64944CE-9352-4E85-9237-91DE32F53DB9}"/>
                </a:ext>
              </a:extLst>
            </p:cNvPr>
            <p:cNvSpPr/>
            <p:nvPr/>
          </p:nvSpPr>
          <p:spPr>
            <a:xfrm>
              <a:off x="1858603" y="2284693"/>
              <a:ext cx="2934060" cy="63512"/>
            </a:xfrm>
            <a:prstGeom prst="roundRect">
              <a:avLst/>
            </a:prstGeom>
            <a:solidFill>
              <a:srgbClr val="FDDC3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四角形: 角を丸くする 200">
              <a:extLst>
                <a:ext uri="{FF2B5EF4-FFF2-40B4-BE49-F238E27FC236}">
                  <a16:creationId xmlns:a16="http://schemas.microsoft.com/office/drawing/2014/main" xmlns="" id="{BE6CBD28-5341-4CB4-B23A-478710AE2C9C}"/>
                </a:ext>
              </a:extLst>
            </p:cNvPr>
            <p:cNvSpPr/>
            <p:nvPr/>
          </p:nvSpPr>
          <p:spPr>
            <a:xfrm>
              <a:off x="1858603" y="2472082"/>
              <a:ext cx="1216385" cy="63512"/>
            </a:xfrm>
            <a:prstGeom prst="roundRect">
              <a:avLst/>
            </a:prstGeom>
            <a:solidFill>
              <a:srgbClr val="FDDC3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四角形: 角を丸くする 201">
              <a:extLst>
                <a:ext uri="{FF2B5EF4-FFF2-40B4-BE49-F238E27FC236}">
                  <a16:creationId xmlns:a16="http://schemas.microsoft.com/office/drawing/2014/main" xmlns="" id="{B14E49A3-E8D8-433A-A26B-E9B0BAF10018}"/>
                </a:ext>
              </a:extLst>
            </p:cNvPr>
            <p:cNvSpPr/>
            <p:nvPr/>
          </p:nvSpPr>
          <p:spPr>
            <a:xfrm>
              <a:off x="1858603" y="3386108"/>
              <a:ext cx="2911667" cy="63512"/>
            </a:xfrm>
            <a:prstGeom prst="roundRect">
              <a:avLst/>
            </a:prstGeom>
            <a:solidFill>
              <a:srgbClr val="FDDC3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四角形: 角を丸くする 202">
              <a:extLst>
                <a:ext uri="{FF2B5EF4-FFF2-40B4-BE49-F238E27FC236}">
                  <a16:creationId xmlns:a16="http://schemas.microsoft.com/office/drawing/2014/main" xmlns="" id="{88F70EE6-FC0B-4E57-BCBF-C0E9CA22139A}"/>
                </a:ext>
              </a:extLst>
            </p:cNvPr>
            <p:cNvSpPr/>
            <p:nvPr/>
          </p:nvSpPr>
          <p:spPr>
            <a:xfrm>
              <a:off x="1858603" y="3573497"/>
              <a:ext cx="2120189" cy="63512"/>
            </a:xfrm>
            <a:prstGeom prst="roundRect">
              <a:avLst/>
            </a:prstGeom>
            <a:solidFill>
              <a:srgbClr val="FDDC3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1" name="図 130">
              <a:extLst>
                <a:ext uri="{FF2B5EF4-FFF2-40B4-BE49-F238E27FC236}">
                  <a16:creationId xmlns:a16="http://schemas.microsoft.com/office/drawing/2014/main" xmlns="" id="{2C279D52-89B0-4F78-B85F-AB4C0B8980E4}"/>
                </a:ext>
              </a:extLst>
            </p:cNvPr>
            <p:cNvPicPr>
              <a:picLocks noChangeAspect="1"/>
            </p:cNvPicPr>
            <p:nvPr/>
          </p:nvPicPr>
          <p:blipFill>
            <a:blip r:embed="rId6"/>
            <a:stretch>
              <a:fillRect/>
            </a:stretch>
          </p:blipFill>
          <p:spPr>
            <a:xfrm>
              <a:off x="4948400" y="1705577"/>
              <a:ext cx="807410" cy="1495602"/>
            </a:xfrm>
            <a:prstGeom prst="rect">
              <a:avLst/>
            </a:prstGeom>
          </p:spPr>
        </p:pic>
        <p:pic>
          <p:nvPicPr>
            <p:cNvPr id="132" name="図 131">
              <a:extLst>
                <a:ext uri="{FF2B5EF4-FFF2-40B4-BE49-F238E27FC236}">
                  <a16:creationId xmlns:a16="http://schemas.microsoft.com/office/drawing/2014/main" xmlns="" id="{EE101F30-FCA2-4C41-B258-395C935D8B68}"/>
                </a:ext>
              </a:extLst>
            </p:cNvPr>
            <p:cNvPicPr>
              <a:picLocks noChangeAspect="1"/>
            </p:cNvPicPr>
            <p:nvPr/>
          </p:nvPicPr>
          <p:blipFill>
            <a:blip r:embed="rId19"/>
            <a:stretch>
              <a:fillRect/>
            </a:stretch>
          </p:blipFill>
          <p:spPr>
            <a:xfrm>
              <a:off x="5015700" y="1835084"/>
              <a:ext cx="668435" cy="1186472"/>
            </a:xfrm>
            <a:prstGeom prst="rect">
              <a:avLst/>
            </a:prstGeom>
            <a:ln>
              <a:solidFill>
                <a:srgbClr val="8A8A8F"/>
              </a:solidFill>
            </a:ln>
            <a:effectLst/>
          </p:spPr>
        </p:pic>
        <p:pic>
          <p:nvPicPr>
            <p:cNvPr id="133" name="図 132">
              <a:extLst>
                <a:ext uri="{FF2B5EF4-FFF2-40B4-BE49-F238E27FC236}">
                  <a16:creationId xmlns:a16="http://schemas.microsoft.com/office/drawing/2014/main" xmlns="" id="{28513782-7CA7-4FE8-B845-78D9A156B73D}"/>
                </a:ext>
              </a:extLst>
            </p:cNvPr>
            <p:cNvPicPr>
              <a:picLocks noChangeAspect="1"/>
            </p:cNvPicPr>
            <p:nvPr/>
          </p:nvPicPr>
          <p:blipFill>
            <a:blip r:embed="rId6"/>
            <a:stretch>
              <a:fillRect/>
            </a:stretch>
          </p:blipFill>
          <p:spPr>
            <a:xfrm>
              <a:off x="5538930" y="2386761"/>
              <a:ext cx="902818" cy="1672329"/>
            </a:xfrm>
            <a:prstGeom prst="rect">
              <a:avLst/>
            </a:prstGeom>
          </p:spPr>
        </p:pic>
        <p:pic>
          <p:nvPicPr>
            <p:cNvPr id="134" name="図 133">
              <a:extLst>
                <a:ext uri="{FF2B5EF4-FFF2-40B4-BE49-F238E27FC236}">
                  <a16:creationId xmlns:a16="http://schemas.microsoft.com/office/drawing/2014/main" xmlns="" id="{CE4DC2F1-9B20-4D35-B69E-7726C8B23F78}"/>
                </a:ext>
              </a:extLst>
            </p:cNvPr>
            <p:cNvPicPr>
              <a:picLocks noChangeAspect="1"/>
            </p:cNvPicPr>
            <p:nvPr/>
          </p:nvPicPr>
          <p:blipFill>
            <a:blip r:embed="rId20"/>
            <a:stretch>
              <a:fillRect/>
            </a:stretch>
          </p:blipFill>
          <p:spPr>
            <a:xfrm>
              <a:off x="5612244" y="2533563"/>
              <a:ext cx="744693" cy="1321830"/>
            </a:xfrm>
            <a:prstGeom prst="rect">
              <a:avLst/>
            </a:prstGeom>
            <a:ln>
              <a:solidFill>
                <a:srgbClr val="8A8A8F"/>
              </a:solidFill>
            </a:ln>
            <a:effectLst/>
          </p:spPr>
        </p:pic>
        <p:sp>
          <p:nvSpPr>
            <p:cNvPr id="135" name="四角形: 角を丸くする 153">
              <a:extLst>
                <a:ext uri="{FF2B5EF4-FFF2-40B4-BE49-F238E27FC236}">
                  <a16:creationId xmlns:a16="http://schemas.microsoft.com/office/drawing/2014/main" xmlns="" id="{8AD02737-671C-4CAA-981B-C0B609781714}"/>
                </a:ext>
              </a:extLst>
            </p:cNvPr>
            <p:cNvSpPr/>
            <p:nvPr/>
          </p:nvSpPr>
          <p:spPr>
            <a:xfrm>
              <a:off x="386452" y="1945375"/>
              <a:ext cx="1352074" cy="347732"/>
            </a:xfrm>
            <a:prstGeom prst="roundRect">
              <a:avLst/>
            </a:prstGeom>
            <a:solidFill>
              <a:srgbClr val="4C3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游ゴシック" panose="020B0400000000000000" pitchFamily="50" charset="-128"/>
                  <a:ea typeface="游ゴシック" panose="020B0400000000000000" pitchFamily="50" charset="-128"/>
                </a:rPr>
                <a:t>請求書送付</a:t>
              </a:r>
              <a:endParaRPr lang="en-US" altLang="ja-JP" sz="1400" b="1" dirty="0">
                <a:solidFill>
                  <a:schemeClr val="bg1"/>
                </a:solidFill>
                <a:latin typeface="游ゴシック" panose="020B0400000000000000" pitchFamily="50" charset="-128"/>
                <a:ea typeface="游ゴシック" panose="020B0400000000000000" pitchFamily="50" charset="-128"/>
              </a:endParaRPr>
            </a:p>
          </p:txBody>
        </p:sp>
        <p:grpSp>
          <p:nvGrpSpPr>
            <p:cNvPr id="136" name="グループ化 135">
              <a:extLst>
                <a:ext uri="{FF2B5EF4-FFF2-40B4-BE49-F238E27FC236}">
                  <a16:creationId xmlns:a16="http://schemas.microsoft.com/office/drawing/2014/main" xmlns="" id="{CC0405EE-01DA-41B5-95ED-751ABED12728}"/>
                </a:ext>
              </a:extLst>
            </p:cNvPr>
            <p:cNvGrpSpPr/>
            <p:nvPr/>
          </p:nvGrpSpPr>
          <p:grpSpPr>
            <a:xfrm>
              <a:off x="1822804" y="1842035"/>
              <a:ext cx="832351" cy="400110"/>
              <a:chOff x="1884621" y="199560"/>
              <a:chExt cx="832351" cy="400110"/>
            </a:xfrm>
          </p:grpSpPr>
          <p:sp>
            <p:nvSpPr>
              <p:cNvPr id="150" name="四角形: 角を丸くする 30">
                <a:extLst>
                  <a:ext uri="{FF2B5EF4-FFF2-40B4-BE49-F238E27FC236}">
                    <a16:creationId xmlns:a16="http://schemas.microsoft.com/office/drawing/2014/main" xmlns="" id="{65565D73-ACE8-4591-A555-0A281BEA750E}"/>
                  </a:ext>
                </a:extLst>
              </p:cNvPr>
              <p:cNvSpPr/>
              <p:nvPr/>
            </p:nvSpPr>
            <p:spPr>
              <a:xfrm>
                <a:off x="1920420" y="325053"/>
                <a:ext cx="727530" cy="155960"/>
              </a:xfrm>
              <a:prstGeom prst="roundRect">
                <a:avLst>
                  <a:gd name="adj" fmla="val 10560"/>
                </a:avLst>
              </a:prstGeom>
              <a:solidFill>
                <a:srgbClr val="E97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1" name="正方形/長方形 150">
                <a:extLst>
                  <a:ext uri="{FF2B5EF4-FFF2-40B4-BE49-F238E27FC236}">
                    <a16:creationId xmlns:a16="http://schemas.microsoft.com/office/drawing/2014/main" xmlns="" id="{3A881AB7-4983-4961-842C-87AC626BAA2F}"/>
                  </a:ext>
                </a:extLst>
              </p:cNvPr>
              <p:cNvSpPr/>
              <p:nvPr/>
            </p:nvSpPr>
            <p:spPr>
              <a:xfrm>
                <a:off x="1884621" y="286664"/>
                <a:ext cx="743039" cy="246221"/>
              </a:xfrm>
              <a:prstGeom prst="rect">
                <a:avLst/>
              </a:prstGeom>
            </p:spPr>
            <p:txBody>
              <a:bodyPr wrap="square">
                <a:spAutoFit/>
              </a:bodyPr>
              <a:lstStyle/>
              <a:p>
                <a:r>
                  <a:rPr lang="ja-JP" altLang="en-US" sz="1000" b="1" dirty="0">
                    <a:solidFill>
                      <a:schemeClr val="bg1"/>
                    </a:solidFill>
                    <a:latin typeface="游ゴシック" panose="020B0400000000000000" pitchFamily="50" charset="-128"/>
                    <a:ea typeface="游ゴシック" panose="020B0400000000000000" pitchFamily="50" charset="-128"/>
                  </a:rPr>
                  <a:t>メリット</a:t>
                </a:r>
              </a:p>
            </p:txBody>
          </p:sp>
          <p:grpSp>
            <p:nvGrpSpPr>
              <p:cNvPr id="152" name="グループ化 151">
                <a:extLst>
                  <a:ext uri="{FF2B5EF4-FFF2-40B4-BE49-F238E27FC236}">
                    <a16:creationId xmlns:a16="http://schemas.microsoft.com/office/drawing/2014/main" xmlns="" id="{FF168F78-AD5E-48D4-8DB9-6182AEAB1BEB}"/>
                  </a:ext>
                </a:extLst>
              </p:cNvPr>
              <p:cNvGrpSpPr/>
              <p:nvPr/>
            </p:nvGrpSpPr>
            <p:grpSpPr>
              <a:xfrm>
                <a:off x="2378678" y="199560"/>
                <a:ext cx="338294" cy="400110"/>
                <a:chOff x="798591" y="3127520"/>
                <a:chExt cx="338294" cy="400110"/>
              </a:xfrm>
            </p:grpSpPr>
            <p:sp>
              <p:nvSpPr>
                <p:cNvPr id="154" name="正方形/長方形 153">
                  <a:extLst>
                    <a:ext uri="{FF2B5EF4-FFF2-40B4-BE49-F238E27FC236}">
                      <a16:creationId xmlns:a16="http://schemas.microsoft.com/office/drawing/2014/main" xmlns="" id="{DB824506-245A-401A-808A-A9D489EF8ABF}"/>
                    </a:ext>
                  </a:extLst>
                </p:cNvPr>
                <p:cNvSpPr/>
                <p:nvPr/>
              </p:nvSpPr>
              <p:spPr>
                <a:xfrm>
                  <a:off x="799932" y="3127520"/>
                  <a:ext cx="336953" cy="400110"/>
                </a:xfrm>
                <a:prstGeom prst="rect">
                  <a:avLst/>
                </a:prstGeom>
              </p:spPr>
              <p:txBody>
                <a:bodyPr wrap="square">
                  <a:spAutoFit/>
                </a:bodyPr>
                <a:lstStyle/>
                <a:p>
                  <a:r>
                    <a:rPr lang="en-US" altLang="ja-JP" sz="2000" b="1" dirty="0">
                      <a:ln w="31750">
                        <a:solidFill>
                          <a:srgbClr val="E9754E"/>
                        </a:solidFill>
                      </a:ln>
                      <a:solidFill>
                        <a:schemeClr val="bg1"/>
                      </a:solidFill>
                      <a:latin typeface="游ゴシック" panose="020B0400000000000000" pitchFamily="50" charset="-128"/>
                      <a:ea typeface="游ゴシック" panose="020B0400000000000000" pitchFamily="50" charset="-128"/>
                    </a:rPr>
                    <a:t>1</a:t>
                  </a:r>
                  <a:endParaRPr lang="ja-JP" altLang="en-US" sz="2000" b="1" dirty="0">
                    <a:ln w="31750">
                      <a:solidFill>
                        <a:srgbClr val="E9754E"/>
                      </a:solidFill>
                    </a:ln>
                    <a:solidFill>
                      <a:schemeClr val="bg1"/>
                    </a:solidFill>
                    <a:latin typeface="游ゴシック" panose="020B0400000000000000" pitchFamily="50" charset="-128"/>
                    <a:ea typeface="游ゴシック" panose="020B0400000000000000" pitchFamily="50" charset="-128"/>
                  </a:endParaRPr>
                </a:p>
              </p:txBody>
            </p:sp>
            <p:sp>
              <p:nvSpPr>
                <p:cNvPr id="155" name="正方形/長方形 154">
                  <a:extLst>
                    <a:ext uri="{FF2B5EF4-FFF2-40B4-BE49-F238E27FC236}">
                      <a16:creationId xmlns:a16="http://schemas.microsoft.com/office/drawing/2014/main" xmlns="" id="{BC8D28CB-BD8E-463D-B00E-D7798F6BF9B5}"/>
                    </a:ext>
                  </a:extLst>
                </p:cNvPr>
                <p:cNvSpPr/>
                <p:nvPr/>
              </p:nvSpPr>
              <p:spPr>
                <a:xfrm>
                  <a:off x="798591" y="3127520"/>
                  <a:ext cx="336953" cy="400110"/>
                </a:xfrm>
                <a:prstGeom prst="rect">
                  <a:avLst/>
                </a:prstGeom>
              </p:spPr>
              <p:txBody>
                <a:bodyPr wrap="square">
                  <a:spAutoFit/>
                </a:bodyPr>
                <a:lstStyle/>
                <a:p>
                  <a:r>
                    <a:rPr lang="en-US" altLang="ja-JP" sz="2000" b="1" dirty="0">
                      <a:ln w="31750">
                        <a:noFill/>
                      </a:ln>
                      <a:solidFill>
                        <a:schemeClr val="bg1"/>
                      </a:solidFill>
                      <a:latin typeface="游ゴシック" panose="020B0400000000000000" pitchFamily="50" charset="-128"/>
                      <a:ea typeface="游ゴシック" panose="020B0400000000000000" pitchFamily="50" charset="-128"/>
                    </a:rPr>
                    <a:t>1</a:t>
                  </a:r>
                  <a:endParaRPr lang="ja-JP" altLang="en-US" sz="2000" b="1" dirty="0">
                    <a:ln w="31750">
                      <a:noFill/>
                    </a:ln>
                    <a:solidFill>
                      <a:schemeClr val="bg1"/>
                    </a:solidFill>
                    <a:latin typeface="游ゴシック" panose="020B0400000000000000" pitchFamily="50" charset="-128"/>
                    <a:ea typeface="游ゴシック" panose="020B0400000000000000" pitchFamily="50" charset="-128"/>
                  </a:endParaRPr>
                </a:p>
              </p:txBody>
            </p:sp>
          </p:grpSp>
        </p:grpSp>
        <p:grpSp>
          <p:nvGrpSpPr>
            <p:cNvPr id="137" name="グループ化 136">
              <a:extLst>
                <a:ext uri="{FF2B5EF4-FFF2-40B4-BE49-F238E27FC236}">
                  <a16:creationId xmlns:a16="http://schemas.microsoft.com/office/drawing/2014/main" xmlns="" id="{DD19CF35-9A88-434E-90CF-356982156196}"/>
                </a:ext>
              </a:extLst>
            </p:cNvPr>
            <p:cNvGrpSpPr/>
            <p:nvPr/>
          </p:nvGrpSpPr>
          <p:grpSpPr>
            <a:xfrm>
              <a:off x="1822804" y="2922387"/>
              <a:ext cx="832351" cy="400110"/>
              <a:chOff x="1884621" y="199560"/>
              <a:chExt cx="832351" cy="400110"/>
            </a:xfrm>
          </p:grpSpPr>
          <p:sp>
            <p:nvSpPr>
              <p:cNvPr id="141" name="四角形: 角を丸くする 25">
                <a:extLst>
                  <a:ext uri="{FF2B5EF4-FFF2-40B4-BE49-F238E27FC236}">
                    <a16:creationId xmlns:a16="http://schemas.microsoft.com/office/drawing/2014/main" xmlns="" id="{5F968AD5-D547-4123-AEBC-9EE6EE1A67F5}"/>
                  </a:ext>
                </a:extLst>
              </p:cNvPr>
              <p:cNvSpPr/>
              <p:nvPr/>
            </p:nvSpPr>
            <p:spPr>
              <a:xfrm>
                <a:off x="1920420" y="325053"/>
                <a:ext cx="727530" cy="155960"/>
              </a:xfrm>
              <a:prstGeom prst="roundRect">
                <a:avLst>
                  <a:gd name="adj" fmla="val 10560"/>
                </a:avLst>
              </a:prstGeom>
              <a:solidFill>
                <a:srgbClr val="E97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2" name="正方形/長方形 141">
                <a:extLst>
                  <a:ext uri="{FF2B5EF4-FFF2-40B4-BE49-F238E27FC236}">
                    <a16:creationId xmlns:a16="http://schemas.microsoft.com/office/drawing/2014/main" xmlns="" id="{1489D1E8-9214-458F-B0FC-0EDED38FFB10}"/>
                  </a:ext>
                </a:extLst>
              </p:cNvPr>
              <p:cNvSpPr/>
              <p:nvPr/>
            </p:nvSpPr>
            <p:spPr>
              <a:xfrm>
                <a:off x="1884621" y="286664"/>
                <a:ext cx="743039" cy="246221"/>
              </a:xfrm>
              <a:prstGeom prst="rect">
                <a:avLst/>
              </a:prstGeom>
            </p:spPr>
            <p:txBody>
              <a:bodyPr wrap="square">
                <a:spAutoFit/>
              </a:bodyPr>
              <a:lstStyle/>
              <a:p>
                <a:r>
                  <a:rPr lang="ja-JP" altLang="en-US" sz="1000" b="1" dirty="0">
                    <a:solidFill>
                      <a:schemeClr val="bg1"/>
                    </a:solidFill>
                    <a:latin typeface="游ゴシック" panose="020B0400000000000000" pitchFamily="50" charset="-128"/>
                    <a:ea typeface="游ゴシック" panose="020B0400000000000000" pitchFamily="50" charset="-128"/>
                  </a:rPr>
                  <a:t>メリット</a:t>
                </a:r>
              </a:p>
            </p:txBody>
          </p:sp>
          <p:grpSp>
            <p:nvGrpSpPr>
              <p:cNvPr id="143" name="グループ化 142">
                <a:extLst>
                  <a:ext uri="{FF2B5EF4-FFF2-40B4-BE49-F238E27FC236}">
                    <a16:creationId xmlns:a16="http://schemas.microsoft.com/office/drawing/2014/main" xmlns="" id="{AB9BD715-D6B3-44FE-9788-1FF6F909528A}"/>
                  </a:ext>
                </a:extLst>
              </p:cNvPr>
              <p:cNvGrpSpPr/>
              <p:nvPr/>
            </p:nvGrpSpPr>
            <p:grpSpPr>
              <a:xfrm>
                <a:off x="2379951" y="199560"/>
                <a:ext cx="337021" cy="400110"/>
                <a:chOff x="799864" y="3127520"/>
                <a:chExt cx="337021" cy="400110"/>
              </a:xfrm>
            </p:grpSpPr>
            <p:sp>
              <p:nvSpPr>
                <p:cNvPr id="144" name="正方形/長方形 143">
                  <a:extLst>
                    <a:ext uri="{FF2B5EF4-FFF2-40B4-BE49-F238E27FC236}">
                      <a16:creationId xmlns:a16="http://schemas.microsoft.com/office/drawing/2014/main" xmlns="" id="{1EFA4A9A-1BF4-4DF8-983E-C27227A532F5}"/>
                    </a:ext>
                  </a:extLst>
                </p:cNvPr>
                <p:cNvSpPr/>
                <p:nvPr/>
              </p:nvSpPr>
              <p:spPr>
                <a:xfrm>
                  <a:off x="799932" y="3127520"/>
                  <a:ext cx="336953" cy="400110"/>
                </a:xfrm>
                <a:prstGeom prst="rect">
                  <a:avLst/>
                </a:prstGeom>
              </p:spPr>
              <p:txBody>
                <a:bodyPr wrap="square">
                  <a:spAutoFit/>
                </a:bodyPr>
                <a:lstStyle/>
                <a:p>
                  <a:r>
                    <a:rPr lang="en-US" altLang="ja-JP" sz="2000" b="1" dirty="0">
                      <a:ln w="31750">
                        <a:solidFill>
                          <a:srgbClr val="E9754E"/>
                        </a:solidFill>
                      </a:ln>
                      <a:solidFill>
                        <a:schemeClr val="bg1"/>
                      </a:solidFill>
                      <a:latin typeface="游ゴシック" panose="020B0400000000000000" pitchFamily="50" charset="-128"/>
                      <a:ea typeface="游ゴシック" panose="020B0400000000000000" pitchFamily="50" charset="-128"/>
                    </a:rPr>
                    <a:t>2</a:t>
                  </a:r>
                  <a:endParaRPr lang="ja-JP" altLang="en-US" sz="2000" b="1" dirty="0">
                    <a:ln w="31750">
                      <a:solidFill>
                        <a:srgbClr val="E9754E"/>
                      </a:solidFill>
                    </a:ln>
                    <a:solidFill>
                      <a:schemeClr val="bg1"/>
                    </a:solidFill>
                    <a:latin typeface="游ゴシック" panose="020B0400000000000000" pitchFamily="50" charset="-128"/>
                    <a:ea typeface="游ゴシック" panose="020B0400000000000000" pitchFamily="50" charset="-128"/>
                  </a:endParaRPr>
                </a:p>
              </p:txBody>
            </p:sp>
            <p:sp>
              <p:nvSpPr>
                <p:cNvPr id="145" name="正方形/長方形 144">
                  <a:extLst>
                    <a:ext uri="{FF2B5EF4-FFF2-40B4-BE49-F238E27FC236}">
                      <a16:creationId xmlns:a16="http://schemas.microsoft.com/office/drawing/2014/main" xmlns="" id="{CCC31378-B1E7-4579-9944-05C0593EDE85}"/>
                    </a:ext>
                  </a:extLst>
                </p:cNvPr>
                <p:cNvSpPr/>
                <p:nvPr/>
              </p:nvSpPr>
              <p:spPr>
                <a:xfrm>
                  <a:off x="799864" y="3127520"/>
                  <a:ext cx="336953" cy="400110"/>
                </a:xfrm>
                <a:prstGeom prst="rect">
                  <a:avLst/>
                </a:prstGeom>
              </p:spPr>
              <p:txBody>
                <a:bodyPr wrap="square">
                  <a:spAutoFit/>
                </a:bodyPr>
                <a:lstStyle/>
                <a:p>
                  <a:r>
                    <a:rPr lang="en-US" altLang="ja-JP" sz="2000" b="1" dirty="0">
                      <a:ln w="31750">
                        <a:noFill/>
                      </a:ln>
                      <a:solidFill>
                        <a:schemeClr val="bg1"/>
                      </a:solidFill>
                      <a:latin typeface="游ゴシック" panose="020B0400000000000000" pitchFamily="50" charset="-128"/>
                      <a:ea typeface="游ゴシック" panose="020B0400000000000000" pitchFamily="50" charset="-128"/>
                    </a:rPr>
                    <a:t>2</a:t>
                  </a:r>
                  <a:endParaRPr lang="ja-JP" altLang="en-US" sz="2000" b="1" dirty="0">
                    <a:ln w="31750">
                      <a:noFill/>
                    </a:ln>
                    <a:solidFill>
                      <a:schemeClr val="bg1"/>
                    </a:solidFill>
                    <a:latin typeface="游ゴシック" panose="020B0400000000000000" pitchFamily="50" charset="-128"/>
                    <a:ea typeface="游ゴシック" panose="020B0400000000000000" pitchFamily="50" charset="-128"/>
                  </a:endParaRPr>
                </a:p>
              </p:txBody>
            </p:sp>
          </p:grpSp>
        </p:grpSp>
        <p:sp>
          <p:nvSpPr>
            <p:cNvPr id="138" name="正方形/長方形 137">
              <a:extLst>
                <a:ext uri="{FF2B5EF4-FFF2-40B4-BE49-F238E27FC236}">
                  <a16:creationId xmlns:a16="http://schemas.microsoft.com/office/drawing/2014/main" xmlns="" id="{9A0A6304-46D7-4D0E-8503-0E11D3A80B00}"/>
                </a:ext>
              </a:extLst>
            </p:cNvPr>
            <p:cNvSpPr/>
            <p:nvPr/>
          </p:nvSpPr>
          <p:spPr>
            <a:xfrm>
              <a:off x="1779594" y="2133586"/>
              <a:ext cx="3447166" cy="1569660"/>
            </a:xfrm>
            <a:prstGeom prst="rect">
              <a:avLst/>
            </a:prstGeom>
          </p:spPr>
          <p:txBody>
            <a:bodyPr wrap="square">
              <a:spAutoFit/>
            </a:bodyPr>
            <a:lstStyle/>
            <a:p>
              <a:r>
                <a:rPr lang="ja-JP" altLang="en-US"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スマホ等からいつでも月謝や振替日などが</a:t>
              </a:r>
              <a:endParaRPr lang="en-US" altLang="ja-JP"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a:p>
              <a:r>
                <a:rPr lang="ja-JP" altLang="en-US"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確認できて便利！</a:t>
              </a:r>
              <a:endParaRPr lang="en-US" altLang="ja-JP"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a:p>
              <a:endParaRPr lang="en-US" altLang="ja-JP"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a:p>
              <a:endParaRPr lang="en-US" altLang="ja-JP"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a:p>
              <a:endParaRPr lang="en-US" altLang="ja-JP"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a:p>
              <a:endParaRPr lang="en-US" altLang="ja-JP"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a:p>
              <a:r>
                <a:rPr lang="ja-JP" altLang="en-US"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請求書が紙ではないので紛失の心配がなく</a:t>
              </a:r>
              <a:endParaRPr lang="en-US" altLang="ja-JP"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a:p>
              <a:r>
                <a:rPr lang="ja-JP" altLang="en-US"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rPr>
                <a:t>履歴もすぐに確認できて安心！</a:t>
              </a:r>
              <a:endParaRPr lang="en-US" altLang="ja-JP" sz="1200" b="1" dirty="0">
                <a:solidFill>
                  <a:srgbClr val="493B32"/>
                </a:solidFill>
                <a:latin typeface="游ゴシック" panose="020B0400000000000000" pitchFamily="50" charset="-128"/>
                <a:ea typeface="游ゴシック" panose="020B0400000000000000" pitchFamily="50" charset="-128"/>
                <a:cs typeface="M PLUS Rounded 1c"/>
                <a:sym typeface="M PLUS Rounded 1c"/>
              </a:endParaRPr>
            </a:p>
          </p:txBody>
        </p:sp>
        <p:pic>
          <p:nvPicPr>
            <p:cNvPr id="139" name="図 138" descr="アイコン&#10;&#10;自動的に生成された説明">
              <a:extLst>
                <a:ext uri="{FF2B5EF4-FFF2-40B4-BE49-F238E27FC236}">
                  <a16:creationId xmlns:a16="http://schemas.microsoft.com/office/drawing/2014/main" xmlns="" id="{D529718F-872E-47F7-BFAE-BB9E703D5CBF}"/>
                </a:ext>
              </a:extLst>
            </p:cNvPr>
            <p:cNvPicPr>
              <a:picLocks noChangeAspect="1"/>
            </p:cNvPicPr>
            <p:nvPr/>
          </p:nvPicPr>
          <p:blipFill rotWithShape="1">
            <a:blip r:embed="rId21"/>
            <a:srcRect l="60476"/>
            <a:stretch/>
          </p:blipFill>
          <p:spPr>
            <a:xfrm>
              <a:off x="4202847" y="2453378"/>
              <a:ext cx="567423" cy="789612"/>
            </a:xfrm>
            <a:prstGeom prst="rect">
              <a:avLst/>
            </a:prstGeom>
          </p:spPr>
        </p:pic>
        <p:pic>
          <p:nvPicPr>
            <p:cNvPr id="140" name="図 139" descr="グラフィカル ユーザー インターフェイス, ダイアグラム&#10;&#10;自動的に生成された説明">
              <a:extLst>
                <a:ext uri="{FF2B5EF4-FFF2-40B4-BE49-F238E27FC236}">
                  <a16:creationId xmlns:a16="http://schemas.microsoft.com/office/drawing/2014/main" xmlns="" id="{3B9B1D90-6D90-47CE-82BF-2BC5316F6987}"/>
                </a:ext>
              </a:extLst>
            </p:cNvPr>
            <p:cNvPicPr>
              <a:picLocks noChangeAspect="1"/>
            </p:cNvPicPr>
            <p:nvPr/>
          </p:nvPicPr>
          <p:blipFill>
            <a:blip r:embed="rId22"/>
            <a:stretch>
              <a:fillRect/>
            </a:stretch>
          </p:blipFill>
          <p:spPr>
            <a:xfrm>
              <a:off x="353154" y="2739705"/>
              <a:ext cx="1400696" cy="770383"/>
            </a:xfrm>
            <a:prstGeom prst="rect">
              <a:avLst/>
            </a:prstGeom>
          </p:spPr>
        </p:pic>
      </p:grpSp>
    </p:spTree>
    <p:extLst>
      <p:ext uri="{BB962C8B-B14F-4D97-AF65-F5344CB8AC3E}">
        <p14:creationId xmlns:p14="http://schemas.microsoft.com/office/powerpoint/2010/main" val="878387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ユーザー定義 2">
      <a:majorFont>
        <a:latin typeface="游ゴシック"/>
        <a:ea typeface="游ゴシック"/>
        <a:cs typeface=""/>
      </a:majorFont>
      <a:minorFont>
        <a:latin typeface="游ゴシック"/>
        <a:ea typeface="游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6BFB7">
            <a:alpha val="80000"/>
          </a:srgb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B2A152FE1AD3943A330C0C171DA0102" ma:contentTypeVersion="13" ma:contentTypeDescription="新しいドキュメントを作成します。" ma:contentTypeScope="" ma:versionID="dd6e3c6a6d976314ac41ad0b0b174c40">
  <xsd:schema xmlns:xsd="http://www.w3.org/2001/XMLSchema" xmlns:xs="http://www.w3.org/2001/XMLSchema" xmlns:p="http://schemas.microsoft.com/office/2006/metadata/properties" xmlns:ns2="7ca0bbf8-6691-4e2b-b6dc-75674f70b0bb" xmlns:ns3="65dd8c4b-f2f2-4972-9fb0-9adf6b9f162e" targetNamespace="http://schemas.microsoft.com/office/2006/metadata/properties" ma:root="true" ma:fieldsID="20b93d089be9c64a777dbcee2de6b8cc" ns2:_="" ns3:_="">
    <xsd:import namespace="7ca0bbf8-6691-4e2b-b6dc-75674f70b0bb"/>
    <xsd:import namespace="65dd8c4b-f2f2-4972-9fb0-9adf6b9f162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a0bbf8-6691-4e2b-b6dc-75674f70b0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1f7af94e-6a49-48c7-a46d-c6ddf84828b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dd8c4b-f2f2-4972-9fb0-9adf6b9f162e"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2fbbf26d-c77c-4c9f-9a0c-6a7830b2c01a}" ma:internalName="TaxCatchAll" ma:showField="CatchAllData" ma:web="65dd8c4b-f2f2-4972-9fb0-9adf6b9f16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5dd8c4b-f2f2-4972-9fb0-9adf6b9f162e" xsi:nil="true"/>
    <lcf76f155ced4ddcb4097134ff3c332f xmlns="7ca0bbf8-6691-4e2b-b6dc-75674f70b0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1D406ED-B016-4BD2-B702-70D1EDE5FE31}">
  <ds:schemaRefs>
    <ds:schemaRef ds:uri="http://schemas.microsoft.com/sharepoint/v3/contenttype/forms"/>
  </ds:schemaRefs>
</ds:datastoreItem>
</file>

<file path=customXml/itemProps2.xml><?xml version="1.0" encoding="utf-8"?>
<ds:datastoreItem xmlns:ds="http://schemas.openxmlformats.org/officeDocument/2006/customXml" ds:itemID="{177E8BBC-24FF-4756-BDEB-19F3BB347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a0bbf8-6691-4e2b-b6dc-75674f70b0bb"/>
    <ds:schemaRef ds:uri="65dd8c4b-f2f2-4972-9fb0-9adf6b9f16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745607-AC36-4064-8486-20A6FB69CA3C}">
  <ds:schemaRefs>
    <ds:schemaRef ds:uri="http://purl.org/dc/terms/"/>
    <ds:schemaRef ds:uri="7ca0bbf8-6691-4e2b-b6dc-75674f70b0bb"/>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65dd8c4b-f2f2-4972-9fb0-9adf6b9f162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68856</TotalTime>
  <Words>1239</Words>
  <Application>Microsoft Office PowerPoint</Application>
  <PresentationFormat>A4 210 x 297 mm</PresentationFormat>
  <Paragraphs>214</Paragraphs>
  <Slides>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M PLUS Rounded 1c</vt:lpstr>
      <vt:lpstr>游ゴシック</vt:lpstr>
      <vt:lpstr>游ゴシック Medium</vt:lpstr>
      <vt:lpstr>Arial</vt:lpstr>
      <vt:lpstr>Simple Light</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kazuy</dc:creator>
  <cp:lastModifiedBy>KyoshinFC</cp:lastModifiedBy>
  <cp:revision>2364</cp:revision>
  <cp:lastPrinted>2023-12-20T07:13:17Z</cp:lastPrinted>
  <dcterms:modified xsi:type="dcterms:W3CDTF">2024-05-16T07:30:22Z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0x0101009B2A152FE1AD3943A330C0C171DA0102</vt:lpwstr>
  </property>
  <property fmtid="{D5CDD505-2E9C-101B-9397-08002B2CF9AE}" pid="3" name="Order">
    <vt:r8>181700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